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EBAAB-DB59-4C05-B490-B819E3DE1A43}" type="datetimeFigureOut">
              <a:rPr lang="en-US" smtClean="0"/>
              <a:t>10/15/2010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0B0AE-92EC-4984-8EB6-372C28A8EF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0B0AE-92EC-4984-8EB6-372C28A8EF2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0B0AE-92EC-4984-8EB6-372C28A8EF2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0B0AE-92EC-4984-8EB6-372C28A8EF2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0B0AE-92EC-4984-8EB6-372C28A8EF2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0B0AE-92EC-4984-8EB6-372C28A8EF2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7C401-F1F0-492A-B71C-A4F774C4875A}" type="datetimeFigureOut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5FE4E-DA8F-4848-917A-0B9491788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C5680-BABF-44C1-976F-E9A3FC498726}" type="datetimeFigureOut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1C64F-CB2A-42E1-9FF3-DAD6392C9A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1A36B-1FC1-4252-9898-F5C565EBE3C1}" type="datetimeFigureOut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344F0-1870-436F-9162-8B69C4C8D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8E99A-F0F3-4127-907A-DBFB8D8FADAF}" type="datetimeFigureOut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725EE-AC8E-47DC-946F-61C9D780E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034E9-F802-47AD-80EA-FEDF833D1A13}" type="datetimeFigureOut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74DDC-928C-4C31-AA79-09260BC604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D190F-691F-474C-A885-2B3A1F516D90}" type="datetimeFigureOut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45D0E-2EC5-447F-AC13-395F7B44B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D53C2-01F5-42B3-8D43-5924F333638F}" type="datetimeFigureOut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BB3D6-FB59-4C62-A611-00F57D5B5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2E62D-D67F-46D5-80D2-227E61B22F9D}" type="datetimeFigureOut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E8311-0779-47F2-8E33-71D461789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485D4-C808-4439-93EB-C921A6545FF5}" type="datetimeFigureOut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40481-C331-48A2-9028-7BE62BAC3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F4C9A-2DA4-4780-95A0-F04F59440734}" type="datetimeFigureOut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B5521-888E-433F-87EE-CEE8B3542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4BAB8-4B34-46A3-9087-54B265C85801}" type="datetimeFigureOut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02C88-50B2-4CCD-AE41-FFF8C015CC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584E509-B4E4-48DC-A3D9-D6E9A18D4190}" type="datetimeFigureOut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098D00-B79F-49CF-B7F7-0B6B5BB3E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6286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2400" y="51435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2" name="Picture 45" descr="Hach WIMS BIG GRAPHIC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938" y="0"/>
            <a:ext cx="88741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6286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User Defined Dashboards</a:t>
            </a:r>
            <a:endParaRPr lang="en-US" dirty="0"/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09600"/>
            <a:ext cx="8647113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763000" cy="6286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Data Entry and Review – Waste Water</a:t>
            </a:r>
            <a:endParaRPr lang="en-US" dirty="0"/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0"/>
            <a:ext cx="7656513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1538" y="2762250"/>
            <a:ext cx="5732462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4495800"/>
            <a:ext cx="3763963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6286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Regulatory and Process Reports</a:t>
            </a:r>
            <a:endParaRPr lang="en-US" dirty="0"/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6019800" y="914400"/>
            <a:ext cx="2743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Create paper or electronic reports  for both Waste Water and Drinking water for each state.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762000"/>
            <a:ext cx="5476875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2209800"/>
            <a:ext cx="6732588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781800" y="990600"/>
            <a:ext cx="2362200" cy="628650"/>
          </a:xfrm>
        </p:spPr>
        <p:txBody>
          <a:bodyPr/>
          <a:lstStyle/>
          <a:p>
            <a:pPr eaLnBrk="1" hangingPunct="1"/>
            <a:r>
              <a:rPr lang="en-US" sz="3600" smtClean="0"/>
              <a:t>Chart any Data points</a:t>
            </a:r>
          </a:p>
        </p:txBody>
      </p:sp>
      <p:pic>
        <p:nvPicPr>
          <p:cNvPr id="6147" name="Picture 3" descr="H:\Process Instrumentation BU\IIM Share\Marketing\Data Sheets\WIMS\Images\Raw_Water_Turb_Profile_Grap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754813" cy="383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2" descr="H:\Process Instrumentation BU\IIM Share\Marketing\Data Sheets\WIMS\Images\Inf_UVAS_vs_BOD_Correlation_Graph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2943225"/>
            <a:ext cx="5486400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4191000"/>
            <a:ext cx="2286000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prstClr val="black"/>
                </a:solidFill>
                <a:latin typeface="+mn-lt"/>
                <a:ea typeface="+mj-ea"/>
                <a:cs typeface="+mj-cs"/>
              </a:rPr>
              <a:t>for fast and easy analysis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1824</TotalTime>
  <Words>44</Words>
  <Application>Microsoft Office PowerPoint</Application>
  <PresentationFormat>On-screen Show (4:3)</PresentationFormat>
  <Paragraphs>11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User Defined Dashboards</vt:lpstr>
      <vt:lpstr>Data Entry and Review – Waste Water</vt:lpstr>
      <vt:lpstr>Regulatory and Process Reports</vt:lpstr>
      <vt:lpstr>Chart any Data points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sdorner</dc:creator>
  <cp:lastModifiedBy>gmiles</cp:lastModifiedBy>
  <cp:revision>38</cp:revision>
  <dcterms:created xsi:type="dcterms:W3CDTF">2009-10-29T02:24:09Z</dcterms:created>
  <dcterms:modified xsi:type="dcterms:W3CDTF">2010-10-15T21:28:57Z</dcterms:modified>
</cp:coreProperties>
</file>