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EBAAB-DB59-4C05-B490-B819E3DE1A43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0B0AE-92EC-4984-8EB6-372C28A8EF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B0AE-92EC-4984-8EB6-372C28A8EF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B0AE-92EC-4984-8EB6-372C28A8EF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B0AE-92EC-4984-8EB6-372C28A8EF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B0AE-92EC-4984-8EB6-372C28A8EF2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0B0AE-92EC-4984-8EB6-372C28A8EF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7C401-F1F0-492A-B71C-A4F774C4875A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FE4E-DA8F-4848-917A-0B9491788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5680-BABF-44C1-976F-E9A3FC498726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1C64F-CB2A-42E1-9FF3-DAD6392C9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A36B-1FC1-4252-9898-F5C565EBE3C1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44F0-1870-436F-9162-8B69C4C8D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E99A-F0F3-4127-907A-DBFB8D8FADAF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25EE-AC8E-47DC-946F-61C9D780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34E9-F802-47AD-80EA-FEDF833D1A13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4DDC-928C-4C31-AA79-09260BC60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D190F-691F-474C-A885-2B3A1F516D90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5D0E-2EC5-447F-AC13-395F7B44B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53C2-01F5-42B3-8D43-5924F333638F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BB3D6-FB59-4C62-A611-00F57D5B5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E62D-D67F-46D5-80D2-227E61B22F9D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8311-0779-47F2-8E33-71D46178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85D4-C808-4439-93EB-C921A6545FF5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0481-C331-48A2-9028-7BE62BAC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4C9A-2DA4-4780-95A0-F04F59440734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B5521-888E-433F-87EE-CEE8B3542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4BAB8-4B34-46A3-9087-54B265C85801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2C88-50B2-4CCD-AE41-FFF8C015C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84E509-B4E4-48DC-A3D9-D6E9A18D4190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98D00-B79F-49CF-B7F7-0B6B5BB3E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628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51435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45" descr="Hach WIMS BIG GRAPHI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628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User Defined Dashboards</a:t>
            </a:r>
            <a:endParaRPr lang="en-US" dirty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86471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63000" cy="628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Entry and Review – Waste Water</a:t>
            </a:r>
            <a:endParaRPr lang="en-US" dirty="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7656513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1538" y="2762250"/>
            <a:ext cx="573246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495800"/>
            <a:ext cx="376396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628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Regulatory and Process Reports</a:t>
            </a:r>
            <a:endParaRPr lang="en-US" dirty="0"/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6019800" y="914400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Create paper or electronic reports  for both Waste Water and Drinking water for each state.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0"/>
            <a:ext cx="54768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209800"/>
            <a:ext cx="67325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781800" y="990600"/>
            <a:ext cx="2362200" cy="628650"/>
          </a:xfrm>
        </p:spPr>
        <p:txBody>
          <a:bodyPr/>
          <a:lstStyle/>
          <a:p>
            <a:pPr eaLnBrk="1" hangingPunct="1"/>
            <a:r>
              <a:rPr lang="en-US" sz="3600" smtClean="0"/>
              <a:t>Chart any Data points</a:t>
            </a:r>
          </a:p>
        </p:txBody>
      </p:sp>
      <p:pic>
        <p:nvPicPr>
          <p:cNvPr id="6147" name="Picture 3" descr="H:\Process Instrumentation BU\IIM Share\Marketing\Data Sheets\WIMS\Images\Raw_Water_Turb_Profile_Gra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754813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:\Process Instrumentation BU\IIM Share\Marketing\Data Sheets\WIMS\Images\Inf_UVAS_vs_BOD_Correlation_Gra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943225"/>
            <a:ext cx="54864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4191000"/>
            <a:ext cx="2286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for fast and easy analysis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44</Words>
  <Application>Microsoft Office PowerPoint</Application>
  <PresentationFormat>On-screen Show (4:3)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User Defined Dashboards</vt:lpstr>
      <vt:lpstr>Data Entry and Review – Waste Water</vt:lpstr>
      <vt:lpstr>Regulatory and Process Reports</vt:lpstr>
      <vt:lpstr>Chart any Data points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sdorner</dc:creator>
  <cp:lastModifiedBy>gmiles</cp:lastModifiedBy>
  <cp:revision>38</cp:revision>
  <dcterms:created xsi:type="dcterms:W3CDTF">2009-10-29T02:24:09Z</dcterms:created>
  <dcterms:modified xsi:type="dcterms:W3CDTF">2010-10-15T21:28:57Z</dcterms:modified>
</cp:coreProperties>
</file>