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WIMS Challenge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Or “Oh, that’s how I could have done it”</a:t>
            </a:r>
          </a:p>
        </p:txBody>
      </p:sp>
    </p:spTree>
    <p:extLst>
      <p:ext uri="{BB962C8B-B14F-4D97-AF65-F5344CB8AC3E}">
        <p14:creationId xmlns:p14="http://schemas.microsoft.com/office/powerpoint/2010/main" val="3425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2" y="5461000"/>
            <a:ext cx="7367588" cy="901699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savvas</a:t>
            </a:r>
            <a:r>
              <a:rPr lang="en-US" dirty="0"/>
              <a:t> dash version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813" y="194503"/>
            <a:ext cx="7532687" cy="52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942" y="5715000"/>
            <a:ext cx="7761288" cy="876299"/>
          </a:xfrm>
        </p:spPr>
        <p:txBody>
          <a:bodyPr/>
          <a:lstStyle/>
          <a:p>
            <a:r>
              <a:rPr lang="en-US" dirty="0"/>
              <a:t>Hidden button, be right, logo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942" y="373693"/>
            <a:ext cx="7091758" cy="51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5575300"/>
            <a:ext cx="7761288" cy="812799"/>
          </a:xfrm>
        </p:spPr>
        <p:txBody>
          <a:bodyPr/>
          <a:lstStyle/>
          <a:p>
            <a:r>
              <a:rPr lang="en-US" dirty="0"/>
              <a:t>Answer the bonus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12" y="393700"/>
            <a:ext cx="903275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863" y="5283200"/>
            <a:ext cx="6935788" cy="850899"/>
          </a:xfrm>
        </p:spPr>
        <p:txBody>
          <a:bodyPr/>
          <a:lstStyle/>
          <a:p>
            <a:r>
              <a:rPr lang="en-US" dirty="0"/>
              <a:t>Open new-riches.xls, copy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2" y="156636"/>
            <a:ext cx="10137090" cy="44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569" y="5626100"/>
            <a:ext cx="7913688" cy="939799"/>
          </a:xfrm>
        </p:spPr>
        <p:txBody>
          <a:bodyPr/>
          <a:lstStyle/>
          <a:p>
            <a:r>
              <a:rPr lang="en-US" dirty="0"/>
              <a:t>Paste into import riches </a:t>
            </a:r>
            <a:r>
              <a:rPr lang="en-US" dirty="0" err="1"/>
              <a:t>mde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739" y="279399"/>
            <a:ext cx="5735348" cy="52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68" y="5753100"/>
            <a:ext cx="8497888" cy="914399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npdes</a:t>
            </a:r>
            <a:r>
              <a:rPr lang="en-US" dirty="0"/>
              <a:t> sheet 2, put in key 1&amp;2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46" y="0"/>
            <a:ext cx="10006132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8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333" y="5193111"/>
            <a:ext cx="5665788" cy="1258489"/>
          </a:xfrm>
        </p:spPr>
        <p:txBody>
          <a:bodyPr/>
          <a:lstStyle/>
          <a:p>
            <a:r>
              <a:rPr lang="en-US" dirty="0"/>
              <a:t>Retirement option on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97" y="345280"/>
            <a:ext cx="4704709" cy="610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33" y="345280"/>
            <a:ext cx="6740167" cy="37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58388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 prompt answer of gold leads to where </a:t>
            </a:r>
            <a:r>
              <a:rPr lang="en-US" dirty="0" err="1"/>
              <a:t>savvas</a:t>
            </a:r>
            <a:r>
              <a:rPr lang="en-US" dirty="0"/>
              <a:t> documents how she has been able to collect gold from the influent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444500"/>
            <a:ext cx="10887737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9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2" y="5727700"/>
            <a:ext cx="7634288" cy="749299"/>
          </a:xfrm>
        </p:spPr>
        <p:txBody>
          <a:bodyPr/>
          <a:lstStyle/>
          <a:p>
            <a:r>
              <a:rPr lang="en-US" dirty="0"/>
              <a:t>Dashboard button to </a:t>
            </a:r>
            <a:r>
              <a:rPr lang="en-US" dirty="0" err="1"/>
              <a:t>claros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762" y="393699"/>
            <a:ext cx="4319588" cy="4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875" y="5461000"/>
            <a:ext cx="7969146" cy="711199"/>
          </a:xfrm>
        </p:spPr>
        <p:txBody>
          <a:bodyPr/>
          <a:lstStyle/>
          <a:p>
            <a:r>
              <a:rPr lang="en-US" dirty="0"/>
              <a:t>Primary clarifiers, review, note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62" y="114300"/>
            <a:ext cx="11716173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notice a strange and out of place little button on the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16" y="1"/>
            <a:ext cx="7130340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24287" cy="2882900"/>
          </a:xfrm>
        </p:spPr>
        <p:txBody>
          <a:bodyPr>
            <a:normAutofit/>
          </a:bodyPr>
          <a:lstStyle/>
          <a:p>
            <a:r>
              <a:rPr lang="en-US" sz="6000" dirty="0"/>
              <a:t>The end?</a:t>
            </a:r>
          </a:p>
        </p:txBody>
      </p:sp>
    </p:spTree>
    <p:extLst>
      <p:ext uri="{BB962C8B-B14F-4D97-AF65-F5344CB8AC3E}">
        <p14:creationId xmlns:p14="http://schemas.microsoft.com/office/powerpoint/2010/main" val="4792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04" y="5473700"/>
            <a:ext cx="9087105" cy="1092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11600" y="241300"/>
            <a:ext cx="6897273" cy="495300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921000" cy="68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75467"/>
            <a:ext cx="10541000" cy="1507067"/>
          </a:xfrm>
        </p:spPr>
        <p:txBody>
          <a:bodyPr/>
          <a:lstStyle/>
          <a:p>
            <a:r>
              <a:rPr lang="en-US" dirty="0"/>
              <a:t>On the date where influent flow was the highest this year (Using Reports)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600" y="228600"/>
            <a:ext cx="4495800" cy="503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71" y="920524"/>
            <a:ext cx="5297235" cy="28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2" y="50207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On the date where influent flow was the highest this year (Using Graph)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639" y="93843"/>
            <a:ext cx="5452955" cy="48083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9100" y="42204"/>
            <a:ext cx="4724400" cy="4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5350933"/>
            <a:ext cx="8534400" cy="1507067"/>
          </a:xfrm>
        </p:spPr>
        <p:txBody>
          <a:bodyPr/>
          <a:lstStyle/>
          <a:p>
            <a:r>
              <a:rPr lang="en-US" dirty="0"/>
              <a:t>Viewing the result comment for </a:t>
            </a:r>
            <a:r>
              <a:rPr lang="en-US" dirty="0" err="1"/>
              <a:t>var</a:t>
            </a:r>
            <a:r>
              <a:rPr lang="en-US" dirty="0"/>
              <a:t># 901 (rainfall)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600" y="15635"/>
            <a:ext cx="3390899" cy="555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32" y="1209957"/>
            <a:ext cx="4361905" cy="22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660" y="3937000"/>
            <a:ext cx="7446577" cy="1633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659" y="825886"/>
            <a:ext cx="3022723" cy="26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7597" y="1485900"/>
            <a:ext cx="4748403" cy="3555999"/>
          </a:xfrm>
        </p:spPr>
        <p:txBody>
          <a:bodyPr/>
          <a:lstStyle/>
          <a:p>
            <a:r>
              <a:rPr lang="en-US" dirty="0"/>
              <a:t>Use MDE or </a:t>
            </a:r>
            <a:r>
              <a:rPr lang="en-US" dirty="0" err="1"/>
              <a:t>cde</a:t>
            </a:r>
            <a:r>
              <a:rPr lang="en-US" dirty="0"/>
              <a:t> to enter value for zinc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66254"/>
            <a:ext cx="5698743" cy="64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12" y="5350933"/>
            <a:ext cx="8027988" cy="1507067"/>
          </a:xfrm>
        </p:spPr>
        <p:txBody>
          <a:bodyPr/>
          <a:lstStyle/>
          <a:p>
            <a:r>
              <a:rPr lang="en-US" dirty="0"/>
              <a:t>Day when nickel &gt; </a:t>
            </a:r>
            <a:r>
              <a:rPr lang="en-US"/>
              <a:t>than silver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7865" y="228599"/>
            <a:ext cx="6273535" cy="53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2" y="5820833"/>
            <a:ext cx="7659688" cy="922868"/>
          </a:xfrm>
        </p:spPr>
        <p:txBody>
          <a:bodyPr/>
          <a:lstStyle/>
          <a:p>
            <a:r>
              <a:rPr lang="en-US" dirty="0"/>
              <a:t>Logbook entry on </a:t>
            </a:r>
            <a:r>
              <a:rPr lang="en-US" dirty="0" err="1"/>
              <a:t>feb</a:t>
            </a:r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102" y="249639"/>
            <a:ext cx="3717398" cy="557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00" y="1535908"/>
            <a:ext cx="2642652" cy="2998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523" y="884729"/>
            <a:ext cx="3259153" cy="4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988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164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Slice</vt:lpstr>
      <vt:lpstr>WIMS Challenge review</vt:lpstr>
      <vt:lpstr>you notice a strange and out of place little button on the dashboard</vt:lpstr>
      <vt:lpstr>PowerPoint Presentation</vt:lpstr>
      <vt:lpstr>On the date where influent flow was the highest this year (Using Reports)</vt:lpstr>
      <vt:lpstr>On the date where influent flow was the highest this year (Using Graph)</vt:lpstr>
      <vt:lpstr>Viewing the result comment for var# 901 (rainfall)</vt:lpstr>
      <vt:lpstr>Use MDE or cde to enter value for zinc</vt:lpstr>
      <vt:lpstr>Day when nickel &gt; than silver </vt:lpstr>
      <vt:lpstr>Logbook entry on feb 9th 2016</vt:lpstr>
      <vt:lpstr>Open savvas dash version 2</vt:lpstr>
      <vt:lpstr>Hidden button, be right, logo</vt:lpstr>
      <vt:lpstr>Answer the bonus question</vt:lpstr>
      <vt:lpstr>Open new-riches.xls, copy</vt:lpstr>
      <vt:lpstr>Paste into import riches mde</vt:lpstr>
      <vt:lpstr>Open npdes sheet 2, put in key 1&amp;2</vt:lpstr>
      <vt:lpstr>Retirement option on dashboard</vt:lpstr>
      <vt:lpstr>Correct prompt answer of gold leads to where savvas documents how she has been able to collect gold from the influent</vt:lpstr>
      <vt:lpstr>Dashboard button to claros</vt:lpstr>
      <vt:lpstr>Primary clarifiers, review, note</vt:lpstr>
      <vt:lpstr>The end?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WIMS Challenge review</dc:title>
  <dc:creator>Arndt, Philip</dc:creator>
  <cp:lastModifiedBy>Arndt, Philip</cp:lastModifiedBy>
  <cp:revision>21</cp:revision>
  <dcterms:created xsi:type="dcterms:W3CDTF">2017-08-31T02:14:09Z</dcterms:created>
  <dcterms:modified xsi:type="dcterms:W3CDTF">2017-08-31T03:37:55Z</dcterms:modified>
</cp:coreProperties>
</file>