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482" r:id="rId5"/>
    <p:sldId id="476" r:id="rId6"/>
    <p:sldId id="375" r:id="rId7"/>
    <p:sldId id="488" r:id="rId8"/>
    <p:sldId id="478" r:id="rId9"/>
    <p:sldId id="472" r:id="rId10"/>
    <p:sldId id="486" r:id="rId11"/>
    <p:sldId id="293" r:id="rId12"/>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678" autoAdjust="0"/>
    <p:restoredTop sz="54035" autoAdjust="0"/>
  </p:normalViewPr>
  <p:slideViewPr>
    <p:cSldViewPr>
      <p:cViewPr varScale="1">
        <p:scale>
          <a:sx n="37" d="100"/>
          <a:sy n="37" d="100"/>
        </p:scale>
        <p:origin x="2082" y="54"/>
      </p:cViewPr>
      <p:guideLst>
        <p:guide orient="horz" pos="2160"/>
        <p:guide pos="2880"/>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51" d="100"/>
          <a:sy n="51" d="100"/>
        </p:scale>
        <p:origin x="2693"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8A5CAC-8A45-49BE-A3D4-8554A12BE2EE}"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9130FB27-A67C-4F07-B2A6-0F834A9088CE}">
      <dgm:prSet phldrT="[Text]"/>
      <dgm:spPr>
        <a:solidFill>
          <a:schemeClr val="tx1"/>
        </a:solidFill>
      </dgm:spPr>
      <dgm:t>
        <a:bodyPr/>
        <a:lstStyle/>
        <a:p>
          <a:r>
            <a:rPr lang="en-US" dirty="0"/>
            <a:t>Our Mission</a:t>
          </a:r>
        </a:p>
      </dgm:t>
    </dgm:pt>
    <dgm:pt modelId="{D7805DBA-6CB7-49C3-B611-07F2F2B8414F}" type="parTrans" cxnId="{84781A77-D221-4846-AB44-6CB578DA663D}">
      <dgm:prSet/>
      <dgm:spPr/>
      <dgm:t>
        <a:bodyPr/>
        <a:lstStyle/>
        <a:p>
          <a:endParaRPr lang="en-US"/>
        </a:p>
      </dgm:t>
    </dgm:pt>
    <dgm:pt modelId="{B01EB920-39DE-43A9-80A0-C44172130F77}" type="sibTrans" cxnId="{84781A77-D221-4846-AB44-6CB578DA663D}">
      <dgm:prSet/>
      <dgm:spPr/>
      <dgm:t>
        <a:bodyPr/>
        <a:lstStyle/>
        <a:p>
          <a:endParaRPr lang="en-US"/>
        </a:p>
      </dgm:t>
    </dgm:pt>
    <dgm:pt modelId="{A29C75C3-6300-4506-9826-4279EFB1478E}">
      <dgm:prSet phldrT="[Text]"/>
      <dgm:spPr>
        <a:solidFill>
          <a:schemeClr val="tx1"/>
        </a:solidFill>
      </dgm:spPr>
      <dgm:t>
        <a:bodyPr/>
        <a:lstStyle/>
        <a:p>
          <a:r>
            <a:rPr lang="en-US" dirty="0"/>
            <a:t>Our Vision</a:t>
          </a:r>
        </a:p>
      </dgm:t>
    </dgm:pt>
    <dgm:pt modelId="{C561DE0A-802D-4FCB-85EA-148F3730A4BE}" type="parTrans" cxnId="{066E8EA0-A9EF-4877-B5B3-7112463C7B0F}">
      <dgm:prSet/>
      <dgm:spPr/>
      <dgm:t>
        <a:bodyPr/>
        <a:lstStyle/>
        <a:p>
          <a:endParaRPr lang="en-US"/>
        </a:p>
      </dgm:t>
    </dgm:pt>
    <dgm:pt modelId="{809F8251-822F-47A7-B24D-98CB324CFF34}" type="sibTrans" cxnId="{066E8EA0-A9EF-4877-B5B3-7112463C7B0F}">
      <dgm:prSet/>
      <dgm:spPr/>
      <dgm:t>
        <a:bodyPr/>
        <a:lstStyle/>
        <a:p>
          <a:endParaRPr lang="en-US"/>
        </a:p>
      </dgm:t>
    </dgm:pt>
    <dgm:pt modelId="{71E3A0CC-83C6-4967-9966-305DE043C756}">
      <dgm:prSet phldrT="[Text]"/>
      <dgm:spPr>
        <a:solidFill>
          <a:schemeClr val="tx1"/>
        </a:solidFill>
      </dgm:spPr>
      <dgm:t>
        <a:bodyPr/>
        <a:lstStyle/>
        <a:p>
          <a:r>
            <a:rPr lang="en-US" dirty="0"/>
            <a:t>Strategic Statement</a:t>
          </a:r>
        </a:p>
      </dgm:t>
    </dgm:pt>
    <dgm:pt modelId="{2A587F46-2465-4954-A159-C7D3B9F346D5}" type="parTrans" cxnId="{8D870B55-3963-4301-9A0B-343F77D07A6F}">
      <dgm:prSet/>
      <dgm:spPr/>
      <dgm:t>
        <a:bodyPr/>
        <a:lstStyle/>
        <a:p>
          <a:endParaRPr lang="en-US"/>
        </a:p>
      </dgm:t>
    </dgm:pt>
    <dgm:pt modelId="{56F3D60B-8FC5-4723-8CEF-DA828ED44BA8}" type="sibTrans" cxnId="{8D870B55-3963-4301-9A0B-343F77D07A6F}">
      <dgm:prSet/>
      <dgm:spPr/>
      <dgm:t>
        <a:bodyPr/>
        <a:lstStyle/>
        <a:p>
          <a:endParaRPr lang="en-US"/>
        </a:p>
      </dgm:t>
    </dgm:pt>
    <dgm:pt modelId="{BC37E146-6E17-4EBC-BEE3-89B718BA55E5}">
      <dgm:prSet custT="1"/>
      <dgm:spPr>
        <a:ln>
          <a:solidFill>
            <a:schemeClr val="tx1"/>
          </a:solidFill>
        </a:ln>
      </dgm:spPr>
      <dgm:t>
        <a:bodyPr/>
        <a:lstStyle/>
        <a:p>
          <a:pPr>
            <a:buNone/>
          </a:pPr>
          <a:r>
            <a:rPr lang="en-US" sz="1800" dirty="0">
              <a:solidFill>
                <a:schemeClr val="accent6">
                  <a:lumMod val="75000"/>
                </a:schemeClr>
              </a:solidFill>
            </a:rPr>
            <a:t>Ensure water quality for people around the world.</a:t>
          </a:r>
        </a:p>
      </dgm:t>
    </dgm:pt>
    <dgm:pt modelId="{46B4C931-250D-4538-A797-2CD0892226EC}" type="parTrans" cxnId="{4232B888-66D0-4DDE-879F-1C42C32E908C}">
      <dgm:prSet/>
      <dgm:spPr/>
      <dgm:t>
        <a:bodyPr/>
        <a:lstStyle/>
        <a:p>
          <a:endParaRPr lang="en-US"/>
        </a:p>
      </dgm:t>
    </dgm:pt>
    <dgm:pt modelId="{9A6EB8BE-6A3A-4CF4-B32F-9A60D5C10589}" type="sibTrans" cxnId="{4232B888-66D0-4DDE-879F-1C42C32E908C}">
      <dgm:prSet/>
      <dgm:spPr/>
      <dgm:t>
        <a:bodyPr/>
        <a:lstStyle/>
        <a:p>
          <a:endParaRPr lang="en-US"/>
        </a:p>
      </dgm:t>
    </dgm:pt>
    <dgm:pt modelId="{7967E2A6-1014-4807-B111-9E8375740662}">
      <dgm:prSet custT="1"/>
      <dgm:spPr>
        <a:ln>
          <a:solidFill>
            <a:schemeClr val="tx1"/>
          </a:solidFill>
        </a:ln>
      </dgm:spPr>
      <dgm:t>
        <a:bodyPr/>
        <a:lstStyle/>
        <a:p>
          <a:pPr marL="0" indent="0">
            <a:buNone/>
          </a:pPr>
          <a:r>
            <a:rPr lang="en-US" sz="1800" dirty="0">
              <a:solidFill>
                <a:schemeClr val="accent6">
                  <a:lumMod val="75000"/>
                </a:schemeClr>
              </a:solidFill>
            </a:rPr>
            <a:t>We make water analysis better - faster, simpler, greener and more informative - via unsurpassed customer partnerships, the most knowledgeable experts, and reliable, </a:t>
          </a:r>
          <a:r>
            <a:rPr lang="en-US" sz="1800" b="1" u="sng" dirty="0">
              <a:solidFill>
                <a:schemeClr val="accent6">
                  <a:lumMod val="75000"/>
                </a:schemeClr>
              </a:solidFill>
            </a:rPr>
            <a:t>easy-to-use products</a:t>
          </a:r>
          <a:r>
            <a:rPr lang="en-US" sz="1800" dirty="0">
              <a:solidFill>
                <a:schemeClr val="accent6">
                  <a:lumMod val="75000"/>
                </a:schemeClr>
              </a:solidFill>
            </a:rPr>
            <a:t>. </a:t>
          </a:r>
        </a:p>
      </dgm:t>
    </dgm:pt>
    <dgm:pt modelId="{F6ABE137-1840-4B88-9E9C-7E6112198AD1}" type="parTrans" cxnId="{95B385CB-0589-4F9F-A026-7CF621C78804}">
      <dgm:prSet/>
      <dgm:spPr/>
      <dgm:t>
        <a:bodyPr/>
        <a:lstStyle/>
        <a:p>
          <a:endParaRPr lang="en-US"/>
        </a:p>
      </dgm:t>
    </dgm:pt>
    <dgm:pt modelId="{7326B1DC-10D4-47B9-9045-8056EF2E839B}" type="sibTrans" cxnId="{95B385CB-0589-4F9F-A026-7CF621C78804}">
      <dgm:prSet/>
      <dgm:spPr/>
      <dgm:t>
        <a:bodyPr/>
        <a:lstStyle/>
        <a:p>
          <a:endParaRPr lang="en-US"/>
        </a:p>
      </dgm:t>
    </dgm:pt>
    <dgm:pt modelId="{BB53A542-507E-45F9-A5E4-D44C1AB347E7}">
      <dgm:prSet custT="1"/>
      <dgm:spPr>
        <a:ln>
          <a:solidFill>
            <a:schemeClr val="tx1"/>
          </a:solidFill>
        </a:ln>
      </dgm:spPr>
      <dgm:t>
        <a:bodyPr/>
        <a:lstStyle/>
        <a:p>
          <a:pPr marL="0" indent="0">
            <a:buFontTx/>
            <a:buNone/>
          </a:pPr>
          <a:r>
            <a:rPr lang="en-US" sz="1800" dirty="0">
              <a:solidFill>
                <a:schemeClr val="accent6">
                  <a:lumMod val="75000"/>
                </a:schemeClr>
              </a:solidFill>
            </a:rPr>
            <a:t>Deliver expert answers, outstanding support and improved decision-making with connected instruments, </a:t>
          </a:r>
          <a:r>
            <a:rPr lang="en-US" sz="1800" b="1" u="sng" dirty="0">
              <a:solidFill>
                <a:schemeClr val="accent6">
                  <a:lumMod val="75000"/>
                </a:schemeClr>
              </a:solidFill>
            </a:rPr>
            <a:t>software</a:t>
          </a:r>
          <a:r>
            <a:rPr lang="en-US" sz="1800" dirty="0">
              <a:solidFill>
                <a:schemeClr val="accent6">
                  <a:lumMod val="75000"/>
                </a:schemeClr>
              </a:solidFill>
            </a:rPr>
            <a:t> and applications insight. </a:t>
          </a:r>
        </a:p>
      </dgm:t>
    </dgm:pt>
    <dgm:pt modelId="{60802C85-3DFA-4F23-A636-82CB76E9F3A0}" type="parTrans" cxnId="{D9083EE4-C1FF-4A67-8352-4064D962018C}">
      <dgm:prSet/>
      <dgm:spPr/>
      <dgm:t>
        <a:bodyPr/>
        <a:lstStyle/>
        <a:p>
          <a:endParaRPr lang="en-US"/>
        </a:p>
      </dgm:t>
    </dgm:pt>
    <dgm:pt modelId="{5D578C72-1F0E-488B-9D91-4E64CE8B5C55}" type="sibTrans" cxnId="{D9083EE4-C1FF-4A67-8352-4064D962018C}">
      <dgm:prSet/>
      <dgm:spPr/>
      <dgm:t>
        <a:bodyPr/>
        <a:lstStyle/>
        <a:p>
          <a:endParaRPr lang="en-US"/>
        </a:p>
      </dgm:t>
    </dgm:pt>
    <dgm:pt modelId="{820ED695-561F-4B8C-93D3-64233AF5BD9E}" type="pres">
      <dgm:prSet presAssocID="{6D8A5CAC-8A45-49BE-A3D4-8554A12BE2EE}" presName="linear" presStyleCnt="0">
        <dgm:presLayoutVars>
          <dgm:dir/>
          <dgm:animLvl val="lvl"/>
          <dgm:resizeHandles val="exact"/>
        </dgm:presLayoutVars>
      </dgm:prSet>
      <dgm:spPr/>
    </dgm:pt>
    <dgm:pt modelId="{03F104E2-9517-462B-8C00-64FDC36D63C9}" type="pres">
      <dgm:prSet presAssocID="{9130FB27-A67C-4F07-B2A6-0F834A9088CE}" presName="parentLin" presStyleCnt="0"/>
      <dgm:spPr/>
    </dgm:pt>
    <dgm:pt modelId="{5A6230CE-2BF6-4B73-BBFF-40AE658130B9}" type="pres">
      <dgm:prSet presAssocID="{9130FB27-A67C-4F07-B2A6-0F834A9088CE}" presName="parentLeftMargin" presStyleLbl="node1" presStyleIdx="0" presStyleCnt="3"/>
      <dgm:spPr/>
    </dgm:pt>
    <dgm:pt modelId="{1A9C0199-C113-4C4E-B61C-DC2F192575DF}" type="pres">
      <dgm:prSet presAssocID="{9130FB27-A67C-4F07-B2A6-0F834A9088CE}" presName="parentText" presStyleLbl="node1" presStyleIdx="0" presStyleCnt="3">
        <dgm:presLayoutVars>
          <dgm:chMax val="0"/>
          <dgm:bulletEnabled val="1"/>
        </dgm:presLayoutVars>
      </dgm:prSet>
      <dgm:spPr/>
    </dgm:pt>
    <dgm:pt modelId="{81E2F5E3-5FD7-4CBF-AB1E-6F151C30A867}" type="pres">
      <dgm:prSet presAssocID="{9130FB27-A67C-4F07-B2A6-0F834A9088CE}" presName="negativeSpace" presStyleCnt="0"/>
      <dgm:spPr/>
    </dgm:pt>
    <dgm:pt modelId="{777A9F61-FA7A-423D-938F-58D70DECBB7F}" type="pres">
      <dgm:prSet presAssocID="{9130FB27-A67C-4F07-B2A6-0F834A9088CE}" presName="childText" presStyleLbl="conFgAcc1" presStyleIdx="0" presStyleCnt="3">
        <dgm:presLayoutVars>
          <dgm:bulletEnabled val="1"/>
        </dgm:presLayoutVars>
      </dgm:prSet>
      <dgm:spPr/>
    </dgm:pt>
    <dgm:pt modelId="{309C4815-0330-4FD4-A479-B743786AD763}" type="pres">
      <dgm:prSet presAssocID="{B01EB920-39DE-43A9-80A0-C44172130F77}" presName="spaceBetweenRectangles" presStyleCnt="0"/>
      <dgm:spPr/>
    </dgm:pt>
    <dgm:pt modelId="{8B6EE45D-D6A2-4541-947A-EF0C283C6501}" type="pres">
      <dgm:prSet presAssocID="{A29C75C3-6300-4506-9826-4279EFB1478E}" presName="parentLin" presStyleCnt="0"/>
      <dgm:spPr/>
    </dgm:pt>
    <dgm:pt modelId="{6D6811F0-71EA-484C-BCE0-F5AFF3CC2D0E}" type="pres">
      <dgm:prSet presAssocID="{A29C75C3-6300-4506-9826-4279EFB1478E}" presName="parentLeftMargin" presStyleLbl="node1" presStyleIdx="0" presStyleCnt="3"/>
      <dgm:spPr/>
    </dgm:pt>
    <dgm:pt modelId="{ABEA06B8-CF01-48DE-8E76-DB6078BDFCEC}" type="pres">
      <dgm:prSet presAssocID="{A29C75C3-6300-4506-9826-4279EFB1478E}" presName="parentText" presStyleLbl="node1" presStyleIdx="1" presStyleCnt="3">
        <dgm:presLayoutVars>
          <dgm:chMax val="0"/>
          <dgm:bulletEnabled val="1"/>
        </dgm:presLayoutVars>
      </dgm:prSet>
      <dgm:spPr/>
    </dgm:pt>
    <dgm:pt modelId="{2A6AD1FE-EC2D-4412-A517-7D082A1FA965}" type="pres">
      <dgm:prSet presAssocID="{A29C75C3-6300-4506-9826-4279EFB1478E}" presName="negativeSpace" presStyleCnt="0"/>
      <dgm:spPr/>
    </dgm:pt>
    <dgm:pt modelId="{0DFB6895-AEAB-40A6-B295-FC6739D37E34}" type="pres">
      <dgm:prSet presAssocID="{A29C75C3-6300-4506-9826-4279EFB1478E}" presName="childText" presStyleLbl="conFgAcc1" presStyleIdx="1" presStyleCnt="3">
        <dgm:presLayoutVars>
          <dgm:bulletEnabled val="1"/>
        </dgm:presLayoutVars>
      </dgm:prSet>
      <dgm:spPr/>
    </dgm:pt>
    <dgm:pt modelId="{B7DB47F0-A959-452F-8A7F-FB7AA016DEBA}" type="pres">
      <dgm:prSet presAssocID="{809F8251-822F-47A7-B24D-98CB324CFF34}" presName="spaceBetweenRectangles" presStyleCnt="0"/>
      <dgm:spPr/>
    </dgm:pt>
    <dgm:pt modelId="{37024A57-6D0E-49E5-9C52-9A4723614F9E}" type="pres">
      <dgm:prSet presAssocID="{71E3A0CC-83C6-4967-9966-305DE043C756}" presName="parentLin" presStyleCnt="0"/>
      <dgm:spPr/>
    </dgm:pt>
    <dgm:pt modelId="{9EC2EB3C-7C45-4C2D-BC93-7479D50DC6BB}" type="pres">
      <dgm:prSet presAssocID="{71E3A0CC-83C6-4967-9966-305DE043C756}" presName="parentLeftMargin" presStyleLbl="node1" presStyleIdx="1" presStyleCnt="3"/>
      <dgm:spPr/>
    </dgm:pt>
    <dgm:pt modelId="{5D74103D-B921-40F9-B5C6-809660915A11}" type="pres">
      <dgm:prSet presAssocID="{71E3A0CC-83C6-4967-9966-305DE043C756}" presName="parentText" presStyleLbl="node1" presStyleIdx="2" presStyleCnt="3">
        <dgm:presLayoutVars>
          <dgm:chMax val="0"/>
          <dgm:bulletEnabled val="1"/>
        </dgm:presLayoutVars>
      </dgm:prSet>
      <dgm:spPr/>
    </dgm:pt>
    <dgm:pt modelId="{9D292C9A-D59D-4ADE-861D-F95DCC6836FE}" type="pres">
      <dgm:prSet presAssocID="{71E3A0CC-83C6-4967-9966-305DE043C756}" presName="negativeSpace" presStyleCnt="0"/>
      <dgm:spPr/>
    </dgm:pt>
    <dgm:pt modelId="{D72B108E-29E9-4893-8751-51A460986EEB}" type="pres">
      <dgm:prSet presAssocID="{71E3A0CC-83C6-4967-9966-305DE043C756}" presName="childText" presStyleLbl="conFgAcc1" presStyleIdx="2" presStyleCnt="3">
        <dgm:presLayoutVars>
          <dgm:bulletEnabled val="1"/>
        </dgm:presLayoutVars>
      </dgm:prSet>
      <dgm:spPr/>
    </dgm:pt>
  </dgm:ptLst>
  <dgm:cxnLst>
    <dgm:cxn modelId="{0E2BF301-709F-48D4-920F-4797B8D25D46}" type="presOf" srcId="{71E3A0CC-83C6-4967-9966-305DE043C756}" destId="{5D74103D-B921-40F9-B5C6-809660915A11}" srcOrd="1" destOrd="0" presId="urn:microsoft.com/office/officeart/2005/8/layout/list1"/>
    <dgm:cxn modelId="{C5F2B12A-D3B9-428E-9080-DC5F59E10B64}" type="presOf" srcId="{BC37E146-6E17-4EBC-BEE3-89B718BA55E5}" destId="{777A9F61-FA7A-423D-938F-58D70DECBB7F}" srcOrd="0" destOrd="0" presId="urn:microsoft.com/office/officeart/2005/8/layout/list1"/>
    <dgm:cxn modelId="{96448339-4E4D-4722-B4D6-6778FCC8CD69}" type="presOf" srcId="{6D8A5CAC-8A45-49BE-A3D4-8554A12BE2EE}" destId="{820ED695-561F-4B8C-93D3-64233AF5BD9E}" srcOrd="0" destOrd="0" presId="urn:microsoft.com/office/officeart/2005/8/layout/list1"/>
    <dgm:cxn modelId="{5AF5AC49-76C7-4AF6-BBAA-0977EB71084F}" type="presOf" srcId="{BB53A542-507E-45F9-A5E4-D44C1AB347E7}" destId="{D72B108E-29E9-4893-8751-51A460986EEB}" srcOrd="0" destOrd="0" presId="urn:microsoft.com/office/officeart/2005/8/layout/list1"/>
    <dgm:cxn modelId="{12D54A4B-3879-4824-9A01-0ABEF8CEEA7B}" type="presOf" srcId="{71E3A0CC-83C6-4967-9966-305DE043C756}" destId="{9EC2EB3C-7C45-4C2D-BC93-7479D50DC6BB}" srcOrd="0" destOrd="0" presId="urn:microsoft.com/office/officeart/2005/8/layout/list1"/>
    <dgm:cxn modelId="{30BA5851-F376-468B-A185-BBA3D9DCF44D}" type="presOf" srcId="{7967E2A6-1014-4807-B111-9E8375740662}" destId="{0DFB6895-AEAB-40A6-B295-FC6739D37E34}" srcOrd="0" destOrd="0" presId="urn:microsoft.com/office/officeart/2005/8/layout/list1"/>
    <dgm:cxn modelId="{A3E59672-F8FA-4BDC-9D72-B12EFFF767AE}" type="presOf" srcId="{9130FB27-A67C-4F07-B2A6-0F834A9088CE}" destId="{1A9C0199-C113-4C4E-B61C-DC2F192575DF}" srcOrd="1" destOrd="0" presId="urn:microsoft.com/office/officeart/2005/8/layout/list1"/>
    <dgm:cxn modelId="{8D870B55-3963-4301-9A0B-343F77D07A6F}" srcId="{6D8A5CAC-8A45-49BE-A3D4-8554A12BE2EE}" destId="{71E3A0CC-83C6-4967-9966-305DE043C756}" srcOrd="2" destOrd="0" parTransId="{2A587F46-2465-4954-A159-C7D3B9F346D5}" sibTransId="{56F3D60B-8FC5-4723-8CEF-DA828ED44BA8}"/>
    <dgm:cxn modelId="{84781A77-D221-4846-AB44-6CB578DA663D}" srcId="{6D8A5CAC-8A45-49BE-A3D4-8554A12BE2EE}" destId="{9130FB27-A67C-4F07-B2A6-0F834A9088CE}" srcOrd="0" destOrd="0" parTransId="{D7805DBA-6CB7-49C3-B611-07F2F2B8414F}" sibTransId="{B01EB920-39DE-43A9-80A0-C44172130F77}"/>
    <dgm:cxn modelId="{CDADBC7B-9B56-463C-B4B9-BDC3DCDC85F4}" type="presOf" srcId="{9130FB27-A67C-4F07-B2A6-0F834A9088CE}" destId="{5A6230CE-2BF6-4B73-BBFF-40AE658130B9}" srcOrd="0" destOrd="0" presId="urn:microsoft.com/office/officeart/2005/8/layout/list1"/>
    <dgm:cxn modelId="{4232B888-66D0-4DDE-879F-1C42C32E908C}" srcId="{9130FB27-A67C-4F07-B2A6-0F834A9088CE}" destId="{BC37E146-6E17-4EBC-BEE3-89B718BA55E5}" srcOrd="0" destOrd="0" parTransId="{46B4C931-250D-4538-A797-2CD0892226EC}" sibTransId="{9A6EB8BE-6A3A-4CF4-B32F-9A60D5C10589}"/>
    <dgm:cxn modelId="{D913738D-84B6-4CC7-8E6C-031B20BDECB0}" type="presOf" srcId="{A29C75C3-6300-4506-9826-4279EFB1478E}" destId="{6D6811F0-71EA-484C-BCE0-F5AFF3CC2D0E}" srcOrd="0" destOrd="0" presId="urn:microsoft.com/office/officeart/2005/8/layout/list1"/>
    <dgm:cxn modelId="{066E8EA0-A9EF-4877-B5B3-7112463C7B0F}" srcId="{6D8A5CAC-8A45-49BE-A3D4-8554A12BE2EE}" destId="{A29C75C3-6300-4506-9826-4279EFB1478E}" srcOrd="1" destOrd="0" parTransId="{C561DE0A-802D-4FCB-85EA-148F3730A4BE}" sibTransId="{809F8251-822F-47A7-B24D-98CB324CFF34}"/>
    <dgm:cxn modelId="{95B385CB-0589-4F9F-A026-7CF621C78804}" srcId="{A29C75C3-6300-4506-9826-4279EFB1478E}" destId="{7967E2A6-1014-4807-B111-9E8375740662}" srcOrd="0" destOrd="0" parTransId="{F6ABE137-1840-4B88-9E9C-7E6112198AD1}" sibTransId="{7326B1DC-10D4-47B9-9045-8056EF2E839B}"/>
    <dgm:cxn modelId="{D9083EE4-C1FF-4A67-8352-4064D962018C}" srcId="{71E3A0CC-83C6-4967-9966-305DE043C756}" destId="{BB53A542-507E-45F9-A5E4-D44C1AB347E7}" srcOrd="0" destOrd="0" parTransId="{60802C85-3DFA-4F23-A636-82CB76E9F3A0}" sibTransId="{5D578C72-1F0E-488B-9D91-4E64CE8B5C55}"/>
    <dgm:cxn modelId="{6DE3D4E5-1B43-40EC-8C8F-3EB077C2FAF3}" type="presOf" srcId="{A29C75C3-6300-4506-9826-4279EFB1478E}" destId="{ABEA06B8-CF01-48DE-8E76-DB6078BDFCEC}" srcOrd="1" destOrd="0" presId="urn:microsoft.com/office/officeart/2005/8/layout/list1"/>
    <dgm:cxn modelId="{0F8BC2DF-29F1-4103-B5A5-1B82A65EF8D2}" type="presParOf" srcId="{820ED695-561F-4B8C-93D3-64233AF5BD9E}" destId="{03F104E2-9517-462B-8C00-64FDC36D63C9}" srcOrd="0" destOrd="0" presId="urn:microsoft.com/office/officeart/2005/8/layout/list1"/>
    <dgm:cxn modelId="{F6DB45D5-4CB5-4EDE-A592-9A8AF33D81C0}" type="presParOf" srcId="{03F104E2-9517-462B-8C00-64FDC36D63C9}" destId="{5A6230CE-2BF6-4B73-BBFF-40AE658130B9}" srcOrd="0" destOrd="0" presId="urn:microsoft.com/office/officeart/2005/8/layout/list1"/>
    <dgm:cxn modelId="{B0B1B485-8194-404A-ABF1-41ADD9288B32}" type="presParOf" srcId="{03F104E2-9517-462B-8C00-64FDC36D63C9}" destId="{1A9C0199-C113-4C4E-B61C-DC2F192575DF}" srcOrd="1" destOrd="0" presId="urn:microsoft.com/office/officeart/2005/8/layout/list1"/>
    <dgm:cxn modelId="{CA73A65C-87E5-413A-AE84-AF78A6F23C46}" type="presParOf" srcId="{820ED695-561F-4B8C-93D3-64233AF5BD9E}" destId="{81E2F5E3-5FD7-4CBF-AB1E-6F151C30A867}" srcOrd="1" destOrd="0" presId="urn:microsoft.com/office/officeart/2005/8/layout/list1"/>
    <dgm:cxn modelId="{22A7CFA7-C365-4437-B838-3CDABD7A558C}" type="presParOf" srcId="{820ED695-561F-4B8C-93D3-64233AF5BD9E}" destId="{777A9F61-FA7A-423D-938F-58D70DECBB7F}" srcOrd="2" destOrd="0" presId="urn:microsoft.com/office/officeart/2005/8/layout/list1"/>
    <dgm:cxn modelId="{9C6DA7FC-4336-4C79-9555-17CE8F1AC59F}" type="presParOf" srcId="{820ED695-561F-4B8C-93D3-64233AF5BD9E}" destId="{309C4815-0330-4FD4-A479-B743786AD763}" srcOrd="3" destOrd="0" presId="urn:microsoft.com/office/officeart/2005/8/layout/list1"/>
    <dgm:cxn modelId="{CF4BC366-D649-4F91-A0DB-DAF65F679C64}" type="presParOf" srcId="{820ED695-561F-4B8C-93D3-64233AF5BD9E}" destId="{8B6EE45D-D6A2-4541-947A-EF0C283C6501}" srcOrd="4" destOrd="0" presId="urn:microsoft.com/office/officeart/2005/8/layout/list1"/>
    <dgm:cxn modelId="{3C6B1C14-8E37-4DBF-A8B3-19B266DF4ED4}" type="presParOf" srcId="{8B6EE45D-D6A2-4541-947A-EF0C283C6501}" destId="{6D6811F0-71EA-484C-BCE0-F5AFF3CC2D0E}" srcOrd="0" destOrd="0" presId="urn:microsoft.com/office/officeart/2005/8/layout/list1"/>
    <dgm:cxn modelId="{FED930B0-9E9E-46D2-8629-213336189BC4}" type="presParOf" srcId="{8B6EE45D-D6A2-4541-947A-EF0C283C6501}" destId="{ABEA06B8-CF01-48DE-8E76-DB6078BDFCEC}" srcOrd="1" destOrd="0" presId="urn:microsoft.com/office/officeart/2005/8/layout/list1"/>
    <dgm:cxn modelId="{B2A1B5F8-F733-4121-A7B5-EF2D50705C84}" type="presParOf" srcId="{820ED695-561F-4B8C-93D3-64233AF5BD9E}" destId="{2A6AD1FE-EC2D-4412-A517-7D082A1FA965}" srcOrd="5" destOrd="0" presId="urn:microsoft.com/office/officeart/2005/8/layout/list1"/>
    <dgm:cxn modelId="{38A7DAEC-5D17-4FBD-9008-C609FA2F03A5}" type="presParOf" srcId="{820ED695-561F-4B8C-93D3-64233AF5BD9E}" destId="{0DFB6895-AEAB-40A6-B295-FC6739D37E34}" srcOrd="6" destOrd="0" presId="urn:microsoft.com/office/officeart/2005/8/layout/list1"/>
    <dgm:cxn modelId="{7B5BCD2F-DB76-40F1-868C-F5BAFBE3B8A2}" type="presParOf" srcId="{820ED695-561F-4B8C-93D3-64233AF5BD9E}" destId="{B7DB47F0-A959-452F-8A7F-FB7AA016DEBA}" srcOrd="7" destOrd="0" presId="urn:microsoft.com/office/officeart/2005/8/layout/list1"/>
    <dgm:cxn modelId="{555C61BA-F6BE-415C-8F24-4B8DE55693E3}" type="presParOf" srcId="{820ED695-561F-4B8C-93D3-64233AF5BD9E}" destId="{37024A57-6D0E-49E5-9C52-9A4723614F9E}" srcOrd="8" destOrd="0" presId="urn:microsoft.com/office/officeart/2005/8/layout/list1"/>
    <dgm:cxn modelId="{85C50053-A7E6-4727-90CB-8C4F81D903C9}" type="presParOf" srcId="{37024A57-6D0E-49E5-9C52-9A4723614F9E}" destId="{9EC2EB3C-7C45-4C2D-BC93-7479D50DC6BB}" srcOrd="0" destOrd="0" presId="urn:microsoft.com/office/officeart/2005/8/layout/list1"/>
    <dgm:cxn modelId="{00E623C2-3675-4AF2-9EAF-06D744E7E576}" type="presParOf" srcId="{37024A57-6D0E-49E5-9C52-9A4723614F9E}" destId="{5D74103D-B921-40F9-B5C6-809660915A11}" srcOrd="1" destOrd="0" presId="urn:microsoft.com/office/officeart/2005/8/layout/list1"/>
    <dgm:cxn modelId="{B7935C58-202C-4AC7-BC79-5AB7AFD4C45D}" type="presParOf" srcId="{820ED695-561F-4B8C-93D3-64233AF5BD9E}" destId="{9D292C9A-D59D-4ADE-861D-F95DCC6836FE}" srcOrd="9" destOrd="0" presId="urn:microsoft.com/office/officeart/2005/8/layout/list1"/>
    <dgm:cxn modelId="{D98B61C5-37D5-416A-9F8D-9645008737A0}" type="presParOf" srcId="{820ED695-561F-4B8C-93D3-64233AF5BD9E}" destId="{D72B108E-29E9-4893-8751-51A460986EE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4729D5-AB99-477F-9146-D570B1776128}" type="doc">
      <dgm:prSet loTypeId="urn:microsoft.com/office/officeart/2005/8/layout/hList7" loCatId="list" qsTypeId="urn:microsoft.com/office/officeart/2005/8/quickstyle/simple1" qsCatId="simple" csTypeId="urn:microsoft.com/office/officeart/2005/8/colors/accent0_3" csCatId="mainScheme" phldr="1"/>
      <dgm:spPr/>
    </dgm:pt>
    <dgm:pt modelId="{AF96DD27-2B1D-4E33-857A-2ED4E0B45F7C}">
      <dgm:prSet phldrT="[Text]"/>
      <dgm:spPr>
        <a:solidFill>
          <a:schemeClr val="tx1"/>
        </a:solidFill>
      </dgm:spPr>
      <dgm:t>
        <a:bodyPr/>
        <a:lstStyle/>
        <a:p>
          <a:r>
            <a:rPr lang="en-US" dirty="0"/>
            <a:t>Data Management</a:t>
          </a:r>
        </a:p>
      </dgm:t>
    </dgm:pt>
    <dgm:pt modelId="{39279B3D-2871-49AC-90F7-7E4D28DBD00B}" type="parTrans" cxnId="{5DD76BD3-8674-4C24-95B6-D6772D64E1F6}">
      <dgm:prSet/>
      <dgm:spPr/>
      <dgm:t>
        <a:bodyPr/>
        <a:lstStyle/>
        <a:p>
          <a:endParaRPr lang="en-US"/>
        </a:p>
      </dgm:t>
    </dgm:pt>
    <dgm:pt modelId="{688195D2-374F-4A2D-9AD4-8A29E5BDAEAC}" type="sibTrans" cxnId="{5DD76BD3-8674-4C24-95B6-D6772D64E1F6}">
      <dgm:prSet/>
      <dgm:spPr>
        <a:solidFill>
          <a:schemeClr val="tx1"/>
        </a:solidFill>
        <a:ln>
          <a:solidFill>
            <a:schemeClr val="tx1"/>
          </a:solidFill>
        </a:ln>
      </dgm:spPr>
      <dgm:t>
        <a:bodyPr/>
        <a:lstStyle/>
        <a:p>
          <a:endParaRPr lang="en-US"/>
        </a:p>
      </dgm:t>
    </dgm:pt>
    <dgm:pt modelId="{38193370-4FB1-4ADD-9125-3A29BEF7AB8C}">
      <dgm:prSet phldrT="[Text]"/>
      <dgm:spPr>
        <a:solidFill>
          <a:schemeClr val="tx1"/>
        </a:solidFill>
      </dgm:spPr>
      <dgm:t>
        <a:bodyPr/>
        <a:lstStyle/>
        <a:p>
          <a:r>
            <a:rPr lang="en-US" dirty="0"/>
            <a:t>Device Management</a:t>
          </a:r>
        </a:p>
      </dgm:t>
    </dgm:pt>
    <dgm:pt modelId="{49256B47-2DEC-4553-8CDB-812A8FC4AD81}" type="parTrans" cxnId="{31E3B023-1281-46A6-BBBE-FD2FA39A6127}">
      <dgm:prSet/>
      <dgm:spPr/>
      <dgm:t>
        <a:bodyPr/>
        <a:lstStyle/>
        <a:p>
          <a:endParaRPr lang="en-US"/>
        </a:p>
      </dgm:t>
    </dgm:pt>
    <dgm:pt modelId="{56EB0783-A858-414E-B332-6A4D46FCFA27}" type="sibTrans" cxnId="{31E3B023-1281-46A6-BBBE-FD2FA39A6127}">
      <dgm:prSet/>
      <dgm:spPr/>
      <dgm:t>
        <a:bodyPr/>
        <a:lstStyle/>
        <a:p>
          <a:endParaRPr lang="en-US"/>
        </a:p>
      </dgm:t>
    </dgm:pt>
    <dgm:pt modelId="{D604DF8F-2F46-4029-9E0F-F3781E0D19D3}">
      <dgm:prSet phldrT="[Text]"/>
      <dgm:spPr>
        <a:solidFill>
          <a:schemeClr val="tx1"/>
        </a:solidFill>
      </dgm:spPr>
      <dgm:t>
        <a:bodyPr/>
        <a:lstStyle/>
        <a:p>
          <a:r>
            <a:rPr lang="en-US" dirty="0"/>
            <a:t>Process Management</a:t>
          </a:r>
        </a:p>
      </dgm:t>
    </dgm:pt>
    <dgm:pt modelId="{4C0EA31F-F4AA-4041-9C75-B2E349172664}" type="parTrans" cxnId="{F5552A99-9A6F-4AB4-8E0D-4E646230F4AA}">
      <dgm:prSet/>
      <dgm:spPr/>
      <dgm:t>
        <a:bodyPr/>
        <a:lstStyle/>
        <a:p>
          <a:endParaRPr lang="en-US"/>
        </a:p>
      </dgm:t>
    </dgm:pt>
    <dgm:pt modelId="{60221C63-82E1-486B-8F92-E5BE835B6F90}" type="sibTrans" cxnId="{F5552A99-9A6F-4AB4-8E0D-4E646230F4AA}">
      <dgm:prSet/>
      <dgm:spPr/>
      <dgm:t>
        <a:bodyPr/>
        <a:lstStyle/>
        <a:p>
          <a:endParaRPr lang="en-US"/>
        </a:p>
      </dgm:t>
    </dgm:pt>
    <dgm:pt modelId="{160A27BF-328F-40FA-9FBA-E0FBC1A46CAC}" type="pres">
      <dgm:prSet presAssocID="{4F4729D5-AB99-477F-9146-D570B1776128}" presName="Name0" presStyleCnt="0">
        <dgm:presLayoutVars>
          <dgm:dir/>
          <dgm:resizeHandles val="exact"/>
        </dgm:presLayoutVars>
      </dgm:prSet>
      <dgm:spPr/>
    </dgm:pt>
    <dgm:pt modelId="{9DE97AAB-F5B7-46B2-B4DE-C47C8424723F}" type="pres">
      <dgm:prSet presAssocID="{4F4729D5-AB99-477F-9146-D570B1776128}" presName="fgShape" presStyleLbl="fgShp" presStyleIdx="0" presStyleCnt="1"/>
      <dgm:spPr>
        <a:solidFill>
          <a:schemeClr val="accent6"/>
        </a:solidFill>
      </dgm:spPr>
    </dgm:pt>
    <dgm:pt modelId="{5FDC1DEA-3100-42B6-96A8-D90E4E67D0D4}" type="pres">
      <dgm:prSet presAssocID="{4F4729D5-AB99-477F-9146-D570B1776128}" presName="linComp" presStyleCnt="0"/>
      <dgm:spPr/>
    </dgm:pt>
    <dgm:pt modelId="{42E3A58B-A7BA-4794-9B08-AD01755B4AFB}" type="pres">
      <dgm:prSet presAssocID="{AF96DD27-2B1D-4E33-857A-2ED4E0B45F7C}" presName="compNode" presStyleCnt="0"/>
      <dgm:spPr/>
    </dgm:pt>
    <dgm:pt modelId="{6B207116-2BE1-456F-A365-FAA49C8FE825}" type="pres">
      <dgm:prSet presAssocID="{AF96DD27-2B1D-4E33-857A-2ED4E0B45F7C}" presName="bkgdShape" presStyleLbl="node1" presStyleIdx="0" presStyleCnt="3"/>
      <dgm:spPr/>
    </dgm:pt>
    <dgm:pt modelId="{04EA04B9-59D0-452E-884E-0B7FA4C0E765}" type="pres">
      <dgm:prSet presAssocID="{AF96DD27-2B1D-4E33-857A-2ED4E0B45F7C}" presName="nodeTx" presStyleLbl="node1" presStyleIdx="0" presStyleCnt="3">
        <dgm:presLayoutVars>
          <dgm:bulletEnabled val="1"/>
        </dgm:presLayoutVars>
      </dgm:prSet>
      <dgm:spPr/>
    </dgm:pt>
    <dgm:pt modelId="{96065B0A-569E-438F-8161-95122E5DFD55}" type="pres">
      <dgm:prSet presAssocID="{AF96DD27-2B1D-4E33-857A-2ED4E0B45F7C}" presName="invisiNode" presStyleLbl="node1" presStyleIdx="0" presStyleCnt="3"/>
      <dgm:spPr/>
    </dgm:pt>
    <dgm:pt modelId="{3A59BE5C-719C-418A-8838-392FEED79342}" type="pres">
      <dgm:prSet presAssocID="{AF96DD27-2B1D-4E33-857A-2ED4E0B45F7C}" presName="imagNode" presStyleLbl="fgImgPlace1" presStyleIdx="0" presStyleCnt="3"/>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Не е имплементиран ВОИП-Систем во ..."/>
        </a:ext>
      </dgm:extLst>
    </dgm:pt>
    <dgm:pt modelId="{FDFD92AE-E3E5-4E0F-B159-28BDA56F5127}" type="pres">
      <dgm:prSet presAssocID="{688195D2-374F-4A2D-9AD4-8A29E5BDAEAC}" presName="sibTrans" presStyleLbl="sibTrans2D1" presStyleIdx="0" presStyleCnt="0"/>
      <dgm:spPr/>
    </dgm:pt>
    <dgm:pt modelId="{D8C5B357-0246-4F96-94BE-55FCC98AEAB9}" type="pres">
      <dgm:prSet presAssocID="{38193370-4FB1-4ADD-9125-3A29BEF7AB8C}" presName="compNode" presStyleCnt="0"/>
      <dgm:spPr/>
    </dgm:pt>
    <dgm:pt modelId="{E238052E-BCED-40E3-9345-19512BE72BB5}" type="pres">
      <dgm:prSet presAssocID="{38193370-4FB1-4ADD-9125-3A29BEF7AB8C}" presName="bkgdShape" presStyleLbl="node1" presStyleIdx="1" presStyleCnt="3"/>
      <dgm:spPr/>
    </dgm:pt>
    <dgm:pt modelId="{C47100CC-0C6B-4E57-9121-8A94A1934A4B}" type="pres">
      <dgm:prSet presAssocID="{38193370-4FB1-4ADD-9125-3A29BEF7AB8C}" presName="nodeTx" presStyleLbl="node1" presStyleIdx="1" presStyleCnt="3">
        <dgm:presLayoutVars>
          <dgm:bulletEnabled val="1"/>
        </dgm:presLayoutVars>
      </dgm:prSet>
      <dgm:spPr/>
    </dgm:pt>
    <dgm:pt modelId="{AD5E8606-219E-4B44-8768-48893B52A920}" type="pres">
      <dgm:prSet presAssocID="{38193370-4FB1-4ADD-9125-3A29BEF7AB8C}" presName="invisiNode" presStyleLbl="node1" presStyleIdx="1" presStyleCnt="3"/>
      <dgm:spPr/>
    </dgm:pt>
    <dgm:pt modelId="{A91733BF-20A9-4188-90F3-38D4186DC00C}" type="pres">
      <dgm:prSet presAssocID="{38193370-4FB1-4ADD-9125-3A29BEF7AB8C}" presName="imagNode" presStyleLbl="fgImgPlace1" presStyleIdx="1" presStyleCnt="3"/>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Darmowe materiały, które przydadzą się każdemu projektantowi ..."/>
        </a:ext>
      </dgm:extLst>
    </dgm:pt>
    <dgm:pt modelId="{CFE46D9B-124F-4610-AE74-D8AAB724CC2C}" type="pres">
      <dgm:prSet presAssocID="{56EB0783-A858-414E-B332-6A4D46FCFA27}" presName="sibTrans" presStyleLbl="sibTrans2D1" presStyleIdx="0" presStyleCnt="0"/>
      <dgm:spPr/>
    </dgm:pt>
    <dgm:pt modelId="{A8198FB8-0688-4C42-A83F-098E802D7B3F}" type="pres">
      <dgm:prSet presAssocID="{D604DF8F-2F46-4029-9E0F-F3781E0D19D3}" presName="compNode" presStyleCnt="0"/>
      <dgm:spPr/>
    </dgm:pt>
    <dgm:pt modelId="{7637A901-5B6D-454F-8A73-B815DEB2D6CE}" type="pres">
      <dgm:prSet presAssocID="{D604DF8F-2F46-4029-9E0F-F3781E0D19D3}" presName="bkgdShape" presStyleLbl="node1" presStyleIdx="2" presStyleCnt="3"/>
      <dgm:spPr/>
    </dgm:pt>
    <dgm:pt modelId="{4E9C848E-C8AD-4A7E-81F5-39142BB4F15C}" type="pres">
      <dgm:prSet presAssocID="{D604DF8F-2F46-4029-9E0F-F3781E0D19D3}" presName="nodeTx" presStyleLbl="node1" presStyleIdx="2" presStyleCnt="3">
        <dgm:presLayoutVars>
          <dgm:bulletEnabled val="1"/>
        </dgm:presLayoutVars>
      </dgm:prSet>
      <dgm:spPr/>
    </dgm:pt>
    <dgm:pt modelId="{1D50D644-23DE-420C-80C1-27928F0330AD}" type="pres">
      <dgm:prSet presAssocID="{D604DF8F-2F46-4029-9E0F-F3781E0D19D3}" presName="invisiNode" presStyleLbl="node1" presStyleIdx="2" presStyleCnt="3"/>
      <dgm:spPr/>
    </dgm:pt>
    <dgm:pt modelId="{FC385C1A-C57B-4AD9-A3B7-30AA78AA9F17}" type="pres">
      <dgm:prSet presAssocID="{D604DF8F-2F46-4029-9E0F-F3781E0D19D3}" presName="imagNode" presStyleLbl="fgImgPlace1" presStyleIdx="2" presStyleCnt="3"/>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Sedimentation Tank is a tank in which suspended solids are allowed ..."/>
        </a:ext>
      </dgm:extLst>
    </dgm:pt>
  </dgm:ptLst>
  <dgm:cxnLst>
    <dgm:cxn modelId="{CC931E1D-0743-40BE-87DE-3CF21E020B39}" type="presOf" srcId="{D604DF8F-2F46-4029-9E0F-F3781E0D19D3}" destId="{7637A901-5B6D-454F-8A73-B815DEB2D6CE}" srcOrd="0" destOrd="0" presId="urn:microsoft.com/office/officeart/2005/8/layout/hList7"/>
    <dgm:cxn modelId="{31E3B023-1281-46A6-BBBE-FD2FA39A6127}" srcId="{4F4729D5-AB99-477F-9146-D570B1776128}" destId="{38193370-4FB1-4ADD-9125-3A29BEF7AB8C}" srcOrd="1" destOrd="0" parTransId="{49256B47-2DEC-4553-8CDB-812A8FC4AD81}" sibTransId="{56EB0783-A858-414E-B332-6A4D46FCFA27}"/>
    <dgm:cxn modelId="{1A7B6336-8969-4AD2-9AD5-683E1D5850A9}" type="presOf" srcId="{38193370-4FB1-4ADD-9125-3A29BEF7AB8C}" destId="{C47100CC-0C6B-4E57-9121-8A94A1934A4B}" srcOrd="1" destOrd="0" presId="urn:microsoft.com/office/officeart/2005/8/layout/hList7"/>
    <dgm:cxn modelId="{5771BD3B-681A-424E-868C-FABB7D9BA371}" type="presOf" srcId="{688195D2-374F-4A2D-9AD4-8A29E5BDAEAC}" destId="{FDFD92AE-E3E5-4E0F-B159-28BDA56F5127}" srcOrd="0" destOrd="0" presId="urn:microsoft.com/office/officeart/2005/8/layout/hList7"/>
    <dgm:cxn modelId="{A9883979-1169-4EE6-9244-ECE98FCA93D0}" type="presOf" srcId="{56EB0783-A858-414E-B332-6A4D46FCFA27}" destId="{CFE46D9B-124F-4610-AE74-D8AAB724CC2C}" srcOrd="0" destOrd="0" presId="urn:microsoft.com/office/officeart/2005/8/layout/hList7"/>
    <dgm:cxn modelId="{2FA7D686-5C62-405C-8A2F-D183DFFB83B7}" type="presOf" srcId="{D604DF8F-2F46-4029-9E0F-F3781E0D19D3}" destId="{4E9C848E-C8AD-4A7E-81F5-39142BB4F15C}" srcOrd="1" destOrd="0" presId="urn:microsoft.com/office/officeart/2005/8/layout/hList7"/>
    <dgm:cxn modelId="{F5552A99-9A6F-4AB4-8E0D-4E646230F4AA}" srcId="{4F4729D5-AB99-477F-9146-D570B1776128}" destId="{D604DF8F-2F46-4029-9E0F-F3781E0D19D3}" srcOrd="2" destOrd="0" parTransId="{4C0EA31F-F4AA-4041-9C75-B2E349172664}" sibTransId="{60221C63-82E1-486B-8F92-E5BE835B6F90}"/>
    <dgm:cxn modelId="{30E9AE9A-35F7-4F1E-8329-D17C88C6E18B}" type="presOf" srcId="{AF96DD27-2B1D-4E33-857A-2ED4E0B45F7C}" destId="{6B207116-2BE1-456F-A365-FAA49C8FE825}" srcOrd="0" destOrd="0" presId="urn:microsoft.com/office/officeart/2005/8/layout/hList7"/>
    <dgm:cxn modelId="{A260E79E-DE51-4DB6-9A33-D08487252291}" type="presOf" srcId="{AF96DD27-2B1D-4E33-857A-2ED4E0B45F7C}" destId="{04EA04B9-59D0-452E-884E-0B7FA4C0E765}" srcOrd="1" destOrd="0" presId="urn:microsoft.com/office/officeart/2005/8/layout/hList7"/>
    <dgm:cxn modelId="{6E42DDA4-C5FB-478C-9504-BA79BCEEF093}" type="presOf" srcId="{4F4729D5-AB99-477F-9146-D570B1776128}" destId="{160A27BF-328F-40FA-9FBA-E0FBC1A46CAC}" srcOrd="0" destOrd="0" presId="urn:microsoft.com/office/officeart/2005/8/layout/hList7"/>
    <dgm:cxn modelId="{5DD76BD3-8674-4C24-95B6-D6772D64E1F6}" srcId="{4F4729D5-AB99-477F-9146-D570B1776128}" destId="{AF96DD27-2B1D-4E33-857A-2ED4E0B45F7C}" srcOrd="0" destOrd="0" parTransId="{39279B3D-2871-49AC-90F7-7E4D28DBD00B}" sibTransId="{688195D2-374F-4A2D-9AD4-8A29E5BDAEAC}"/>
    <dgm:cxn modelId="{0E1639D4-8B2E-4355-B6C5-F3B3C2408CFE}" type="presOf" srcId="{38193370-4FB1-4ADD-9125-3A29BEF7AB8C}" destId="{E238052E-BCED-40E3-9345-19512BE72BB5}" srcOrd="0" destOrd="0" presId="urn:microsoft.com/office/officeart/2005/8/layout/hList7"/>
    <dgm:cxn modelId="{AD55FBED-C09B-4278-90A8-C96A2D12CF95}" type="presParOf" srcId="{160A27BF-328F-40FA-9FBA-E0FBC1A46CAC}" destId="{9DE97AAB-F5B7-46B2-B4DE-C47C8424723F}" srcOrd="0" destOrd="0" presId="urn:microsoft.com/office/officeart/2005/8/layout/hList7"/>
    <dgm:cxn modelId="{028213CD-8022-4501-89D9-59E9787A0DFD}" type="presParOf" srcId="{160A27BF-328F-40FA-9FBA-E0FBC1A46CAC}" destId="{5FDC1DEA-3100-42B6-96A8-D90E4E67D0D4}" srcOrd="1" destOrd="0" presId="urn:microsoft.com/office/officeart/2005/8/layout/hList7"/>
    <dgm:cxn modelId="{0F7D7B1B-3A06-4A27-9F17-9739DA6233E6}" type="presParOf" srcId="{5FDC1DEA-3100-42B6-96A8-D90E4E67D0D4}" destId="{42E3A58B-A7BA-4794-9B08-AD01755B4AFB}" srcOrd="0" destOrd="0" presId="urn:microsoft.com/office/officeart/2005/8/layout/hList7"/>
    <dgm:cxn modelId="{BCB7EB12-85F1-4BF5-BD45-E7A6868C17DF}" type="presParOf" srcId="{42E3A58B-A7BA-4794-9B08-AD01755B4AFB}" destId="{6B207116-2BE1-456F-A365-FAA49C8FE825}" srcOrd="0" destOrd="0" presId="urn:microsoft.com/office/officeart/2005/8/layout/hList7"/>
    <dgm:cxn modelId="{68402233-95FE-4E23-B039-2FA7EC04344F}" type="presParOf" srcId="{42E3A58B-A7BA-4794-9B08-AD01755B4AFB}" destId="{04EA04B9-59D0-452E-884E-0B7FA4C0E765}" srcOrd="1" destOrd="0" presId="urn:microsoft.com/office/officeart/2005/8/layout/hList7"/>
    <dgm:cxn modelId="{274DCAD3-D216-4CBF-B6C7-93BBCE60CC73}" type="presParOf" srcId="{42E3A58B-A7BA-4794-9B08-AD01755B4AFB}" destId="{96065B0A-569E-438F-8161-95122E5DFD55}" srcOrd="2" destOrd="0" presId="urn:microsoft.com/office/officeart/2005/8/layout/hList7"/>
    <dgm:cxn modelId="{74F349A8-DD09-4AFC-9518-2E1BFBC39F68}" type="presParOf" srcId="{42E3A58B-A7BA-4794-9B08-AD01755B4AFB}" destId="{3A59BE5C-719C-418A-8838-392FEED79342}" srcOrd="3" destOrd="0" presId="urn:microsoft.com/office/officeart/2005/8/layout/hList7"/>
    <dgm:cxn modelId="{D17FFAB2-DCA4-47C2-BF0F-CA89B8187A9D}" type="presParOf" srcId="{5FDC1DEA-3100-42B6-96A8-D90E4E67D0D4}" destId="{FDFD92AE-E3E5-4E0F-B159-28BDA56F5127}" srcOrd="1" destOrd="0" presId="urn:microsoft.com/office/officeart/2005/8/layout/hList7"/>
    <dgm:cxn modelId="{DA19B539-22D7-4C86-B343-A0CF5E7D0FF7}" type="presParOf" srcId="{5FDC1DEA-3100-42B6-96A8-D90E4E67D0D4}" destId="{D8C5B357-0246-4F96-94BE-55FCC98AEAB9}" srcOrd="2" destOrd="0" presId="urn:microsoft.com/office/officeart/2005/8/layout/hList7"/>
    <dgm:cxn modelId="{54D331DB-42B6-4773-9147-943DD52C96A2}" type="presParOf" srcId="{D8C5B357-0246-4F96-94BE-55FCC98AEAB9}" destId="{E238052E-BCED-40E3-9345-19512BE72BB5}" srcOrd="0" destOrd="0" presId="urn:microsoft.com/office/officeart/2005/8/layout/hList7"/>
    <dgm:cxn modelId="{3D8C749A-311E-4084-A8CC-78EE655217F9}" type="presParOf" srcId="{D8C5B357-0246-4F96-94BE-55FCC98AEAB9}" destId="{C47100CC-0C6B-4E57-9121-8A94A1934A4B}" srcOrd="1" destOrd="0" presId="urn:microsoft.com/office/officeart/2005/8/layout/hList7"/>
    <dgm:cxn modelId="{96CD4198-A548-4849-94F4-3CD2374E2011}" type="presParOf" srcId="{D8C5B357-0246-4F96-94BE-55FCC98AEAB9}" destId="{AD5E8606-219E-4B44-8768-48893B52A920}" srcOrd="2" destOrd="0" presId="urn:microsoft.com/office/officeart/2005/8/layout/hList7"/>
    <dgm:cxn modelId="{1AF51989-F3EA-4E2D-88FE-00032834DC0E}" type="presParOf" srcId="{D8C5B357-0246-4F96-94BE-55FCC98AEAB9}" destId="{A91733BF-20A9-4188-90F3-38D4186DC00C}" srcOrd="3" destOrd="0" presId="urn:microsoft.com/office/officeart/2005/8/layout/hList7"/>
    <dgm:cxn modelId="{666E8C7F-496C-472C-9C03-4CFF5F19CC70}" type="presParOf" srcId="{5FDC1DEA-3100-42B6-96A8-D90E4E67D0D4}" destId="{CFE46D9B-124F-4610-AE74-D8AAB724CC2C}" srcOrd="3" destOrd="0" presId="urn:microsoft.com/office/officeart/2005/8/layout/hList7"/>
    <dgm:cxn modelId="{240B86AA-FB39-4AF8-A3D2-1647942CB77B}" type="presParOf" srcId="{5FDC1DEA-3100-42B6-96A8-D90E4E67D0D4}" destId="{A8198FB8-0688-4C42-A83F-098E802D7B3F}" srcOrd="4" destOrd="0" presId="urn:microsoft.com/office/officeart/2005/8/layout/hList7"/>
    <dgm:cxn modelId="{8A20EC02-2792-4109-B59F-F836CBAB6FDE}" type="presParOf" srcId="{A8198FB8-0688-4C42-A83F-098E802D7B3F}" destId="{7637A901-5B6D-454F-8A73-B815DEB2D6CE}" srcOrd="0" destOrd="0" presId="urn:microsoft.com/office/officeart/2005/8/layout/hList7"/>
    <dgm:cxn modelId="{CCF67804-1B32-448D-8BFF-ACDD9AB649E7}" type="presParOf" srcId="{A8198FB8-0688-4C42-A83F-098E802D7B3F}" destId="{4E9C848E-C8AD-4A7E-81F5-39142BB4F15C}" srcOrd="1" destOrd="0" presId="urn:microsoft.com/office/officeart/2005/8/layout/hList7"/>
    <dgm:cxn modelId="{131DE544-E2CE-4BAC-A022-ABEB98A3092A}" type="presParOf" srcId="{A8198FB8-0688-4C42-A83F-098E802D7B3F}" destId="{1D50D644-23DE-420C-80C1-27928F0330AD}" srcOrd="2" destOrd="0" presId="urn:microsoft.com/office/officeart/2005/8/layout/hList7"/>
    <dgm:cxn modelId="{24D517C0-4DF6-4C22-AEC4-12E87FD7B11E}" type="presParOf" srcId="{A8198FB8-0688-4C42-A83F-098E802D7B3F}" destId="{FC385C1A-C57B-4AD9-A3B7-30AA78AA9F17}"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A9F61-FA7A-423D-938F-58D70DECBB7F}">
      <dsp:nvSpPr>
        <dsp:cNvPr id="0" name=""/>
        <dsp:cNvSpPr/>
      </dsp:nvSpPr>
      <dsp:spPr>
        <a:xfrm>
          <a:off x="0" y="366981"/>
          <a:ext cx="8229600" cy="888300"/>
        </a:xfrm>
        <a:prstGeom prst="rect">
          <a:avLst/>
        </a:prstGeom>
        <a:solidFill>
          <a:schemeClr val="lt2">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99872" rIns="638708" bIns="128016" numCol="1" spcCol="1270" anchor="t" anchorCtr="0">
          <a:noAutofit/>
        </a:bodyPr>
        <a:lstStyle/>
        <a:p>
          <a:pPr marL="171450" lvl="1" indent="-171450" algn="l" defTabSz="800100">
            <a:lnSpc>
              <a:spcPct val="90000"/>
            </a:lnSpc>
            <a:spcBef>
              <a:spcPct val="0"/>
            </a:spcBef>
            <a:spcAft>
              <a:spcPct val="15000"/>
            </a:spcAft>
            <a:buNone/>
          </a:pPr>
          <a:r>
            <a:rPr lang="en-US" sz="1800" kern="1200" dirty="0">
              <a:solidFill>
                <a:schemeClr val="accent6">
                  <a:lumMod val="75000"/>
                </a:schemeClr>
              </a:solidFill>
            </a:rPr>
            <a:t>Ensure water quality for people around the world.</a:t>
          </a:r>
        </a:p>
      </dsp:txBody>
      <dsp:txXfrm>
        <a:off x="0" y="366981"/>
        <a:ext cx="8229600" cy="888300"/>
      </dsp:txXfrm>
    </dsp:sp>
    <dsp:sp modelId="{1A9C0199-C113-4C4E-B61C-DC2F192575DF}">
      <dsp:nvSpPr>
        <dsp:cNvPr id="0" name=""/>
        <dsp:cNvSpPr/>
      </dsp:nvSpPr>
      <dsp:spPr>
        <a:xfrm>
          <a:off x="411480" y="12741"/>
          <a:ext cx="5760720" cy="708480"/>
        </a:xfrm>
        <a:prstGeom prst="roundRect">
          <a:avLst/>
        </a:prstGeom>
        <a:solidFill>
          <a:schemeClr val="tx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en-US" sz="2400" kern="1200" dirty="0"/>
            <a:t>Our Mission</a:t>
          </a:r>
        </a:p>
      </dsp:txBody>
      <dsp:txXfrm>
        <a:off x="446065" y="47326"/>
        <a:ext cx="5691550" cy="639310"/>
      </dsp:txXfrm>
    </dsp:sp>
    <dsp:sp modelId="{0DFB6895-AEAB-40A6-B295-FC6739D37E34}">
      <dsp:nvSpPr>
        <dsp:cNvPr id="0" name=""/>
        <dsp:cNvSpPr/>
      </dsp:nvSpPr>
      <dsp:spPr>
        <a:xfrm>
          <a:off x="0" y="1739121"/>
          <a:ext cx="8229600" cy="1398600"/>
        </a:xfrm>
        <a:prstGeom prst="rect">
          <a:avLst/>
        </a:prstGeom>
        <a:solidFill>
          <a:schemeClr val="lt2">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99872" rIns="638708" bIns="128016" numCol="1" spcCol="1270" anchor="t" anchorCtr="0">
          <a:noAutofit/>
        </a:bodyPr>
        <a:lstStyle/>
        <a:p>
          <a:pPr marL="0" lvl="1" indent="0" algn="l" defTabSz="800100">
            <a:lnSpc>
              <a:spcPct val="90000"/>
            </a:lnSpc>
            <a:spcBef>
              <a:spcPct val="0"/>
            </a:spcBef>
            <a:spcAft>
              <a:spcPct val="15000"/>
            </a:spcAft>
            <a:buNone/>
          </a:pPr>
          <a:r>
            <a:rPr lang="en-US" sz="1800" kern="1200" dirty="0">
              <a:solidFill>
                <a:schemeClr val="accent6">
                  <a:lumMod val="75000"/>
                </a:schemeClr>
              </a:solidFill>
            </a:rPr>
            <a:t>We make water analysis better - faster, simpler, greener and more informative - via unsurpassed customer partnerships, the most knowledgeable experts, and reliable, </a:t>
          </a:r>
          <a:r>
            <a:rPr lang="en-US" sz="1800" b="1" u="sng" kern="1200" dirty="0">
              <a:solidFill>
                <a:schemeClr val="accent6">
                  <a:lumMod val="75000"/>
                </a:schemeClr>
              </a:solidFill>
            </a:rPr>
            <a:t>easy-to-use products</a:t>
          </a:r>
          <a:r>
            <a:rPr lang="en-US" sz="1800" kern="1200" dirty="0">
              <a:solidFill>
                <a:schemeClr val="accent6">
                  <a:lumMod val="75000"/>
                </a:schemeClr>
              </a:solidFill>
            </a:rPr>
            <a:t>. </a:t>
          </a:r>
        </a:p>
      </dsp:txBody>
      <dsp:txXfrm>
        <a:off x="0" y="1739121"/>
        <a:ext cx="8229600" cy="1398600"/>
      </dsp:txXfrm>
    </dsp:sp>
    <dsp:sp modelId="{ABEA06B8-CF01-48DE-8E76-DB6078BDFCEC}">
      <dsp:nvSpPr>
        <dsp:cNvPr id="0" name=""/>
        <dsp:cNvSpPr/>
      </dsp:nvSpPr>
      <dsp:spPr>
        <a:xfrm>
          <a:off x="411480" y="1384881"/>
          <a:ext cx="5760720" cy="708480"/>
        </a:xfrm>
        <a:prstGeom prst="roundRect">
          <a:avLst/>
        </a:prstGeom>
        <a:solidFill>
          <a:schemeClr val="tx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en-US" sz="2400" kern="1200" dirty="0"/>
            <a:t>Our Vision</a:t>
          </a:r>
        </a:p>
      </dsp:txBody>
      <dsp:txXfrm>
        <a:off x="446065" y="1419466"/>
        <a:ext cx="5691550" cy="639310"/>
      </dsp:txXfrm>
    </dsp:sp>
    <dsp:sp modelId="{D72B108E-29E9-4893-8751-51A460986EEB}">
      <dsp:nvSpPr>
        <dsp:cNvPr id="0" name=""/>
        <dsp:cNvSpPr/>
      </dsp:nvSpPr>
      <dsp:spPr>
        <a:xfrm>
          <a:off x="0" y="3621562"/>
          <a:ext cx="8229600" cy="1134000"/>
        </a:xfrm>
        <a:prstGeom prst="rect">
          <a:avLst/>
        </a:prstGeom>
        <a:solidFill>
          <a:schemeClr val="lt2">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99872" rIns="638708" bIns="128016" numCol="1" spcCol="1270" anchor="t" anchorCtr="0">
          <a:noAutofit/>
        </a:bodyPr>
        <a:lstStyle/>
        <a:p>
          <a:pPr marL="0" lvl="1" indent="0" algn="l" defTabSz="800100">
            <a:lnSpc>
              <a:spcPct val="90000"/>
            </a:lnSpc>
            <a:spcBef>
              <a:spcPct val="0"/>
            </a:spcBef>
            <a:spcAft>
              <a:spcPct val="15000"/>
            </a:spcAft>
            <a:buFontTx/>
            <a:buNone/>
          </a:pPr>
          <a:r>
            <a:rPr lang="en-US" sz="1800" kern="1200" dirty="0">
              <a:solidFill>
                <a:schemeClr val="accent6">
                  <a:lumMod val="75000"/>
                </a:schemeClr>
              </a:solidFill>
            </a:rPr>
            <a:t>Deliver expert answers, outstanding support and improved decision-making with connected instruments, </a:t>
          </a:r>
          <a:r>
            <a:rPr lang="en-US" sz="1800" b="1" u="sng" kern="1200" dirty="0">
              <a:solidFill>
                <a:schemeClr val="accent6">
                  <a:lumMod val="75000"/>
                </a:schemeClr>
              </a:solidFill>
            </a:rPr>
            <a:t>software</a:t>
          </a:r>
          <a:r>
            <a:rPr lang="en-US" sz="1800" kern="1200" dirty="0">
              <a:solidFill>
                <a:schemeClr val="accent6">
                  <a:lumMod val="75000"/>
                </a:schemeClr>
              </a:solidFill>
            </a:rPr>
            <a:t> and applications insight. </a:t>
          </a:r>
        </a:p>
      </dsp:txBody>
      <dsp:txXfrm>
        <a:off x="0" y="3621562"/>
        <a:ext cx="8229600" cy="1134000"/>
      </dsp:txXfrm>
    </dsp:sp>
    <dsp:sp modelId="{5D74103D-B921-40F9-B5C6-809660915A11}">
      <dsp:nvSpPr>
        <dsp:cNvPr id="0" name=""/>
        <dsp:cNvSpPr/>
      </dsp:nvSpPr>
      <dsp:spPr>
        <a:xfrm>
          <a:off x="411480" y="3267321"/>
          <a:ext cx="5760720" cy="708480"/>
        </a:xfrm>
        <a:prstGeom prst="roundRect">
          <a:avLst/>
        </a:prstGeom>
        <a:solidFill>
          <a:schemeClr val="tx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en-US" sz="2400" kern="1200" dirty="0"/>
            <a:t>Strategic Statement</a:t>
          </a:r>
        </a:p>
      </dsp:txBody>
      <dsp:txXfrm>
        <a:off x="446065" y="3301906"/>
        <a:ext cx="5691550"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207116-2BE1-456F-A365-FAA49C8FE825}">
      <dsp:nvSpPr>
        <dsp:cNvPr id="0" name=""/>
        <dsp:cNvSpPr/>
      </dsp:nvSpPr>
      <dsp:spPr>
        <a:xfrm>
          <a:off x="1708" y="0"/>
          <a:ext cx="2658002" cy="4608512"/>
        </a:xfrm>
        <a:prstGeom prst="roundRect">
          <a:avLst>
            <a:gd name="adj" fmla="val 10000"/>
          </a:avLst>
        </a:prstGeom>
        <a:solidFill>
          <a:schemeClr val="tx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Data Management</a:t>
          </a:r>
        </a:p>
      </dsp:txBody>
      <dsp:txXfrm>
        <a:off x="1708" y="1843404"/>
        <a:ext cx="2658002" cy="1843404"/>
      </dsp:txXfrm>
    </dsp:sp>
    <dsp:sp modelId="{3A59BE5C-719C-418A-8838-392FEED79342}">
      <dsp:nvSpPr>
        <dsp:cNvPr id="0" name=""/>
        <dsp:cNvSpPr/>
      </dsp:nvSpPr>
      <dsp:spPr>
        <a:xfrm>
          <a:off x="563392" y="276510"/>
          <a:ext cx="1534634" cy="1534634"/>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38052E-BCED-40E3-9345-19512BE72BB5}">
      <dsp:nvSpPr>
        <dsp:cNvPr id="0" name=""/>
        <dsp:cNvSpPr/>
      </dsp:nvSpPr>
      <dsp:spPr>
        <a:xfrm>
          <a:off x="2739450" y="0"/>
          <a:ext cx="2658002" cy="4608512"/>
        </a:xfrm>
        <a:prstGeom prst="roundRect">
          <a:avLst>
            <a:gd name="adj" fmla="val 10000"/>
          </a:avLst>
        </a:prstGeom>
        <a:solidFill>
          <a:schemeClr val="tx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Device Management</a:t>
          </a:r>
        </a:p>
      </dsp:txBody>
      <dsp:txXfrm>
        <a:off x="2739450" y="1843404"/>
        <a:ext cx="2658002" cy="1843404"/>
      </dsp:txXfrm>
    </dsp:sp>
    <dsp:sp modelId="{A91733BF-20A9-4188-90F3-38D4186DC00C}">
      <dsp:nvSpPr>
        <dsp:cNvPr id="0" name=""/>
        <dsp:cNvSpPr/>
      </dsp:nvSpPr>
      <dsp:spPr>
        <a:xfrm>
          <a:off x="3301134" y="276510"/>
          <a:ext cx="1534634" cy="1534634"/>
        </a:xfrm>
        <a:prstGeom prst="ellips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37A901-5B6D-454F-8A73-B815DEB2D6CE}">
      <dsp:nvSpPr>
        <dsp:cNvPr id="0" name=""/>
        <dsp:cNvSpPr/>
      </dsp:nvSpPr>
      <dsp:spPr>
        <a:xfrm>
          <a:off x="5477193" y="0"/>
          <a:ext cx="2658002" cy="4608512"/>
        </a:xfrm>
        <a:prstGeom prst="roundRect">
          <a:avLst>
            <a:gd name="adj" fmla="val 10000"/>
          </a:avLst>
        </a:prstGeom>
        <a:solidFill>
          <a:schemeClr val="tx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Process Management</a:t>
          </a:r>
        </a:p>
      </dsp:txBody>
      <dsp:txXfrm>
        <a:off x="5477193" y="1843404"/>
        <a:ext cx="2658002" cy="1843404"/>
      </dsp:txXfrm>
    </dsp:sp>
    <dsp:sp modelId="{FC385C1A-C57B-4AD9-A3B7-30AA78AA9F17}">
      <dsp:nvSpPr>
        <dsp:cNvPr id="0" name=""/>
        <dsp:cNvSpPr/>
      </dsp:nvSpPr>
      <dsp:spPr>
        <a:xfrm>
          <a:off x="6038877" y="276510"/>
          <a:ext cx="1534634" cy="1534634"/>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E97AAB-F5B7-46B2-B4DE-C47C8424723F}">
      <dsp:nvSpPr>
        <dsp:cNvPr id="0" name=""/>
        <dsp:cNvSpPr/>
      </dsp:nvSpPr>
      <dsp:spPr>
        <a:xfrm>
          <a:off x="325476" y="3686809"/>
          <a:ext cx="7485951" cy="691276"/>
        </a:xfrm>
        <a:prstGeom prst="leftRightArrow">
          <a:avLst/>
        </a:prstGeom>
        <a:solidFill>
          <a:schemeClr val="accent6"/>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9871DA-A063-4C76-B2D8-8AD3A147847E}" type="datetimeFigureOut">
              <a:rPr lang="nl-BE" smtClean="0"/>
              <a:t>7/09/2017</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E9D3EF-307B-46C9-8435-590F03BEB579}" type="slidenum">
              <a:rPr lang="nl-BE" smtClean="0"/>
              <a:t>‹#›</a:t>
            </a:fld>
            <a:endParaRPr lang="nl-BE"/>
          </a:p>
        </p:txBody>
      </p:sp>
    </p:spTree>
    <p:extLst>
      <p:ext uri="{BB962C8B-B14F-4D97-AF65-F5344CB8AC3E}">
        <p14:creationId xmlns:p14="http://schemas.microsoft.com/office/powerpoint/2010/main" val="710822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sz="1800" b="0" i="0" dirty="0">
                <a:latin typeface="+mn-lt"/>
              </a:rPr>
              <a:t>Good</a:t>
            </a:r>
            <a:r>
              <a:rPr lang="en-US" sz="1800" b="0" i="0" baseline="0" dirty="0">
                <a:latin typeface="+mn-lt"/>
              </a:rPr>
              <a:t> morning, welcome, and thank you for the opportunity to meet with you for a few minutes.</a:t>
            </a:r>
          </a:p>
          <a:p>
            <a:pPr marL="0" indent="0" algn="l">
              <a:buFont typeface="Arial" panose="020B0604020202020204" pitchFamily="34" charset="0"/>
              <a:buNone/>
            </a:pPr>
            <a:endParaRPr lang="en-US" sz="1800" baseline="0" dirty="0">
              <a:latin typeface="+mn-lt"/>
            </a:endParaRPr>
          </a:p>
          <a:p>
            <a:pPr marL="171450" indent="-171450" algn="l">
              <a:buFont typeface="Arial" panose="020B0604020202020204" pitchFamily="34" charset="0"/>
              <a:buChar char="•"/>
            </a:pPr>
            <a:r>
              <a:rPr lang="en-US" sz="1800" baseline="0" dirty="0">
                <a:latin typeface="+mn-lt"/>
              </a:rPr>
              <a:t>This is a great event planned for this week, and on behalf of Hach leadership, we truly appreciate the relationships that we have built with each of you and the sense of community that you have helped foster that makes this event possible.</a:t>
            </a:r>
          </a:p>
        </p:txBody>
      </p:sp>
      <p:sp>
        <p:nvSpPr>
          <p:cNvPr id="4" name="Slide Number Placeholder 3"/>
          <p:cNvSpPr>
            <a:spLocks noGrp="1"/>
          </p:cNvSpPr>
          <p:nvPr>
            <p:ph type="sldNum" sz="quarter" idx="10"/>
          </p:nvPr>
        </p:nvSpPr>
        <p:spPr/>
        <p:txBody>
          <a:bodyPr/>
          <a:lstStyle/>
          <a:p>
            <a:fld id="{F6E9D3EF-307B-46C9-8435-590F03BEB579}" type="slidenum">
              <a:rPr lang="nl-BE" smtClean="0"/>
              <a:t>1</a:t>
            </a:fld>
            <a:endParaRPr lang="nl-BE"/>
          </a:p>
        </p:txBody>
      </p:sp>
    </p:spTree>
    <p:extLst>
      <p:ext uri="{BB962C8B-B14F-4D97-AF65-F5344CB8AC3E}">
        <p14:creationId xmlns:p14="http://schemas.microsoft.com/office/powerpoint/2010/main" val="3261164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800" baseline="0" dirty="0"/>
              <a:t>In many ways, WIMS was Hach’s first true software offering, and in many ways it has influenced the strategy of software within our business.</a:t>
            </a:r>
          </a:p>
          <a:p>
            <a:pPr marL="171450" indent="-171450">
              <a:buFont typeface="Arial" panose="020B0604020202020204" pitchFamily="34" charset="0"/>
              <a:buChar char="•"/>
            </a:pPr>
            <a:endParaRPr lang="en-US" sz="1800" baseline="0" dirty="0"/>
          </a:p>
          <a:p>
            <a:pPr marL="171450" indent="-171450">
              <a:buFont typeface="Arial" panose="020B0604020202020204" pitchFamily="34" charset="0"/>
              <a:buChar char="•"/>
            </a:pPr>
            <a:r>
              <a:rPr lang="en-US" sz="1800" baseline="0" dirty="0"/>
              <a:t>WIMS, both as a product and as a community, has established a model for how Hach seeks to engage our user community.</a:t>
            </a:r>
          </a:p>
          <a:p>
            <a:pPr marL="171450" indent="-171450">
              <a:buFont typeface="Arial" panose="020B0604020202020204" pitchFamily="34" charset="0"/>
              <a:buChar char="•"/>
            </a:pPr>
            <a:endParaRPr lang="en-US" sz="1800" baseline="0" dirty="0"/>
          </a:p>
          <a:p>
            <a:pPr marL="171450" indent="-171450">
              <a:buFont typeface="Arial" panose="020B0604020202020204" pitchFamily="34" charset="0"/>
              <a:buChar char="•"/>
            </a:pPr>
            <a:r>
              <a:rPr lang="en-US" sz="1800" baseline="0" dirty="0"/>
              <a:t>WIMS has influenced how Hach works to bring tangible solutions to industry uncertainty.</a:t>
            </a:r>
          </a:p>
          <a:p>
            <a:pPr marL="171450" indent="-171450">
              <a:buFont typeface="Arial" panose="020B0604020202020204" pitchFamily="34" charset="0"/>
              <a:buChar char="•"/>
            </a:pPr>
            <a:endParaRPr lang="en-US" sz="1800" baseline="0" dirty="0"/>
          </a:p>
          <a:p>
            <a:pPr marL="171450" indent="-171450">
              <a:buFont typeface="Arial" panose="020B0604020202020204" pitchFamily="34" charset="0"/>
              <a:buChar char="•"/>
            </a:pPr>
            <a:r>
              <a:rPr lang="en-US" sz="1800" baseline="0" dirty="0"/>
              <a:t>WIMS has influenced how Hach views and talks about software within the walls of our own business.</a:t>
            </a:r>
          </a:p>
          <a:p>
            <a:pPr marL="171450" indent="-171450">
              <a:buFont typeface="Arial" panose="020B0604020202020204" pitchFamily="34" charset="0"/>
              <a:buChar char="•"/>
            </a:pPr>
            <a:endParaRPr lang="en-US" sz="1800" baseline="0" dirty="0"/>
          </a:p>
          <a:p>
            <a:pPr marL="171450" indent="-171450">
              <a:buFont typeface="Arial" panose="020B0604020202020204" pitchFamily="34" charset="0"/>
              <a:buChar char="•"/>
            </a:pPr>
            <a:r>
              <a:rPr lang="en-US" sz="1800" baseline="0" dirty="0"/>
              <a:t>This is important, because Hach has a rich history with our origin being born from applying chemistry to water analysis practices. We have evolved with a diverse offering of products, </a:t>
            </a:r>
            <a:r>
              <a:rPr lang="en-US" sz="1800" dirty="0">
                <a:effectLst/>
              </a:rPr>
              <a:t>chemistries, services, and expert advice to help you with your water analysis.</a:t>
            </a:r>
          </a:p>
          <a:p>
            <a:pPr marL="171450" indent="-171450">
              <a:buFont typeface="Arial" panose="020B0604020202020204" pitchFamily="34" charset="0"/>
              <a:buChar char="•"/>
            </a:pPr>
            <a:endParaRPr lang="en-US" sz="1800" dirty="0">
              <a:effectLst/>
            </a:endParaRPr>
          </a:p>
          <a:p>
            <a:pPr marL="171450" indent="-171450">
              <a:buFont typeface="Arial" panose="020B0604020202020204" pitchFamily="34" charset="0"/>
              <a:buChar char="•"/>
            </a:pPr>
            <a:r>
              <a:rPr lang="en-US" sz="1800" dirty="0">
                <a:effectLst/>
              </a:rPr>
              <a:t>And, software solutions are a key component to our future strategy,</a:t>
            </a:r>
            <a:r>
              <a:rPr lang="en-US" sz="1800" baseline="0" dirty="0">
                <a:effectLst/>
              </a:rPr>
              <a:t> which really is something that was</a:t>
            </a:r>
            <a:r>
              <a:rPr lang="en-US" sz="1800" dirty="0">
                <a:effectLst/>
              </a:rPr>
              <a:t> unthinka</a:t>
            </a:r>
            <a:r>
              <a:rPr lang="en-US" sz="1800" baseline="0" dirty="0">
                <a:effectLst/>
              </a:rPr>
              <a:t>ble when I started working here over 20 years ago.</a:t>
            </a:r>
            <a:endParaRPr lang="en-US" sz="1800" baseline="0" dirty="0"/>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F6E9D3EF-307B-46C9-8435-590F03BEB579}" type="slidenum">
              <a:rPr lang="nl-BE" smtClean="0"/>
              <a:t>2</a:t>
            </a:fld>
            <a:endParaRPr lang="nl-BE"/>
          </a:p>
        </p:txBody>
      </p:sp>
    </p:spTree>
    <p:extLst>
      <p:ext uri="{BB962C8B-B14F-4D97-AF65-F5344CB8AC3E}">
        <p14:creationId xmlns:p14="http://schemas.microsoft.com/office/powerpoint/2010/main" val="332185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800" dirty="0"/>
              <a:t>Inside the walls</a:t>
            </a:r>
            <a:r>
              <a:rPr lang="en-US" sz="1800" baseline="0" dirty="0"/>
              <a:t> of our business, my colleagues and peers share a mission, a vision, and a strategy.</a:t>
            </a:r>
          </a:p>
          <a:p>
            <a:pPr marL="171450" indent="-171450">
              <a:buFont typeface="Arial" panose="020B0604020202020204" pitchFamily="34" charset="0"/>
              <a:buChar char="•"/>
            </a:pPr>
            <a:endParaRPr lang="en-US" sz="1800" baseline="0" dirty="0"/>
          </a:p>
          <a:p>
            <a:pPr marL="171450" indent="-171450">
              <a:buFont typeface="Arial" panose="020B0604020202020204" pitchFamily="34" charset="0"/>
              <a:buChar char="•"/>
            </a:pPr>
            <a:r>
              <a:rPr lang="en-US" sz="1800" baseline="0" dirty="0"/>
              <a:t>And, we talk about it daily, using the exact words that are represented on this slide.</a:t>
            </a:r>
          </a:p>
          <a:p>
            <a:pPr marL="171450" indent="-171450">
              <a:buFont typeface="Arial" panose="020B0604020202020204" pitchFamily="34" charset="0"/>
              <a:buChar char="•"/>
            </a:pPr>
            <a:endParaRPr lang="en-US" sz="1800" baseline="0" dirty="0"/>
          </a:p>
          <a:p>
            <a:pPr marL="171450" indent="-171450">
              <a:buFont typeface="Arial" panose="020B0604020202020204" pitchFamily="34" charset="0"/>
              <a:buChar char="•"/>
            </a:pPr>
            <a:r>
              <a:rPr lang="en-US" sz="1800" baseline="0" dirty="0"/>
              <a:t>CONSIDER READING OUT LOUD TO REINFORCE TO AUDIENCE.</a:t>
            </a:r>
          </a:p>
          <a:p>
            <a:pPr marL="171450" indent="-171450">
              <a:buFont typeface="Arial" panose="020B0604020202020204" pitchFamily="34" charset="0"/>
              <a:buChar char="•"/>
            </a:pPr>
            <a:endParaRPr lang="en-US" sz="1800" baseline="0" dirty="0"/>
          </a:p>
          <a:p>
            <a:pPr marL="171450" indent="-171450">
              <a:buFont typeface="Arial" panose="020B0604020202020204" pitchFamily="34" charset="0"/>
              <a:buChar char="•"/>
            </a:pPr>
            <a:r>
              <a:rPr lang="en-US" sz="1800" baseline="0" dirty="0"/>
              <a:t>You will notice that software is explicitly stated in Hach’s strategic statement.</a:t>
            </a:r>
          </a:p>
          <a:p>
            <a:pPr marL="171450" indent="-171450">
              <a:buFont typeface="Arial" panose="020B0604020202020204" pitchFamily="34" charset="0"/>
              <a:buChar char="•"/>
            </a:pPr>
            <a:endParaRPr lang="en-US" sz="1800" baseline="0" dirty="0"/>
          </a:p>
          <a:p>
            <a:pPr marL="171450" indent="-171450">
              <a:buFont typeface="Arial" panose="020B0604020202020204" pitchFamily="34" charset="0"/>
              <a:buChar char="•"/>
            </a:pPr>
            <a:r>
              <a:rPr lang="en-US" sz="1800" baseline="0" dirty="0"/>
              <a:t>I am hear to tell you that without a doubt, software is a strategic initiative and keystone to Hach’s future.</a:t>
            </a:r>
          </a:p>
          <a:p>
            <a:pPr marL="171450" indent="-171450">
              <a:buFont typeface="Arial" panose="020B0604020202020204" pitchFamily="34" charset="0"/>
              <a:buChar char="•"/>
            </a:pPr>
            <a:endParaRPr lang="en-US" sz="1800" baseline="0" dirty="0"/>
          </a:p>
          <a:p>
            <a:pPr marL="171450" indent="-171450">
              <a:buFont typeface="Arial" panose="020B0604020202020204" pitchFamily="34" charset="0"/>
              <a:buChar char="•"/>
            </a:pPr>
            <a:r>
              <a:rPr lang="en-US" sz="1800" baseline="0" dirty="0"/>
              <a:t>Today, I want to touch on our software vision. And, the fact that you are here this week, as a group, as a community, talking about WIMS absolutely reinforces the importance of software to Hach.</a:t>
            </a:r>
          </a:p>
        </p:txBody>
      </p:sp>
      <p:sp>
        <p:nvSpPr>
          <p:cNvPr id="4" name="Slide Number Placeholder 3"/>
          <p:cNvSpPr>
            <a:spLocks noGrp="1"/>
          </p:cNvSpPr>
          <p:nvPr>
            <p:ph type="sldNum" sz="quarter" idx="10"/>
          </p:nvPr>
        </p:nvSpPr>
        <p:spPr/>
        <p:txBody>
          <a:bodyPr/>
          <a:lstStyle/>
          <a:p>
            <a:fld id="{F6E9D3EF-307B-46C9-8435-590F03BEB579}" type="slidenum">
              <a:rPr lang="nl-BE" smtClean="0"/>
              <a:t>3</a:t>
            </a:fld>
            <a:endParaRPr lang="nl-BE"/>
          </a:p>
        </p:txBody>
      </p:sp>
    </p:spTree>
    <p:extLst>
      <p:ext uri="{BB962C8B-B14F-4D97-AF65-F5344CB8AC3E}">
        <p14:creationId xmlns:p14="http://schemas.microsoft.com/office/powerpoint/2010/main" val="415198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800" dirty="0"/>
              <a:t>Today,</a:t>
            </a:r>
            <a:r>
              <a:rPr lang="en-US" sz="1800" baseline="0" dirty="0"/>
              <a:t> your daily work may be full of uncertainty.</a:t>
            </a:r>
          </a:p>
          <a:p>
            <a:pPr marL="171450" indent="-171450">
              <a:buFont typeface="Arial" panose="020B0604020202020204" pitchFamily="34" charset="0"/>
              <a:buChar char="•"/>
            </a:pPr>
            <a:endParaRPr lang="en-US" sz="1800" baseline="0" dirty="0"/>
          </a:p>
          <a:p>
            <a:pPr marL="171450" indent="-171450">
              <a:buFont typeface="Arial" panose="020B0604020202020204" pitchFamily="34" charset="0"/>
              <a:buChar char="•"/>
            </a:pPr>
            <a:r>
              <a:rPr lang="en-US" sz="1800" baseline="0" dirty="0"/>
              <a:t>There’s manual processes from past and existing work where important data, measurements, and workflows are still recorded using pencil and paper. Unfortunately, paper is lost, handwriting is hard to interpret, and work can be slowed trying to find that colleague who was responsible for a specific action.</a:t>
            </a:r>
          </a:p>
          <a:p>
            <a:pPr marL="171450" indent="-171450">
              <a:buFont typeface="Arial" panose="020B0604020202020204" pitchFamily="34" charset="0"/>
              <a:buChar char="•"/>
            </a:pPr>
            <a:endParaRPr lang="en-US" sz="1800" baseline="0" dirty="0"/>
          </a:p>
          <a:p>
            <a:pPr marL="171450" indent="-171450">
              <a:buFont typeface="Arial" panose="020B0604020202020204" pitchFamily="34" charset="0"/>
              <a:buChar char="•"/>
            </a:pPr>
            <a:r>
              <a:rPr lang="en-US" sz="1800" baseline="0" dirty="0"/>
              <a:t>These data are then managed in various forms, at disparate locations, and often have to be manually entered into a spreadsheet that may live outside of a central network directory.</a:t>
            </a:r>
          </a:p>
          <a:p>
            <a:pPr marL="171450" indent="-171450">
              <a:buFont typeface="Arial" panose="020B0604020202020204" pitchFamily="34" charset="0"/>
              <a:buChar char="•"/>
            </a:pPr>
            <a:endParaRPr lang="en-US" sz="1800" baseline="0" dirty="0"/>
          </a:p>
          <a:p>
            <a:pPr marL="171450" indent="-171450">
              <a:buFont typeface="Arial" panose="020B0604020202020204" pitchFamily="34" charset="0"/>
              <a:buChar char="•"/>
            </a:pPr>
            <a:r>
              <a:rPr lang="en-US" sz="1800" baseline="0" dirty="0"/>
              <a:t>All of this can add up to poor maintenance and management practices that could lead to high operating expenses, unreliable facilities, and regulatory fines.</a:t>
            </a:r>
          </a:p>
          <a:p>
            <a:pPr marL="171450" indent="-171450">
              <a:buFont typeface="Arial" panose="020B0604020202020204" pitchFamily="34" charset="0"/>
              <a:buChar char="•"/>
            </a:pPr>
            <a:endParaRPr lang="en-US" sz="1800" baseline="0" dirty="0"/>
          </a:p>
          <a:p>
            <a:pPr marL="171450" indent="-171450">
              <a:buFont typeface="Arial" panose="020B0604020202020204" pitchFamily="34" charset="0"/>
              <a:buChar char="•"/>
            </a:pPr>
            <a:r>
              <a:rPr lang="en-US" sz="1800" baseline="0" dirty="0"/>
              <a:t>The world of uncertainty is not a place where we want to live.</a:t>
            </a:r>
            <a:endParaRPr lang="en-US" sz="1800" dirty="0"/>
          </a:p>
          <a:p>
            <a:endParaRPr lang="en-US" dirty="0"/>
          </a:p>
        </p:txBody>
      </p:sp>
      <p:sp>
        <p:nvSpPr>
          <p:cNvPr id="4" name="Slide Number Placeholder 3"/>
          <p:cNvSpPr>
            <a:spLocks noGrp="1"/>
          </p:cNvSpPr>
          <p:nvPr>
            <p:ph type="sldNum" sz="quarter" idx="10"/>
          </p:nvPr>
        </p:nvSpPr>
        <p:spPr/>
        <p:txBody>
          <a:bodyPr/>
          <a:lstStyle/>
          <a:p>
            <a:fld id="{F6E9D3EF-307B-46C9-8435-590F03BEB579}" type="slidenum">
              <a:rPr lang="nl-BE" smtClean="0"/>
              <a:t>4</a:t>
            </a:fld>
            <a:endParaRPr lang="nl-BE"/>
          </a:p>
        </p:txBody>
      </p:sp>
    </p:spTree>
    <p:extLst>
      <p:ext uri="{BB962C8B-B14F-4D97-AF65-F5344CB8AC3E}">
        <p14:creationId xmlns:p14="http://schemas.microsoft.com/office/powerpoint/2010/main" val="3609275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800" dirty="0"/>
              <a:t>Let’s face it, we now</a:t>
            </a:r>
            <a:r>
              <a:rPr lang="en-US" sz="1800" baseline="0" dirty="0"/>
              <a:t> live in a world where uncertainty can be avoided.</a:t>
            </a:r>
          </a:p>
          <a:p>
            <a:pPr marL="171450" indent="-171450">
              <a:buFont typeface="Arial" panose="020B0604020202020204" pitchFamily="34" charset="0"/>
              <a:buChar char="•"/>
            </a:pPr>
            <a:endParaRPr lang="en-US" sz="1800" baseline="0" dirty="0"/>
          </a:p>
          <a:p>
            <a:pPr marL="171450" indent="-171450">
              <a:buFont typeface="Arial" panose="020B0604020202020204" pitchFamily="34" charset="0"/>
              <a:buChar char="•"/>
            </a:pPr>
            <a:r>
              <a:rPr lang="en-US" sz="1800" baseline="0" dirty="0"/>
              <a:t>Technology, devices, data, communication are all in the palm of our hands on an hourly basis, if not more frequent than that.</a:t>
            </a:r>
          </a:p>
          <a:p>
            <a:pPr marL="171450" indent="-171450">
              <a:buFont typeface="Arial" panose="020B0604020202020204" pitchFamily="34" charset="0"/>
              <a:buChar char="•"/>
            </a:pPr>
            <a:endParaRPr lang="en-US" sz="1800" baseline="0" dirty="0"/>
          </a:p>
          <a:p>
            <a:pPr marL="171450" indent="-171450">
              <a:buFont typeface="Arial" panose="020B0604020202020204" pitchFamily="34" charset="0"/>
              <a:buChar char="•"/>
            </a:pPr>
            <a:r>
              <a:rPr lang="en-US" sz="1800" baseline="0" dirty="0"/>
              <a:t>Yes, you have traditional practices, and, yes, you want your operators to walk around the plant.</a:t>
            </a:r>
          </a:p>
          <a:p>
            <a:pPr marL="171450" indent="-171450">
              <a:buFont typeface="Arial" panose="020B0604020202020204" pitchFamily="34" charset="0"/>
              <a:buChar char="•"/>
            </a:pPr>
            <a:endParaRPr lang="en-US" sz="1800" baseline="0" dirty="0"/>
          </a:p>
          <a:p>
            <a:pPr marL="171450" indent="-171450">
              <a:buFont typeface="Arial" panose="020B0604020202020204" pitchFamily="34" charset="0"/>
              <a:buChar char="•"/>
            </a:pPr>
            <a:r>
              <a:rPr lang="en-US" sz="1800" baseline="0" dirty="0"/>
              <a:t>Today, digital data can be collected, analyzed, and transformed into actionable insights to drive better decision making, better visibility, and more efficient plant operations and reporting.</a:t>
            </a:r>
          </a:p>
          <a:p>
            <a:pPr marL="171450" indent="-171450">
              <a:buFont typeface="Arial" panose="020B0604020202020204" pitchFamily="34" charset="0"/>
              <a:buChar char="•"/>
            </a:pPr>
            <a:endParaRPr lang="en-US" sz="1800" baseline="0" dirty="0"/>
          </a:p>
          <a:p>
            <a:pPr marL="171450" indent="-171450">
              <a:buFont typeface="Arial" panose="020B0604020202020204" pitchFamily="34" charset="0"/>
              <a:buChar char="•"/>
            </a:pPr>
            <a:r>
              <a:rPr lang="en-US" sz="1800" baseline="0" dirty="0"/>
              <a:t>Sounds good, right?</a:t>
            </a:r>
            <a:endParaRPr lang="en-US" sz="1800" dirty="0"/>
          </a:p>
        </p:txBody>
      </p:sp>
      <p:sp>
        <p:nvSpPr>
          <p:cNvPr id="4" name="Slide Number Placeholder 3"/>
          <p:cNvSpPr>
            <a:spLocks noGrp="1"/>
          </p:cNvSpPr>
          <p:nvPr>
            <p:ph type="sldNum" sz="quarter" idx="10"/>
          </p:nvPr>
        </p:nvSpPr>
        <p:spPr/>
        <p:txBody>
          <a:bodyPr/>
          <a:lstStyle/>
          <a:p>
            <a:fld id="{F6E9D3EF-307B-46C9-8435-590F03BEB579}" type="slidenum">
              <a:rPr lang="nl-BE" smtClean="0"/>
              <a:t>5</a:t>
            </a:fld>
            <a:endParaRPr lang="nl-BE"/>
          </a:p>
        </p:txBody>
      </p:sp>
    </p:spTree>
    <p:extLst>
      <p:ext uri="{BB962C8B-B14F-4D97-AF65-F5344CB8AC3E}">
        <p14:creationId xmlns:p14="http://schemas.microsoft.com/office/powerpoint/2010/main" val="2582954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800" dirty="0"/>
              <a:t>If I simplify</a:t>
            </a:r>
            <a:r>
              <a:rPr lang="en-US" sz="1800" baseline="0" dirty="0"/>
              <a:t> this discussion, really it can be organized into three themes:</a:t>
            </a:r>
          </a:p>
          <a:p>
            <a:pPr marL="628650" lvl="1" indent="-171450">
              <a:buFont typeface="Arial" panose="020B0604020202020204" pitchFamily="34" charset="0"/>
              <a:buChar char="•"/>
            </a:pPr>
            <a:r>
              <a:rPr lang="en-US" sz="1800" baseline="0" dirty="0"/>
              <a:t>Data Management</a:t>
            </a:r>
          </a:p>
          <a:p>
            <a:pPr marL="628650" lvl="1" indent="-171450">
              <a:buFont typeface="Arial" panose="020B0604020202020204" pitchFamily="34" charset="0"/>
              <a:buChar char="•"/>
            </a:pPr>
            <a:r>
              <a:rPr lang="en-US" sz="1800" baseline="0" dirty="0"/>
              <a:t>Device Management</a:t>
            </a:r>
          </a:p>
          <a:p>
            <a:pPr marL="628650" lvl="1" indent="-171450">
              <a:buFont typeface="Arial" panose="020B0604020202020204" pitchFamily="34" charset="0"/>
              <a:buChar char="•"/>
            </a:pPr>
            <a:r>
              <a:rPr lang="en-US" sz="1800" baseline="0" dirty="0"/>
              <a:t>Treatment Management</a:t>
            </a:r>
          </a:p>
          <a:p>
            <a:pPr marL="457200" lvl="1" indent="0">
              <a:buFont typeface="Arial" panose="020B0604020202020204" pitchFamily="34" charset="0"/>
              <a:buNone/>
            </a:pPr>
            <a:endParaRPr lang="en-US" sz="1800" baseline="0" dirty="0"/>
          </a:p>
          <a:p>
            <a:pPr marL="171450" lvl="0" indent="-171450">
              <a:buFont typeface="Arial" panose="020B0604020202020204" pitchFamily="34" charset="0"/>
              <a:buChar char="•"/>
            </a:pPr>
            <a:r>
              <a:rPr lang="en-US" sz="1800" dirty="0"/>
              <a:t>Data Management is the organization</a:t>
            </a:r>
            <a:r>
              <a:rPr lang="en-US" sz="1800" baseline="0" dirty="0"/>
              <a:t> and analysis of data collected from the field, data being monitored inside the plant, data that is important to interpret and report to ensure that your plant meetings regulatory compliance.</a:t>
            </a:r>
          </a:p>
          <a:p>
            <a:pPr marL="0" lvl="0" indent="0">
              <a:buFont typeface="Arial" panose="020B0604020202020204" pitchFamily="34" charset="0"/>
              <a:buNone/>
            </a:pPr>
            <a:endParaRPr lang="en-US" sz="1800" baseline="0" dirty="0"/>
          </a:p>
          <a:p>
            <a:pPr marL="171450" lvl="0" indent="-171450">
              <a:buFont typeface="Arial" panose="020B0604020202020204" pitchFamily="34" charset="0"/>
              <a:buChar char="•"/>
            </a:pPr>
            <a:r>
              <a:rPr lang="en-US" sz="1800" baseline="0" dirty="0"/>
              <a:t>Device Management is the practice of ensuring that your Hach probes, sensors, analyzers are properly maintained, that you are working proactively, rather than reactively. Device Management is driving the health and operations of your plant.</a:t>
            </a:r>
          </a:p>
          <a:p>
            <a:pPr marL="0" lvl="0" indent="0">
              <a:buFont typeface="Arial" panose="020B0604020202020204" pitchFamily="34" charset="0"/>
              <a:buNone/>
            </a:pPr>
            <a:endParaRPr lang="en-US" sz="1800" baseline="0" dirty="0"/>
          </a:p>
          <a:p>
            <a:pPr marL="171450" lvl="0" indent="-171450">
              <a:buFont typeface="Arial" panose="020B0604020202020204" pitchFamily="34" charset="0"/>
              <a:buChar char="•"/>
            </a:pPr>
            <a:r>
              <a:rPr lang="en-US" sz="1800" baseline="0" dirty="0"/>
              <a:t>And, Treatment Management is where this all comes together to ultimately lead to efficient and effective plant management through optimization and smart processes.</a:t>
            </a:r>
            <a:endParaRPr lang="en-US" sz="1800" dirty="0"/>
          </a:p>
        </p:txBody>
      </p:sp>
      <p:sp>
        <p:nvSpPr>
          <p:cNvPr id="4" name="Slide Number Placeholder 3"/>
          <p:cNvSpPr>
            <a:spLocks noGrp="1"/>
          </p:cNvSpPr>
          <p:nvPr>
            <p:ph type="sldNum" sz="quarter" idx="10"/>
          </p:nvPr>
        </p:nvSpPr>
        <p:spPr/>
        <p:txBody>
          <a:bodyPr/>
          <a:lstStyle/>
          <a:p>
            <a:fld id="{F6E9D3EF-307B-46C9-8435-590F03BEB579}" type="slidenum">
              <a:rPr lang="nl-BE" smtClean="0"/>
              <a:t>6</a:t>
            </a:fld>
            <a:endParaRPr lang="nl-BE"/>
          </a:p>
        </p:txBody>
      </p:sp>
    </p:spTree>
    <p:extLst>
      <p:ext uri="{BB962C8B-B14F-4D97-AF65-F5344CB8AC3E}">
        <p14:creationId xmlns:p14="http://schemas.microsoft.com/office/powerpoint/2010/main" val="786725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F6E9D3EF-307B-46C9-8435-590F03BEB579}" type="slidenum">
              <a:rPr lang="nl-BE" smtClean="0"/>
              <a:t>7</a:t>
            </a:fld>
            <a:endParaRPr lang="nl-BE"/>
          </a:p>
        </p:txBody>
      </p:sp>
    </p:spTree>
    <p:extLst>
      <p:ext uri="{BB962C8B-B14F-4D97-AF65-F5344CB8AC3E}">
        <p14:creationId xmlns:p14="http://schemas.microsoft.com/office/powerpoint/2010/main" val="3629499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800" b="0" dirty="0">
                <a:latin typeface="Calibri" panose="020F0502020204030204" pitchFamily="34" charset="0"/>
                <a:ea typeface="Calibri" panose="020F0502020204030204" pitchFamily="34" charset="0"/>
                <a:cs typeface="Times New Roman" panose="02020603050405020304" pitchFamily="18" charset="0"/>
              </a:rPr>
              <a:t>Welcome to the power of clarity!</a:t>
            </a:r>
          </a:p>
          <a:p>
            <a:pPr marL="171450" indent="-171450">
              <a:buFont typeface="Arial" panose="020B0604020202020204" pitchFamily="34" charset="0"/>
              <a:buChar char="•"/>
            </a:pPr>
            <a:endParaRPr lang="en-US" sz="1800" b="0" dirty="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800" b="0" dirty="0">
                <a:latin typeface="Calibri" panose="020F0502020204030204" pitchFamily="34" charset="0"/>
                <a:cs typeface="Times New Roman" panose="02020603050405020304" pitchFamily="18" charset="0"/>
              </a:rPr>
              <a:t>Lets</a:t>
            </a:r>
            <a:r>
              <a:rPr lang="en-US" sz="1800" b="0" baseline="0" dirty="0">
                <a:latin typeface="Calibri" panose="020F0502020204030204" pitchFamily="34" charset="0"/>
                <a:cs typeface="Times New Roman" panose="02020603050405020304" pitchFamily="18" charset="0"/>
              </a:rPr>
              <a:t> turn your data into powerful operational insights!</a:t>
            </a:r>
          </a:p>
          <a:p>
            <a:pPr marL="171450" indent="-171450">
              <a:buFont typeface="Arial" panose="020B0604020202020204" pitchFamily="34" charset="0"/>
              <a:buChar char="•"/>
            </a:pPr>
            <a:endParaRPr lang="en-US" sz="1800" b="0" baseline="0" dirty="0">
              <a:latin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fld id="{F6E9D3EF-307B-46C9-8435-590F03BEB579}" type="slidenum">
              <a:rPr lang="nl-BE" smtClean="0"/>
              <a:t>8</a:t>
            </a:fld>
            <a:endParaRPr lang="nl-BE"/>
          </a:p>
        </p:txBody>
      </p:sp>
    </p:spTree>
    <p:extLst>
      <p:ext uri="{BB962C8B-B14F-4D97-AF65-F5344CB8AC3E}">
        <p14:creationId xmlns:p14="http://schemas.microsoft.com/office/powerpoint/2010/main" val="2431729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BLU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chor="b">
            <a:noAutofit/>
          </a:bodyPr>
          <a:lstStyle>
            <a:lvl1pPr>
              <a:defRPr sz="4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85800" y="3674534"/>
            <a:ext cx="7086600" cy="1078442"/>
          </a:xfrm>
        </p:spPr>
        <p:txBody>
          <a:bodyPr>
            <a:no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08762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2550"/>
            <a:ext cx="8229600" cy="1041400"/>
          </a:xfrm>
        </p:spPr>
        <p:txBody>
          <a:bodyPr>
            <a:noAutofit/>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457200" y="1252728"/>
            <a:ext cx="4038600" cy="3865033"/>
          </a:xfrm>
        </p:spPr>
        <p:txBody>
          <a:bodyPr/>
          <a:lstStyle>
            <a:lvl1pPr>
              <a:defRPr sz="2000">
                <a:solidFill>
                  <a:srgbClr val="505050"/>
                </a:solidFill>
              </a:defRPr>
            </a:lvl1pPr>
            <a:lvl2pPr>
              <a:defRPr sz="1800">
                <a:solidFill>
                  <a:srgbClr val="505050"/>
                </a:solidFill>
              </a:defRPr>
            </a:lvl2pPr>
            <a:lvl3pPr>
              <a:defRPr sz="1600">
                <a:solidFill>
                  <a:srgbClr val="505050"/>
                </a:solidFill>
              </a:defRPr>
            </a:lvl3pPr>
            <a:lvl4pPr>
              <a:defRPr sz="1400">
                <a:solidFill>
                  <a:srgbClr val="505050"/>
                </a:solidFill>
              </a:defRPr>
            </a:lvl4pPr>
            <a:lvl5pPr marL="2057400" indent="-228600">
              <a:buFont typeface="Lucida Grande"/>
              <a:buChar char="»"/>
              <a:defRPr sz="12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52728"/>
            <a:ext cx="4038600" cy="3873500"/>
          </a:xfrm>
        </p:spPr>
        <p:txBody>
          <a:bodyPr/>
          <a:lstStyle>
            <a:lvl1pPr>
              <a:defRPr sz="2000">
                <a:solidFill>
                  <a:srgbClr val="505050"/>
                </a:solidFill>
              </a:defRPr>
            </a:lvl1pPr>
            <a:lvl2pPr>
              <a:defRPr sz="1800">
                <a:solidFill>
                  <a:srgbClr val="505050"/>
                </a:solidFill>
              </a:defRPr>
            </a:lvl2pPr>
            <a:lvl3pPr>
              <a:defRPr sz="1600">
                <a:solidFill>
                  <a:srgbClr val="505050"/>
                </a:solidFill>
              </a:defRPr>
            </a:lvl3pPr>
            <a:lvl4pPr>
              <a:defRPr sz="1400">
                <a:solidFill>
                  <a:srgbClr val="505050"/>
                </a:solidFill>
              </a:defRPr>
            </a:lvl4pPr>
            <a:lvl5pPr marL="2057400" indent="-228600">
              <a:buFont typeface="Lucida Grande"/>
              <a:buChar char="»"/>
              <a:defRPr sz="12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2"/>
          </p:nvPr>
        </p:nvSpPr>
        <p:spPr>
          <a:xfrm>
            <a:off x="457200" y="6267450"/>
            <a:ext cx="389467" cy="365125"/>
          </a:xfrm>
        </p:spPr>
        <p:txBody>
          <a:bodyPr/>
          <a:lstStyle>
            <a:lvl1pPr>
              <a:defRPr lang="en-US" sz="900" kern="1200" smtClean="0">
                <a:solidFill>
                  <a:srgbClr val="505050"/>
                </a:solidFill>
                <a:latin typeface="+mn-lt"/>
                <a:ea typeface="+mn-ea"/>
                <a:cs typeface="Arial"/>
              </a:defRPr>
            </a:lvl1pPr>
          </a:lstStyle>
          <a:p>
            <a:fld id="{F9748022-1863-6A47-B2F5-4EB18026B312}" type="slidenum">
              <a:rPr/>
              <a:pPr/>
              <a:t>‹#›</a:t>
            </a:fld>
            <a:endParaRPr dirty="0"/>
          </a:p>
        </p:txBody>
      </p:sp>
    </p:spTree>
    <p:extLst>
      <p:ext uri="{BB962C8B-B14F-4D97-AF65-F5344CB8AC3E}">
        <p14:creationId xmlns:p14="http://schemas.microsoft.com/office/powerpoint/2010/main" val="1799376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WITH GRI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2550"/>
            <a:ext cx="8229600" cy="1041400"/>
          </a:xfrm>
        </p:spPr>
        <p:txBody>
          <a:bodyPr>
            <a:noAutofit/>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457200" y="1252728"/>
            <a:ext cx="4038600" cy="4525963"/>
          </a:xfrm>
        </p:spPr>
        <p:txBody>
          <a:bodyPr/>
          <a:lstStyle>
            <a:lvl1pPr>
              <a:defRPr sz="2000">
                <a:solidFill>
                  <a:srgbClr val="505050"/>
                </a:solidFill>
              </a:defRPr>
            </a:lvl1pPr>
            <a:lvl2pPr>
              <a:defRPr sz="1800">
                <a:solidFill>
                  <a:srgbClr val="505050"/>
                </a:solidFill>
              </a:defRPr>
            </a:lvl2pPr>
            <a:lvl3pPr>
              <a:defRPr sz="1600">
                <a:solidFill>
                  <a:srgbClr val="505050"/>
                </a:solidFill>
              </a:defRPr>
            </a:lvl3pPr>
            <a:lvl4pPr>
              <a:defRPr sz="1400">
                <a:solidFill>
                  <a:srgbClr val="505050"/>
                </a:solidFill>
              </a:defRPr>
            </a:lvl4pPr>
            <a:lvl5pPr marL="2057400" indent="-228600">
              <a:buFont typeface="Lucida Grande"/>
              <a:buChar char="»"/>
              <a:defRPr sz="12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52728"/>
            <a:ext cx="4038600" cy="4525963"/>
          </a:xfrm>
        </p:spPr>
        <p:txBody>
          <a:bodyPr/>
          <a:lstStyle>
            <a:lvl1pPr>
              <a:defRPr sz="2000">
                <a:solidFill>
                  <a:srgbClr val="505050"/>
                </a:solidFill>
              </a:defRPr>
            </a:lvl1pPr>
            <a:lvl2pPr>
              <a:defRPr sz="1800">
                <a:solidFill>
                  <a:srgbClr val="505050"/>
                </a:solidFill>
              </a:defRPr>
            </a:lvl2pPr>
            <a:lvl3pPr>
              <a:defRPr sz="1600">
                <a:solidFill>
                  <a:srgbClr val="505050"/>
                </a:solidFill>
              </a:defRPr>
            </a:lvl3pPr>
            <a:lvl4pPr>
              <a:defRPr sz="1400">
                <a:solidFill>
                  <a:srgbClr val="505050"/>
                </a:solidFill>
              </a:defRPr>
            </a:lvl4pPr>
            <a:lvl5pPr marL="2057400" indent="-228600">
              <a:buFont typeface="Lucida Grande"/>
              <a:buChar char="»"/>
              <a:defRPr sz="12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2"/>
          </p:nvPr>
        </p:nvSpPr>
        <p:spPr>
          <a:xfrm>
            <a:off x="457200" y="6267450"/>
            <a:ext cx="389467" cy="365125"/>
          </a:xfrm>
        </p:spPr>
        <p:txBody>
          <a:bodyPr/>
          <a:lstStyle>
            <a:lvl1pPr>
              <a:defRPr lang="en-US" sz="900" kern="1200" smtClean="0">
                <a:solidFill>
                  <a:srgbClr val="505050"/>
                </a:solidFill>
                <a:latin typeface="+mn-lt"/>
                <a:ea typeface="+mn-ea"/>
                <a:cs typeface="Arial"/>
              </a:defRPr>
            </a:lvl1pPr>
          </a:lstStyle>
          <a:p>
            <a:fld id="{F9748022-1863-6A47-B2F5-4EB18026B312}" type="slidenum">
              <a:rPr/>
              <a:pPr/>
              <a:t>‹#›</a:t>
            </a:fld>
            <a:endParaRPr dirty="0"/>
          </a:p>
        </p:txBody>
      </p:sp>
      <p:cxnSp>
        <p:nvCxnSpPr>
          <p:cNvPr id="6" name="Straight Connector 5"/>
          <p:cNvCxnSpPr/>
          <p:nvPr/>
        </p:nvCxnSpPr>
        <p:spPr>
          <a:xfrm>
            <a:off x="457200" y="1159834"/>
            <a:ext cx="8229600" cy="0"/>
          </a:xfrm>
          <a:prstGeom prst="line">
            <a:avLst/>
          </a:prstGeom>
          <a:ln w="25400">
            <a:solidFill>
              <a:srgbClr val="505050"/>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575709" y="1152739"/>
            <a:ext cx="0" cy="4554324"/>
          </a:xfrm>
          <a:prstGeom prst="line">
            <a:avLst/>
          </a:prstGeom>
          <a:ln w="25400">
            <a:solidFill>
              <a:srgbClr val="50505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57200" y="1159834"/>
            <a:ext cx="8229600" cy="0"/>
          </a:xfrm>
          <a:prstGeom prst="line">
            <a:avLst/>
          </a:prstGeom>
          <a:ln w="25400">
            <a:solidFill>
              <a:srgbClr val="50505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575709" y="1152739"/>
            <a:ext cx="0" cy="4554324"/>
          </a:xfrm>
          <a:prstGeom prst="line">
            <a:avLst/>
          </a:prstGeom>
          <a:ln w="25400">
            <a:solidFill>
              <a:srgbClr val="50505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7656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Master Takeaway - fixe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2550"/>
            <a:ext cx="8229600" cy="1041400"/>
          </a:xfrm>
        </p:spPr>
        <p:txBody>
          <a:bodyPr>
            <a:noAutofit/>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457200" y="1252728"/>
            <a:ext cx="4038600" cy="4525963"/>
          </a:xfrm>
        </p:spPr>
        <p:txBody>
          <a:bodyPr/>
          <a:lstStyle>
            <a:lvl1pPr>
              <a:defRPr sz="2000">
                <a:solidFill>
                  <a:srgbClr val="505050"/>
                </a:solidFill>
              </a:defRPr>
            </a:lvl1pPr>
            <a:lvl2pPr>
              <a:defRPr sz="1800">
                <a:solidFill>
                  <a:srgbClr val="505050"/>
                </a:solidFill>
              </a:defRPr>
            </a:lvl2pPr>
            <a:lvl3pPr>
              <a:defRPr sz="1600">
                <a:solidFill>
                  <a:srgbClr val="505050"/>
                </a:solidFill>
              </a:defRPr>
            </a:lvl3pPr>
            <a:lvl4pPr>
              <a:defRPr sz="1400">
                <a:solidFill>
                  <a:srgbClr val="505050"/>
                </a:solidFill>
              </a:defRPr>
            </a:lvl4pPr>
            <a:lvl5pPr marL="2057400" indent="-228600">
              <a:buFont typeface="Lucida Grande"/>
              <a:buChar char="»"/>
              <a:defRPr sz="12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59440" y="4284133"/>
            <a:ext cx="3769243" cy="1388534"/>
          </a:xfrm>
        </p:spPr>
        <p:txBody>
          <a:bodyPr/>
          <a:lstStyle>
            <a:lvl1pPr marL="0" indent="0">
              <a:buNone/>
              <a:defRPr sz="2000">
                <a:solidFill>
                  <a:schemeClr val="bg1"/>
                </a:solidFill>
              </a:defRPr>
            </a:lvl1pPr>
            <a:lvl2pPr>
              <a:defRPr sz="1800">
                <a:solidFill>
                  <a:srgbClr val="505050"/>
                </a:solidFill>
              </a:defRPr>
            </a:lvl2pPr>
            <a:lvl3pPr>
              <a:defRPr sz="1600">
                <a:solidFill>
                  <a:srgbClr val="505050"/>
                </a:solidFill>
              </a:defRPr>
            </a:lvl3pPr>
            <a:lvl4pPr>
              <a:defRPr sz="1400">
                <a:solidFill>
                  <a:srgbClr val="505050"/>
                </a:solidFill>
              </a:defRPr>
            </a:lvl4pPr>
            <a:lvl5pPr>
              <a:buFont typeface="Arial" pitchFamily="34" charset="0"/>
              <a:buChar char="•"/>
              <a:defRPr sz="12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5" name="Slide Number Placeholder 5"/>
          <p:cNvSpPr>
            <a:spLocks noGrp="1"/>
          </p:cNvSpPr>
          <p:nvPr>
            <p:ph type="sldNum" sz="quarter" idx="12"/>
          </p:nvPr>
        </p:nvSpPr>
        <p:spPr>
          <a:xfrm>
            <a:off x="457200" y="6267450"/>
            <a:ext cx="389467" cy="365125"/>
          </a:xfrm>
        </p:spPr>
        <p:txBody>
          <a:bodyPr/>
          <a:lstStyle>
            <a:lvl1pPr>
              <a:defRPr lang="en-US" sz="900" kern="1200" smtClean="0">
                <a:solidFill>
                  <a:srgbClr val="505050"/>
                </a:solidFill>
                <a:latin typeface="+mn-lt"/>
                <a:ea typeface="+mn-ea"/>
                <a:cs typeface="Arial"/>
              </a:defRPr>
            </a:lvl1pPr>
          </a:lstStyle>
          <a:p>
            <a:fld id="{F9748022-1863-6A47-B2F5-4EB18026B312}" type="slidenum">
              <a:rPr/>
              <a:pPr/>
              <a:t>‹#›</a:t>
            </a:fld>
            <a:endParaRPr dirty="0"/>
          </a:p>
        </p:txBody>
      </p:sp>
    </p:spTree>
    <p:extLst>
      <p:ext uri="{BB962C8B-B14F-4D97-AF65-F5344CB8AC3E}">
        <p14:creationId xmlns:p14="http://schemas.microsoft.com/office/powerpoint/2010/main" val="2201714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ster takeaway - scalab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2550"/>
            <a:ext cx="8229600" cy="1041400"/>
          </a:xfrm>
        </p:spPr>
        <p:txBody>
          <a:bodyPr>
            <a:noAutofit/>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457200" y="1252728"/>
            <a:ext cx="4038600" cy="3768005"/>
          </a:xfrm>
        </p:spPr>
        <p:txBody>
          <a:bodyPr/>
          <a:lstStyle>
            <a:lvl1pPr>
              <a:defRPr sz="2000">
                <a:solidFill>
                  <a:srgbClr val="505050"/>
                </a:solidFill>
              </a:defRPr>
            </a:lvl1pPr>
            <a:lvl2pPr>
              <a:defRPr sz="1800">
                <a:solidFill>
                  <a:srgbClr val="505050"/>
                </a:solidFill>
              </a:defRPr>
            </a:lvl2pPr>
            <a:lvl3pPr>
              <a:defRPr sz="1600">
                <a:solidFill>
                  <a:srgbClr val="505050"/>
                </a:solidFill>
              </a:defRPr>
            </a:lvl3pPr>
            <a:lvl4pPr>
              <a:defRPr sz="1400">
                <a:solidFill>
                  <a:srgbClr val="505050"/>
                </a:solidFill>
              </a:defRPr>
            </a:lvl4pPr>
            <a:lvl5pPr marL="2057400" indent="-228600">
              <a:buFont typeface="Lucida Grande"/>
              <a:buChar char="»"/>
              <a:defRPr sz="12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2"/>
          </p:nvPr>
        </p:nvSpPr>
        <p:spPr>
          <a:xfrm>
            <a:off x="457200" y="6267450"/>
            <a:ext cx="389467" cy="365125"/>
          </a:xfrm>
        </p:spPr>
        <p:txBody>
          <a:bodyPr/>
          <a:lstStyle>
            <a:lvl1pPr>
              <a:defRPr lang="en-US" sz="900" kern="1200" smtClean="0">
                <a:solidFill>
                  <a:srgbClr val="505050"/>
                </a:solidFill>
                <a:latin typeface="+mn-lt"/>
                <a:ea typeface="+mn-ea"/>
                <a:cs typeface="Arial"/>
              </a:defRPr>
            </a:lvl1pPr>
          </a:lstStyle>
          <a:p>
            <a:fld id="{F9748022-1863-6A47-B2F5-4EB18026B312}" type="slidenum">
              <a:rPr/>
              <a:pPr/>
              <a:t>‹#›</a:t>
            </a:fld>
            <a:endParaRPr dirty="0"/>
          </a:p>
        </p:txBody>
      </p:sp>
      <p:sp>
        <p:nvSpPr>
          <p:cNvPr id="6" name="TextBox 5"/>
          <p:cNvSpPr txBox="1"/>
          <p:nvPr userDrawn="1"/>
        </p:nvSpPr>
        <p:spPr>
          <a:xfrm>
            <a:off x="4802020" y="1520395"/>
            <a:ext cx="3833324" cy="369332"/>
          </a:xfrm>
          <a:prstGeom prst="rect">
            <a:avLst/>
          </a:prstGeom>
          <a:noFill/>
        </p:spPr>
        <p:txBody>
          <a:bodyPr wrap="square" rtlCol="0">
            <a:spAutoFit/>
          </a:bodyPr>
          <a:lstStyle/>
          <a:p>
            <a:pPr defTabSz="457200"/>
            <a:endParaRPr lang="en-US" dirty="0">
              <a:solidFill>
                <a:srgbClr val="0098DB"/>
              </a:solidFill>
            </a:endParaRPr>
          </a:p>
        </p:txBody>
      </p:sp>
      <p:sp>
        <p:nvSpPr>
          <p:cNvPr id="12" name="Text Placeholder 11"/>
          <p:cNvSpPr>
            <a:spLocks noGrp="1"/>
          </p:cNvSpPr>
          <p:nvPr>
            <p:ph type="body" sz="quarter" idx="13" hasCustomPrompt="1"/>
          </p:nvPr>
        </p:nvSpPr>
        <p:spPr>
          <a:xfrm>
            <a:off x="457200" y="5111496"/>
            <a:ext cx="8229600" cy="749808"/>
          </a:xfrm>
          <a:prstGeom prst="roundRect">
            <a:avLst/>
          </a:prstGeom>
        </p:spPr>
        <p:style>
          <a:lnRef idx="2">
            <a:schemeClr val="accent5"/>
          </a:lnRef>
          <a:fillRef idx="1">
            <a:schemeClr val="lt1"/>
          </a:fillRef>
          <a:effectRef idx="0">
            <a:schemeClr val="accent5"/>
          </a:effectRef>
          <a:fontRef idx="none"/>
        </p:style>
        <p:txBody>
          <a:bodyPr tIns="0"/>
          <a:lstStyle>
            <a:lvl1pPr marL="0" indent="0">
              <a:buNone/>
              <a:defRPr baseline="0">
                <a:solidFill>
                  <a:srgbClr val="505050"/>
                </a:solidFill>
              </a:defRPr>
            </a:lvl1pPr>
          </a:lstStyle>
          <a:p>
            <a:pPr lvl="0"/>
            <a:r>
              <a:rPr lang="en-US" dirty="0"/>
              <a:t>This is scalable conclusion text. The round-cornered text box is adjustable to fit the desired amount of space.</a:t>
            </a:r>
          </a:p>
        </p:txBody>
      </p:sp>
    </p:spTree>
    <p:extLst>
      <p:ext uri="{BB962C8B-B14F-4D97-AF65-F5344CB8AC3E}">
        <p14:creationId xmlns:p14="http://schemas.microsoft.com/office/powerpoint/2010/main" val="3411144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145770"/>
            <a:ext cx="5884333" cy="2426229"/>
          </a:xfrm>
        </p:spPr>
        <p:txBody>
          <a:bodyPr>
            <a:noAutofit/>
          </a:bodyPr>
          <a:lstStyle>
            <a:lvl1pPr>
              <a:defRPr sz="40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509435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457200" y="84013"/>
            <a:ext cx="8229600" cy="1143000"/>
          </a:xfrm>
        </p:spPr>
        <p:txBody>
          <a:bodyPr>
            <a:noAutofit/>
          </a:bodyPr>
          <a:lstStyle/>
          <a:p>
            <a:r>
              <a:rPr lang="en-US" dirty="0"/>
              <a:t>CLICK TO EDIT MASTER TITLE STYLE</a:t>
            </a:r>
          </a:p>
        </p:txBody>
      </p:sp>
      <p:sp>
        <p:nvSpPr>
          <p:cNvPr id="3" name="Slide Number Placeholder 5"/>
          <p:cNvSpPr>
            <a:spLocks noGrp="1"/>
          </p:cNvSpPr>
          <p:nvPr>
            <p:ph type="sldNum" sz="quarter" idx="12"/>
          </p:nvPr>
        </p:nvSpPr>
        <p:spPr>
          <a:xfrm>
            <a:off x="457200" y="6267450"/>
            <a:ext cx="389467" cy="365125"/>
          </a:xfrm>
        </p:spPr>
        <p:txBody>
          <a:bodyPr/>
          <a:lstStyle>
            <a:lvl1pPr>
              <a:defRPr lang="en-US" sz="900" kern="1200" smtClean="0">
                <a:solidFill>
                  <a:srgbClr val="505050"/>
                </a:solidFill>
                <a:latin typeface="+mn-lt"/>
                <a:ea typeface="+mn-ea"/>
                <a:cs typeface="Arial"/>
              </a:defRPr>
            </a:lvl1pPr>
          </a:lstStyle>
          <a:p>
            <a:fld id="{F9748022-1863-6A47-B2F5-4EB18026B312}" type="slidenum">
              <a:rPr/>
              <a:pPr/>
              <a:t>‹#›</a:t>
            </a:fld>
            <a:endParaRPr dirty="0"/>
          </a:p>
        </p:txBody>
      </p:sp>
    </p:spTree>
    <p:extLst>
      <p:ext uri="{BB962C8B-B14F-4D97-AF65-F5344CB8AC3E}">
        <p14:creationId xmlns:p14="http://schemas.microsoft.com/office/powerpoint/2010/main" val="2996238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t" anchorCtr="0">
            <a:noAutofit/>
          </a:bodyPr>
          <a:lstStyle>
            <a:lvl1pPr algn="l">
              <a:defRPr sz="24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2000">
                <a:solidFill>
                  <a:srgbClr val="505050"/>
                </a:solidFill>
              </a:defRPr>
            </a:lvl1pPr>
            <a:lvl2pPr>
              <a:defRPr sz="1800">
                <a:solidFill>
                  <a:srgbClr val="505050"/>
                </a:solidFill>
              </a:defRPr>
            </a:lvl2pPr>
            <a:lvl3pPr>
              <a:defRPr sz="1600">
                <a:solidFill>
                  <a:srgbClr val="505050"/>
                </a:solidFill>
              </a:defRPr>
            </a:lvl3pPr>
            <a:lvl4pPr>
              <a:defRPr sz="1400">
                <a:solidFill>
                  <a:srgbClr val="505050"/>
                </a:solidFill>
              </a:defRPr>
            </a:lvl4pPr>
            <a:lvl5pPr>
              <a:buFont typeface="Arial" pitchFamily="34" charset="0"/>
              <a:buChar char="•"/>
              <a:defRPr sz="1200">
                <a:solidFill>
                  <a:srgbClr val="505050"/>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285750" indent="-285750">
              <a:buFont typeface="Arial"/>
              <a:buChar char="•"/>
              <a:defRPr sz="1400">
                <a:solidFill>
                  <a:srgbClr val="505050"/>
                </a:solidFill>
              </a:defRPr>
            </a:lvl1pPr>
            <a:lvl2pPr marL="628650" indent="-171450">
              <a:buFont typeface="Lucida Grande"/>
              <a:buChar char="—"/>
              <a:defRPr sz="1200">
                <a:solidFill>
                  <a:srgbClr val="505050"/>
                </a:solidFill>
              </a:defRPr>
            </a:lvl2pPr>
            <a:lvl3pPr marL="1085850" indent="-171450">
              <a:buFont typeface="Arial"/>
              <a:buChar char="•"/>
              <a:defRPr sz="1000">
                <a:solidFill>
                  <a:srgbClr val="505050"/>
                </a:solidFill>
              </a:defRPr>
            </a:lvl3pPr>
            <a:lvl4pPr marL="1543050" indent="-171450">
              <a:buFont typeface="Lucida Grande"/>
              <a:buChar char="—"/>
              <a:defRPr sz="900">
                <a:solidFill>
                  <a:srgbClr val="505050"/>
                </a:solidFill>
              </a:defRPr>
            </a:lvl4pPr>
            <a:lvl5pPr marL="2000250" indent="-171450">
              <a:buFont typeface="Lucida Grande"/>
              <a:buChar char="»"/>
              <a:defRPr sz="900">
                <a:solidFill>
                  <a:srgbClr val="505050"/>
                </a:solidFill>
              </a:defRPr>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2"/>
          </p:nvPr>
        </p:nvSpPr>
        <p:spPr>
          <a:xfrm>
            <a:off x="457200" y="6267450"/>
            <a:ext cx="389467" cy="365125"/>
          </a:xfrm>
        </p:spPr>
        <p:txBody>
          <a:bodyPr/>
          <a:lstStyle>
            <a:lvl1pPr>
              <a:defRPr lang="en-US" sz="900" kern="1200" smtClean="0">
                <a:solidFill>
                  <a:srgbClr val="505050"/>
                </a:solidFill>
                <a:latin typeface="+mn-lt"/>
                <a:ea typeface="+mn-ea"/>
                <a:cs typeface="Arial"/>
              </a:defRPr>
            </a:lvl1pPr>
          </a:lstStyle>
          <a:p>
            <a:fld id="{F9748022-1863-6A47-B2F5-4EB18026B312}" type="slidenum">
              <a:rPr/>
              <a:pPr/>
              <a:t>‹#›</a:t>
            </a:fld>
            <a:endParaRPr dirty="0"/>
          </a:p>
        </p:txBody>
      </p:sp>
    </p:spTree>
    <p:extLst>
      <p:ext uri="{BB962C8B-B14F-4D97-AF65-F5344CB8AC3E}">
        <p14:creationId xmlns:p14="http://schemas.microsoft.com/office/powerpoint/2010/main" val="668014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No Wav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0"/>
            <a:ext cx="8229600" cy="1041400"/>
          </a:xfrm>
        </p:spPr>
        <p:txBody>
          <a:bodyPr>
            <a:noAutofit/>
          </a:bodyPr>
          <a:lstStyle/>
          <a:p>
            <a:r>
              <a:rPr lang="en-US"/>
              <a:t>Click to edit Master title style</a:t>
            </a:r>
            <a:endParaRPr lang="en-US" dirty="0"/>
          </a:p>
        </p:txBody>
      </p:sp>
      <p:sp>
        <p:nvSpPr>
          <p:cNvPr id="5" name="Content Placeholder 2"/>
          <p:cNvSpPr>
            <a:spLocks noGrp="1"/>
          </p:cNvSpPr>
          <p:nvPr>
            <p:ph idx="1"/>
          </p:nvPr>
        </p:nvSpPr>
        <p:spPr>
          <a:xfrm>
            <a:off x="457200" y="1252728"/>
            <a:ext cx="8229600" cy="4114800"/>
          </a:xfrm>
        </p:spPr>
        <p:txBody>
          <a:bodyPr/>
          <a:lstStyle>
            <a:lvl1pPr>
              <a:defRPr>
                <a:solidFill>
                  <a:srgbClr val="505050"/>
                </a:solidFill>
              </a:defRPr>
            </a:lvl1pPr>
            <a:lvl2pPr>
              <a:defRPr sz="1800">
                <a:solidFill>
                  <a:srgbClr val="505050"/>
                </a:solidFill>
              </a:defRPr>
            </a:lvl2pPr>
            <a:lvl3pPr>
              <a:defRPr>
                <a:solidFill>
                  <a:srgbClr val="505050"/>
                </a:solidFill>
              </a:defRPr>
            </a:lvl3pPr>
            <a:lvl4pPr>
              <a:defRPr>
                <a:solidFill>
                  <a:srgbClr val="505050"/>
                </a:solidFill>
              </a:defRPr>
            </a:lvl4pPr>
            <a:lvl5pPr marL="2057400" indent="-228600">
              <a:buFont typeface="Lucida Grande"/>
              <a:buChar char="»"/>
              <a:defRPr>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2"/>
          </p:nvPr>
        </p:nvSpPr>
        <p:spPr>
          <a:xfrm>
            <a:off x="457200" y="6267450"/>
            <a:ext cx="389467" cy="365125"/>
          </a:xfrm>
        </p:spPr>
        <p:txBody>
          <a:bodyPr/>
          <a:lstStyle>
            <a:lvl1pPr>
              <a:defRPr lang="en-US" sz="900" kern="1200" smtClean="0">
                <a:solidFill>
                  <a:srgbClr val="505050"/>
                </a:solidFill>
                <a:latin typeface="+mn-lt"/>
                <a:ea typeface="+mn-ea"/>
                <a:cs typeface="Arial"/>
              </a:defRPr>
            </a:lvl1pPr>
          </a:lstStyle>
          <a:p>
            <a:fld id="{F9748022-1863-6A47-B2F5-4EB18026B312}" type="slidenum">
              <a:rPr/>
              <a:pPr/>
              <a:t>‹#›</a:t>
            </a:fld>
            <a:endParaRPr dirty="0"/>
          </a:p>
        </p:txBody>
      </p:sp>
    </p:spTree>
    <p:extLst>
      <p:ext uri="{BB962C8B-B14F-4D97-AF65-F5344CB8AC3E}">
        <p14:creationId xmlns:p14="http://schemas.microsoft.com/office/powerpoint/2010/main" val="1657379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1579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HIT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chor="b">
            <a:noAutofit/>
          </a:bodyPr>
          <a:lstStyle>
            <a:lvl1pPr>
              <a:defRPr sz="4000">
                <a:solidFill>
                  <a:srgbClr val="0098DB"/>
                </a:solidFill>
              </a:defRPr>
            </a:lvl1pPr>
          </a:lstStyle>
          <a:p>
            <a:r>
              <a:rPr lang="en-US" dirty="0"/>
              <a:t>CLICK TO EDIT MASTER TITLE STYLE</a:t>
            </a:r>
          </a:p>
        </p:txBody>
      </p:sp>
      <p:sp>
        <p:nvSpPr>
          <p:cNvPr id="3" name="Subtitle 2"/>
          <p:cNvSpPr>
            <a:spLocks noGrp="1"/>
          </p:cNvSpPr>
          <p:nvPr>
            <p:ph type="subTitle" idx="1"/>
          </p:nvPr>
        </p:nvSpPr>
        <p:spPr>
          <a:xfrm>
            <a:off x="685800" y="3674534"/>
            <a:ext cx="7086600" cy="1078442"/>
          </a:xfrm>
        </p:spPr>
        <p:txBody>
          <a:bodyPr>
            <a:noAutofit/>
          </a:bodyPr>
          <a:lstStyle>
            <a:lvl1pPr marL="0" indent="0" algn="l">
              <a:buNone/>
              <a:defRPr sz="2800">
                <a:solidFill>
                  <a:srgbClr val="0098D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965851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2550"/>
            <a:ext cx="8229600" cy="1041400"/>
          </a:xfrm>
        </p:spPr>
        <p:txBody>
          <a:bodyPr>
            <a:noAutofit/>
          </a:bodyPr>
          <a:lstStyle>
            <a:lvl1pPr>
              <a:defRPr>
                <a:solidFill>
                  <a:schemeClr val="tx1"/>
                </a:solidFill>
              </a:defRPr>
            </a:lvl1pPr>
          </a:lstStyle>
          <a:p>
            <a:r>
              <a:rPr lang="en-US" dirty="0"/>
              <a:t>CLICK TO EDIT MASTER TITLE STYLE</a:t>
            </a:r>
          </a:p>
        </p:txBody>
      </p:sp>
      <p:sp>
        <p:nvSpPr>
          <p:cNvPr id="6" name="Slide Number Placeholder 5"/>
          <p:cNvSpPr>
            <a:spLocks noGrp="1"/>
          </p:cNvSpPr>
          <p:nvPr>
            <p:ph type="sldNum" sz="quarter" idx="12"/>
          </p:nvPr>
        </p:nvSpPr>
        <p:spPr>
          <a:xfrm>
            <a:off x="457200" y="6267450"/>
            <a:ext cx="389467" cy="365125"/>
          </a:xfrm>
        </p:spPr>
        <p:txBody>
          <a:bodyPr/>
          <a:lstStyle>
            <a:lvl1pPr>
              <a:defRPr lang="en-US" sz="900" kern="1200" smtClean="0">
                <a:solidFill>
                  <a:srgbClr val="505050"/>
                </a:solidFill>
                <a:latin typeface="+mn-lt"/>
                <a:ea typeface="+mn-ea"/>
                <a:cs typeface="Arial"/>
              </a:defRPr>
            </a:lvl1pPr>
          </a:lstStyle>
          <a:p>
            <a:fld id="{F9748022-1863-6A47-B2F5-4EB18026B312}" type="slidenum">
              <a:rPr/>
              <a:pPr/>
              <a:t>‹#›</a:t>
            </a:fld>
            <a:endParaRPr dirty="0"/>
          </a:p>
        </p:txBody>
      </p:sp>
      <p:sp>
        <p:nvSpPr>
          <p:cNvPr id="9" name="Content Placeholder 2"/>
          <p:cNvSpPr>
            <a:spLocks noGrp="1"/>
          </p:cNvSpPr>
          <p:nvPr>
            <p:ph idx="1"/>
          </p:nvPr>
        </p:nvSpPr>
        <p:spPr>
          <a:xfrm>
            <a:off x="456326" y="1251169"/>
            <a:ext cx="8229600" cy="3960210"/>
          </a:xfrm>
        </p:spPr>
        <p:txBody>
          <a:bodyPr/>
          <a:lstStyle>
            <a:lvl1pPr>
              <a:defRPr>
                <a:solidFill>
                  <a:srgbClr val="505050"/>
                </a:solidFill>
              </a:defRPr>
            </a:lvl1pPr>
            <a:lvl2pPr>
              <a:defRPr sz="1800">
                <a:solidFill>
                  <a:srgbClr val="505050"/>
                </a:solidFill>
              </a:defRPr>
            </a:lvl2pPr>
            <a:lvl3pPr>
              <a:defRPr>
                <a:solidFill>
                  <a:srgbClr val="505050"/>
                </a:solidFill>
              </a:defRPr>
            </a:lvl3pPr>
            <a:lvl4pPr>
              <a:defRPr>
                <a:solidFill>
                  <a:srgbClr val="505050"/>
                </a:solidFill>
              </a:defRPr>
            </a:lvl4pPr>
            <a:lvl5pPr marL="2057400" indent="-228600">
              <a:buFont typeface="Lucida Grande"/>
              <a:buChar char="»"/>
              <a:defRPr>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5529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Content with Imag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2550"/>
            <a:ext cx="8229600" cy="1041400"/>
          </a:xfrm>
        </p:spPr>
        <p:txBody>
          <a:bodyPr>
            <a:noAutofit/>
          </a:bodyPr>
          <a:lstStyle>
            <a:lvl1pPr>
              <a:defRPr>
                <a:solidFill>
                  <a:schemeClr val="tx1"/>
                </a:solidFill>
              </a:defRPr>
            </a:lvl1pPr>
          </a:lstStyle>
          <a:p>
            <a:r>
              <a:rPr lang="en-US" dirty="0"/>
              <a:t>Title and content with image layout</a:t>
            </a:r>
          </a:p>
        </p:txBody>
      </p:sp>
      <p:sp>
        <p:nvSpPr>
          <p:cNvPr id="6" name="Slide Number Placeholder 5"/>
          <p:cNvSpPr>
            <a:spLocks noGrp="1"/>
          </p:cNvSpPr>
          <p:nvPr>
            <p:ph type="sldNum" sz="quarter" idx="12"/>
          </p:nvPr>
        </p:nvSpPr>
        <p:spPr>
          <a:xfrm>
            <a:off x="457200" y="6267450"/>
            <a:ext cx="389467" cy="365125"/>
          </a:xfrm>
        </p:spPr>
        <p:txBody>
          <a:bodyPr/>
          <a:lstStyle>
            <a:lvl1pPr>
              <a:defRPr lang="en-US" sz="900" kern="1200" smtClean="0">
                <a:solidFill>
                  <a:srgbClr val="505050"/>
                </a:solidFill>
                <a:latin typeface="+mn-lt"/>
                <a:ea typeface="+mn-ea"/>
                <a:cs typeface="Arial"/>
              </a:defRPr>
            </a:lvl1pPr>
          </a:lstStyle>
          <a:p>
            <a:fld id="{F9748022-1863-6A47-B2F5-4EB18026B312}" type="slidenum">
              <a:rPr/>
              <a:pPr/>
              <a:t>‹#›</a:t>
            </a:fld>
            <a:endParaRPr dirty="0"/>
          </a:p>
        </p:txBody>
      </p:sp>
      <p:sp>
        <p:nvSpPr>
          <p:cNvPr id="5" name="Picture Placeholder 4"/>
          <p:cNvSpPr>
            <a:spLocks noGrp="1"/>
          </p:cNvSpPr>
          <p:nvPr>
            <p:ph type="pic" sz="quarter" idx="13"/>
          </p:nvPr>
        </p:nvSpPr>
        <p:spPr>
          <a:xfrm>
            <a:off x="5988559" y="1325563"/>
            <a:ext cx="2697163" cy="2252662"/>
          </a:xfrm>
        </p:spPr>
        <p:txBody>
          <a:bodyPr/>
          <a:lstStyle/>
          <a:p>
            <a:endParaRPr lang="en-US" dirty="0"/>
          </a:p>
        </p:txBody>
      </p:sp>
      <p:sp>
        <p:nvSpPr>
          <p:cNvPr id="8" name="Content Placeholder 2"/>
          <p:cNvSpPr>
            <a:spLocks noGrp="1"/>
          </p:cNvSpPr>
          <p:nvPr>
            <p:ph idx="1"/>
          </p:nvPr>
        </p:nvSpPr>
        <p:spPr>
          <a:xfrm>
            <a:off x="456326" y="1251169"/>
            <a:ext cx="8229600" cy="3960210"/>
          </a:xfrm>
        </p:spPr>
        <p:txBody>
          <a:bodyPr/>
          <a:lstStyle>
            <a:lvl1pPr>
              <a:defRPr>
                <a:solidFill>
                  <a:srgbClr val="505050"/>
                </a:solidFill>
              </a:defRPr>
            </a:lvl1pPr>
            <a:lvl2pPr>
              <a:defRPr sz="1800">
                <a:solidFill>
                  <a:srgbClr val="505050"/>
                </a:solidFill>
              </a:defRPr>
            </a:lvl2pPr>
            <a:lvl3pPr>
              <a:defRPr>
                <a:solidFill>
                  <a:srgbClr val="505050"/>
                </a:solidFill>
              </a:defRPr>
            </a:lvl3pPr>
            <a:lvl4pPr>
              <a:defRPr>
                <a:solidFill>
                  <a:srgbClr val="505050"/>
                </a:solidFill>
              </a:defRPr>
            </a:lvl4pPr>
            <a:lvl5pPr marL="2057400" indent="-228600">
              <a:buFont typeface="Lucida Grande"/>
              <a:buChar char="»"/>
              <a:defRPr>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80661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genda">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2550"/>
            <a:ext cx="8229600" cy="1041400"/>
          </a:xfrm>
        </p:spPr>
        <p:txBody>
          <a:bodyPr>
            <a:noAutofit/>
          </a:bodyPr>
          <a:lstStyle>
            <a:lvl1pPr>
              <a:defRPr>
                <a:solidFill>
                  <a:schemeClr val="tx1"/>
                </a:solidFill>
              </a:defRPr>
            </a:lvl1pPr>
          </a:lstStyle>
          <a:p>
            <a:r>
              <a:rPr lang="en-US" dirty="0"/>
              <a:t>AGENDA </a:t>
            </a:r>
            <a:r>
              <a:rPr lang="en-US" dirty="0" err="1"/>
              <a:t>layouT</a:t>
            </a:r>
            <a:endParaRPr lang="en-US" dirty="0"/>
          </a:p>
        </p:txBody>
      </p:sp>
      <p:sp>
        <p:nvSpPr>
          <p:cNvPr id="6" name="Slide Number Placeholder 5"/>
          <p:cNvSpPr>
            <a:spLocks noGrp="1"/>
          </p:cNvSpPr>
          <p:nvPr>
            <p:ph type="sldNum" sz="quarter" idx="12"/>
          </p:nvPr>
        </p:nvSpPr>
        <p:spPr>
          <a:xfrm>
            <a:off x="457200" y="6267450"/>
            <a:ext cx="389467" cy="365125"/>
          </a:xfrm>
        </p:spPr>
        <p:txBody>
          <a:bodyPr/>
          <a:lstStyle>
            <a:lvl1pPr>
              <a:defRPr lang="en-US" sz="900" kern="1200" smtClean="0">
                <a:solidFill>
                  <a:srgbClr val="505050"/>
                </a:solidFill>
                <a:latin typeface="+mn-lt"/>
                <a:ea typeface="+mn-ea"/>
                <a:cs typeface="Arial"/>
              </a:defRPr>
            </a:lvl1pPr>
          </a:lstStyle>
          <a:p>
            <a:fld id="{F9748022-1863-6A47-B2F5-4EB18026B312}" type="slidenum">
              <a:rPr/>
              <a:pPr/>
              <a:t>‹#›</a:t>
            </a:fld>
            <a:endParaRPr dirty="0"/>
          </a:p>
        </p:txBody>
      </p:sp>
      <p:sp>
        <p:nvSpPr>
          <p:cNvPr id="8" name="Content Placeholder 2"/>
          <p:cNvSpPr>
            <a:spLocks noGrp="1"/>
          </p:cNvSpPr>
          <p:nvPr>
            <p:ph idx="1"/>
          </p:nvPr>
        </p:nvSpPr>
        <p:spPr>
          <a:xfrm>
            <a:off x="456326" y="1251169"/>
            <a:ext cx="8229600" cy="3960210"/>
          </a:xfrm>
        </p:spPr>
        <p:txBody>
          <a:bodyPr/>
          <a:lstStyle>
            <a:lvl1pPr>
              <a:defRPr>
                <a:solidFill>
                  <a:srgbClr val="505050"/>
                </a:solidFill>
              </a:defRPr>
            </a:lvl1pPr>
            <a:lvl2pPr>
              <a:defRPr sz="1800">
                <a:solidFill>
                  <a:srgbClr val="505050"/>
                </a:solidFill>
              </a:defRPr>
            </a:lvl2pPr>
            <a:lvl3pPr>
              <a:defRPr>
                <a:solidFill>
                  <a:srgbClr val="505050"/>
                </a:solidFill>
              </a:defRPr>
            </a:lvl3pPr>
            <a:lvl4pPr>
              <a:defRPr>
                <a:solidFill>
                  <a:srgbClr val="505050"/>
                </a:solidFill>
              </a:defRPr>
            </a:lvl4pPr>
            <a:lvl5pPr marL="2057400" indent="-228600">
              <a:buFont typeface="Lucida Grande"/>
              <a:buChar char="»"/>
              <a:defRPr>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8820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2550"/>
            <a:ext cx="8229600" cy="1041400"/>
          </a:xfrm>
        </p:spPr>
        <p:txBody>
          <a:bodyPr>
            <a:noAutofit/>
          </a:bodyPr>
          <a:lstStyle>
            <a:lvl1pPr>
              <a:defRPr>
                <a:solidFill>
                  <a:schemeClr val="tx1"/>
                </a:solidFill>
              </a:defRPr>
            </a:lvl1pPr>
          </a:lstStyle>
          <a:p>
            <a:r>
              <a:rPr lang="en-US" dirty="0"/>
              <a:t>CLICK TO EDIT MASTER TITLE STYLE</a:t>
            </a:r>
          </a:p>
        </p:txBody>
      </p:sp>
      <p:sp>
        <p:nvSpPr>
          <p:cNvPr id="6" name="Slide Number Placeholder 5"/>
          <p:cNvSpPr>
            <a:spLocks noGrp="1"/>
          </p:cNvSpPr>
          <p:nvPr>
            <p:ph type="sldNum" sz="quarter" idx="12"/>
          </p:nvPr>
        </p:nvSpPr>
        <p:spPr>
          <a:xfrm>
            <a:off x="457200" y="6267450"/>
            <a:ext cx="389467" cy="365125"/>
          </a:xfrm>
        </p:spPr>
        <p:txBody>
          <a:bodyPr/>
          <a:lstStyle>
            <a:lvl1pPr>
              <a:defRPr lang="en-US" sz="900" kern="1200" smtClean="0">
                <a:solidFill>
                  <a:srgbClr val="505050"/>
                </a:solidFill>
                <a:latin typeface="+mn-lt"/>
                <a:ea typeface="+mn-ea"/>
                <a:cs typeface="Arial"/>
              </a:defRPr>
            </a:lvl1pPr>
          </a:lstStyle>
          <a:p>
            <a:fld id="{F9748022-1863-6A47-B2F5-4EB18026B312}" type="slidenum">
              <a:rPr/>
              <a:pPr/>
              <a:t>‹#›</a:t>
            </a:fld>
            <a:endParaRPr dirty="0"/>
          </a:p>
        </p:txBody>
      </p:sp>
      <p:sp>
        <p:nvSpPr>
          <p:cNvPr id="17" name="Table Placeholder 16"/>
          <p:cNvSpPr>
            <a:spLocks noGrp="1"/>
          </p:cNvSpPr>
          <p:nvPr>
            <p:ph type="tbl" sz="quarter" idx="13"/>
          </p:nvPr>
        </p:nvSpPr>
        <p:spPr>
          <a:xfrm>
            <a:off x="1436688" y="1158105"/>
            <a:ext cx="6238875" cy="1441162"/>
          </a:xfrm>
        </p:spPr>
        <p:txBody>
          <a:bodyPr/>
          <a:lstStyle/>
          <a:p>
            <a:endParaRPr lang="en-US" dirty="0"/>
          </a:p>
        </p:txBody>
      </p:sp>
      <p:sp>
        <p:nvSpPr>
          <p:cNvPr id="10" name="Table Placeholder 16"/>
          <p:cNvSpPr>
            <a:spLocks noGrp="1"/>
          </p:cNvSpPr>
          <p:nvPr>
            <p:ph type="tbl" sz="quarter" idx="14"/>
          </p:nvPr>
        </p:nvSpPr>
        <p:spPr>
          <a:xfrm>
            <a:off x="1436688" y="2758305"/>
            <a:ext cx="6238875" cy="1441162"/>
          </a:xfrm>
        </p:spPr>
        <p:txBody>
          <a:bodyPr/>
          <a:lstStyle/>
          <a:p>
            <a:endParaRPr lang="en-US" dirty="0"/>
          </a:p>
        </p:txBody>
      </p:sp>
      <p:sp>
        <p:nvSpPr>
          <p:cNvPr id="11" name="Table Placeholder 16"/>
          <p:cNvSpPr>
            <a:spLocks noGrp="1"/>
          </p:cNvSpPr>
          <p:nvPr>
            <p:ph type="tbl" sz="quarter" idx="15"/>
          </p:nvPr>
        </p:nvSpPr>
        <p:spPr>
          <a:xfrm>
            <a:off x="1436688" y="4358505"/>
            <a:ext cx="6238875" cy="1441162"/>
          </a:xfrm>
        </p:spPr>
        <p:txBody>
          <a:bodyPr/>
          <a:lstStyle/>
          <a:p>
            <a:endParaRPr lang="en-US" dirty="0"/>
          </a:p>
        </p:txBody>
      </p:sp>
    </p:spTree>
    <p:extLst>
      <p:ext uri="{BB962C8B-B14F-4D97-AF65-F5344CB8AC3E}">
        <p14:creationId xmlns:p14="http://schemas.microsoft.com/office/powerpoint/2010/main" val="3498960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r Char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2550"/>
            <a:ext cx="8229600" cy="1041400"/>
          </a:xfrm>
        </p:spPr>
        <p:txBody>
          <a:bodyPr>
            <a:noAutofit/>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1252728"/>
            <a:ext cx="3972296" cy="3839633"/>
          </a:xfrm>
        </p:spPr>
        <p:txBody>
          <a:bodyPr/>
          <a:lstStyle>
            <a:lvl1pPr>
              <a:defRPr>
                <a:solidFill>
                  <a:srgbClr val="505050"/>
                </a:solidFill>
              </a:defRPr>
            </a:lvl1pPr>
            <a:lvl2pPr>
              <a:defRPr sz="1800">
                <a:solidFill>
                  <a:srgbClr val="505050"/>
                </a:solidFill>
              </a:defRPr>
            </a:lvl2pPr>
            <a:lvl3pPr>
              <a:defRPr>
                <a:solidFill>
                  <a:srgbClr val="505050"/>
                </a:solidFill>
              </a:defRPr>
            </a:lvl3pPr>
            <a:lvl4pPr>
              <a:defRPr>
                <a:solidFill>
                  <a:srgbClr val="505050"/>
                </a:solidFill>
              </a:defRPr>
            </a:lvl4pPr>
            <a:lvl5pPr marL="2057400" indent="-228600">
              <a:buFont typeface="Lucida Grande"/>
              <a:buChar char="»"/>
              <a:defRPr>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457200" y="6267450"/>
            <a:ext cx="389467" cy="365125"/>
          </a:xfrm>
        </p:spPr>
        <p:txBody>
          <a:bodyPr/>
          <a:lstStyle>
            <a:lvl1pPr>
              <a:defRPr lang="en-US" sz="900" kern="1200" smtClean="0">
                <a:solidFill>
                  <a:srgbClr val="505050"/>
                </a:solidFill>
                <a:latin typeface="+mn-lt"/>
                <a:ea typeface="+mn-ea"/>
                <a:cs typeface="Arial"/>
              </a:defRPr>
            </a:lvl1pPr>
          </a:lstStyle>
          <a:p>
            <a:fld id="{F9748022-1863-6A47-B2F5-4EB18026B312}" type="slidenum">
              <a:rPr/>
              <a:pPr/>
              <a:t>‹#›</a:t>
            </a:fld>
            <a:endParaRPr dirty="0"/>
          </a:p>
        </p:txBody>
      </p:sp>
      <p:sp>
        <p:nvSpPr>
          <p:cNvPr id="5" name="Chart Placeholder 4"/>
          <p:cNvSpPr>
            <a:spLocks noGrp="1"/>
          </p:cNvSpPr>
          <p:nvPr>
            <p:ph type="chart" sz="quarter" idx="13"/>
          </p:nvPr>
        </p:nvSpPr>
        <p:spPr>
          <a:xfrm>
            <a:off x="4773869" y="1252728"/>
            <a:ext cx="3913187" cy="3834342"/>
          </a:xfrm>
        </p:spPr>
        <p:txBody>
          <a:bodyPr/>
          <a:lstStyle/>
          <a:p>
            <a:endParaRPr lang="en-US" dirty="0"/>
          </a:p>
        </p:txBody>
      </p:sp>
    </p:spTree>
    <p:extLst>
      <p:ext uri="{BB962C8B-B14F-4D97-AF65-F5344CB8AC3E}">
        <p14:creationId xmlns:p14="http://schemas.microsoft.com/office/powerpoint/2010/main" val="661305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e Char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2550"/>
            <a:ext cx="8229600" cy="1041400"/>
          </a:xfrm>
        </p:spPr>
        <p:txBody>
          <a:bodyPr>
            <a:noAutofit/>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199" y="1252728"/>
            <a:ext cx="3834953" cy="3873500"/>
          </a:xfrm>
        </p:spPr>
        <p:txBody>
          <a:bodyPr/>
          <a:lstStyle>
            <a:lvl1pPr>
              <a:defRPr>
                <a:solidFill>
                  <a:srgbClr val="505050"/>
                </a:solidFill>
              </a:defRPr>
            </a:lvl1pPr>
            <a:lvl2pPr>
              <a:defRPr sz="1800">
                <a:solidFill>
                  <a:srgbClr val="505050"/>
                </a:solidFill>
              </a:defRPr>
            </a:lvl2pPr>
            <a:lvl3pPr>
              <a:defRPr>
                <a:solidFill>
                  <a:srgbClr val="505050"/>
                </a:solidFill>
              </a:defRPr>
            </a:lvl3pPr>
            <a:lvl4pPr>
              <a:defRPr>
                <a:solidFill>
                  <a:srgbClr val="505050"/>
                </a:solidFill>
              </a:defRPr>
            </a:lvl4pPr>
            <a:lvl5pPr marL="2057400" indent="-228600">
              <a:buFont typeface="Lucida Grande"/>
              <a:buChar char="»"/>
              <a:defRPr>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457200" y="6267450"/>
            <a:ext cx="389467" cy="365125"/>
          </a:xfrm>
        </p:spPr>
        <p:txBody>
          <a:bodyPr/>
          <a:lstStyle>
            <a:lvl1pPr>
              <a:defRPr lang="en-US" sz="900" kern="1200" smtClean="0">
                <a:solidFill>
                  <a:srgbClr val="505050"/>
                </a:solidFill>
                <a:latin typeface="+mn-lt"/>
                <a:ea typeface="+mn-ea"/>
                <a:cs typeface="Arial"/>
              </a:defRPr>
            </a:lvl1pPr>
          </a:lstStyle>
          <a:p>
            <a:fld id="{F9748022-1863-6A47-B2F5-4EB18026B312}" type="slidenum">
              <a:rPr/>
              <a:pPr/>
              <a:t>‹#›</a:t>
            </a:fld>
            <a:endParaRPr dirty="0"/>
          </a:p>
        </p:txBody>
      </p:sp>
      <p:sp>
        <p:nvSpPr>
          <p:cNvPr id="5" name="Chart Placeholder 4"/>
          <p:cNvSpPr>
            <a:spLocks noGrp="1"/>
          </p:cNvSpPr>
          <p:nvPr>
            <p:ph type="chart" sz="quarter" idx="13"/>
          </p:nvPr>
        </p:nvSpPr>
        <p:spPr>
          <a:xfrm>
            <a:off x="4458582" y="1252728"/>
            <a:ext cx="4227513" cy="3698875"/>
          </a:xfrm>
        </p:spPr>
        <p:txBody>
          <a:bodyPr/>
          <a:lstStyle/>
          <a:p>
            <a:endParaRPr lang="en-US" dirty="0"/>
          </a:p>
        </p:txBody>
      </p:sp>
    </p:spTree>
    <p:extLst>
      <p:ext uri="{BB962C8B-B14F-4D97-AF65-F5344CB8AC3E}">
        <p14:creationId xmlns:p14="http://schemas.microsoft.com/office/powerpoint/2010/main" val="3940375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ne Char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2550"/>
            <a:ext cx="8229600" cy="1041400"/>
          </a:xfrm>
        </p:spPr>
        <p:txBody>
          <a:bodyPr>
            <a:noAutofit/>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199" y="1252728"/>
            <a:ext cx="3881305" cy="3873500"/>
          </a:xfrm>
        </p:spPr>
        <p:txBody>
          <a:bodyPr/>
          <a:lstStyle>
            <a:lvl1pPr>
              <a:defRPr>
                <a:solidFill>
                  <a:srgbClr val="505050"/>
                </a:solidFill>
              </a:defRPr>
            </a:lvl1pPr>
            <a:lvl2pPr>
              <a:defRPr sz="1800">
                <a:solidFill>
                  <a:srgbClr val="505050"/>
                </a:solidFill>
              </a:defRPr>
            </a:lvl2pPr>
            <a:lvl3pPr>
              <a:defRPr>
                <a:solidFill>
                  <a:srgbClr val="505050"/>
                </a:solidFill>
              </a:defRPr>
            </a:lvl3pPr>
            <a:lvl4pPr>
              <a:defRPr>
                <a:solidFill>
                  <a:srgbClr val="505050"/>
                </a:solidFill>
              </a:defRPr>
            </a:lvl4pPr>
            <a:lvl5pPr marL="2057400" indent="-228600">
              <a:buFont typeface="Lucida Grande"/>
              <a:buChar char="»"/>
              <a:defRPr>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457200" y="6267450"/>
            <a:ext cx="389467" cy="365125"/>
          </a:xfrm>
        </p:spPr>
        <p:txBody>
          <a:bodyPr/>
          <a:lstStyle>
            <a:lvl1pPr>
              <a:defRPr lang="en-US" sz="900" kern="1200" smtClean="0">
                <a:solidFill>
                  <a:srgbClr val="505050"/>
                </a:solidFill>
                <a:latin typeface="+mn-lt"/>
                <a:ea typeface="+mn-ea"/>
                <a:cs typeface="Arial"/>
              </a:defRPr>
            </a:lvl1pPr>
          </a:lstStyle>
          <a:p>
            <a:fld id="{F9748022-1863-6A47-B2F5-4EB18026B312}" type="slidenum">
              <a:rPr/>
              <a:pPr/>
              <a:t>‹#›</a:t>
            </a:fld>
            <a:endParaRPr dirty="0"/>
          </a:p>
        </p:txBody>
      </p:sp>
      <p:sp>
        <p:nvSpPr>
          <p:cNvPr id="13" name="Table Placeholder 12"/>
          <p:cNvSpPr>
            <a:spLocks noGrp="1"/>
          </p:cNvSpPr>
          <p:nvPr>
            <p:ph type="tbl" sz="quarter" idx="13"/>
          </p:nvPr>
        </p:nvSpPr>
        <p:spPr>
          <a:xfrm>
            <a:off x="4440477" y="1252728"/>
            <a:ext cx="4244975" cy="3858091"/>
          </a:xfrm>
        </p:spPr>
        <p:txBody>
          <a:bodyPr/>
          <a:lstStyle/>
          <a:p>
            <a:endParaRPr lang="en-US" dirty="0"/>
          </a:p>
        </p:txBody>
      </p:sp>
    </p:spTree>
    <p:extLst>
      <p:ext uri="{BB962C8B-B14F-4D97-AF65-F5344CB8AC3E}">
        <p14:creationId xmlns:p14="http://schemas.microsoft.com/office/powerpoint/2010/main" val="1641978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2296"/>
            <a:ext cx="8229600" cy="1041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52728"/>
            <a:ext cx="8229600" cy="4114800"/>
          </a:xfrm>
          <a:prstGeom prst="rect">
            <a:avLst/>
          </a:prstGeom>
        </p:spPr>
        <p:txBody>
          <a:bodyPr vert="horz" wrap="square"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86800" y="6457950"/>
            <a:ext cx="389467" cy="365125"/>
          </a:xfrm>
          <a:prstGeom prst="rect">
            <a:avLst/>
          </a:prstGeom>
        </p:spPr>
        <p:txBody>
          <a:bodyPr vert="horz" lIns="0" tIns="45720" rIns="91440" bIns="45720" rtlCol="0" anchor="ctr"/>
          <a:lstStyle>
            <a:lvl1pPr marL="0" indent="0" algn="l">
              <a:defRPr sz="900">
                <a:solidFill>
                  <a:srgbClr val="FFFFFF"/>
                </a:solidFill>
                <a:latin typeface="Arial"/>
                <a:cs typeface="Arial"/>
              </a:defRPr>
            </a:lvl1pPr>
          </a:lstStyle>
          <a:p>
            <a:pPr defTabSz="457200"/>
            <a:fld id="{F9748022-1863-6A47-B2F5-4EB18026B312}" type="slidenum">
              <a:rPr lang="en-US" smtClean="0"/>
              <a:pPr defTabSz="457200"/>
              <a:t>‹#›</a:t>
            </a:fld>
            <a:endParaRPr lang="en-US" dirty="0"/>
          </a:p>
        </p:txBody>
      </p:sp>
    </p:spTree>
    <p:extLst>
      <p:ext uri="{BB962C8B-B14F-4D97-AF65-F5344CB8AC3E}">
        <p14:creationId xmlns:p14="http://schemas.microsoft.com/office/powerpoint/2010/main" val="1074027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ftr="0" dt="0"/>
  <p:txStyles>
    <p:titleStyle>
      <a:lvl1pPr algn="l" defTabSz="457200" rtl="0" eaLnBrk="1" latinLnBrk="0" hangingPunct="1">
        <a:spcBef>
          <a:spcPct val="0"/>
        </a:spcBef>
        <a:buNone/>
        <a:defRPr sz="2800" b="1" i="0" kern="1200" cap="all">
          <a:solidFill>
            <a:schemeClr val="tx1"/>
          </a:solidFill>
          <a:latin typeface="Arial Narrow"/>
          <a:ea typeface="+mj-ea"/>
          <a:cs typeface="Arial"/>
        </a:defRPr>
      </a:lvl1pPr>
    </p:titleStyle>
    <p:bodyStyle>
      <a:lvl1pPr marL="342900" indent="-342900" algn="l" defTabSz="457200" rtl="0" eaLnBrk="1" latinLnBrk="0" hangingPunct="1">
        <a:spcBef>
          <a:spcPct val="20000"/>
        </a:spcBef>
        <a:buFont typeface="Arial"/>
        <a:buChar char="•"/>
        <a:defRPr sz="2000" kern="1200">
          <a:solidFill>
            <a:srgbClr val="505050"/>
          </a:solidFill>
          <a:latin typeface="+mn-lt"/>
          <a:ea typeface="+mn-ea"/>
          <a:cs typeface="Arial"/>
        </a:defRPr>
      </a:lvl1pPr>
      <a:lvl2pPr marL="742950" indent="-285750" algn="l" defTabSz="457200" rtl="0" eaLnBrk="1" latinLnBrk="0" hangingPunct="1">
        <a:spcBef>
          <a:spcPct val="20000"/>
        </a:spcBef>
        <a:buFont typeface="Arial"/>
        <a:buChar char="–"/>
        <a:defRPr sz="2000" kern="1200">
          <a:solidFill>
            <a:srgbClr val="505050"/>
          </a:solidFill>
          <a:latin typeface="+mn-lt"/>
          <a:ea typeface="+mn-ea"/>
          <a:cs typeface="Arial"/>
        </a:defRPr>
      </a:lvl2pPr>
      <a:lvl3pPr marL="1143000" indent="-228600" algn="l" defTabSz="457200" rtl="0" eaLnBrk="1" latinLnBrk="0" hangingPunct="1">
        <a:spcBef>
          <a:spcPct val="20000"/>
        </a:spcBef>
        <a:buFont typeface="Arial"/>
        <a:buChar char="•"/>
        <a:defRPr sz="1600" kern="1200">
          <a:solidFill>
            <a:srgbClr val="505050"/>
          </a:solidFill>
          <a:latin typeface="+mn-lt"/>
          <a:ea typeface="+mn-ea"/>
          <a:cs typeface="Arial"/>
        </a:defRPr>
      </a:lvl3pPr>
      <a:lvl4pPr marL="1600200" indent="-228600" algn="l" defTabSz="457200" rtl="0" eaLnBrk="1" latinLnBrk="0" hangingPunct="1">
        <a:spcBef>
          <a:spcPct val="20000"/>
        </a:spcBef>
        <a:buFont typeface="Arial"/>
        <a:buChar char="–"/>
        <a:defRPr sz="1400" kern="1200">
          <a:solidFill>
            <a:srgbClr val="505050"/>
          </a:solidFill>
          <a:latin typeface="+mn-lt"/>
          <a:ea typeface="+mn-ea"/>
          <a:cs typeface="Arial"/>
        </a:defRPr>
      </a:lvl4pPr>
      <a:lvl5pPr marL="2057400" indent="-228600" algn="l" defTabSz="457200" rtl="0" eaLnBrk="1" latinLnBrk="0" hangingPunct="1">
        <a:spcBef>
          <a:spcPct val="20000"/>
        </a:spcBef>
        <a:buFont typeface="Arial"/>
        <a:buChar char="»"/>
        <a:defRPr sz="1200" kern="1200">
          <a:solidFill>
            <a:srgbClr val="505050"/>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9748022-1863-6A47-B2F5-4EB18026B312}" type="slidenum">
              <a:rPr lang="en-US" smtClean="0"/>
              <a:pPr/>
              <a:t>1</a:t>
            </a:fld>
            <a:endParaRPr lang="en-US" dirty="0"/>
          </a:p>
        </p:txBody>
      </p:sp>
      <p:sp>
        <p:nvSpPr>
          <p:cNvPr id="6" name="AutoShape 4" descr="Image result for community"/>
          <p:cNvSpPr>
            <a:spLocks noChangeAspect="1" noChangeArrowheads="1"/>
          </p:cNvSpPr>
          <p:nvPr/>
        </p:nvSpPr>
        <p:spPr bwMode="auto">
          <a:xfrm>
            <a:off x="1471613" y="1557338"/>
            <a:ext cx="62007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4" y="0"/>
            <a:ext cx="9144000" cy="685800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224" y="0"/>
            <a:ext cx="2714286" cy="1428571"/>
          </a:xfrm>
          <a:prstGeom prst="rect">
            <a:avLst/>
          </a:prstGeom>
        </p:spPr>
      </p:pic>
    </p:spTree>
    <p:extLst>
      <p:ext uri="{BB962C8B-B14F-4D97-AF65-F5344CB8AC3E}">
        <p14:creationId xmlns:p14="http://schemas.microsoft.com/office/powerpoint/2010/main" val="307866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F9748022-1863-6A47-B2F5-4EB18026B312}" type="slidenum">
              <a:rPr lang="en-US" smtClean="0"/>
              <a:pPr/>
              <a:t>2</a:t>
            </a:fld>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14" y="0"/>
            <a:ext cx="9175914" cy="685800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224" y="0"/>
            <a:ext cx="2714286" cy="1428571"/>
          </a:xfrm>
          <a:prstGeom prst="rect">
            <a:avLst/>
          </a:prstGeom>
        </p:spPr>
      </p:pic>
    </p:spTree>
    <p:extLst>
      <p:ext uri="{BB962C8B-B14F-4D97-AF65-F5344CB8AC3E}">
        <p14:creationId xmlns:p14="http://schemas.microsoft.com/office/powerpoint/2010/main" val="25413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Software is a keystone to hach’s future</a:t>
            </a:r>
          </a:p>
        </p:txBody>
      </p:sp>
      <p:graphicFrame>
        <p:nvGraphicFramePr>
          <p:cNvPr id="2" name="Diagram 1"/>
          <p:cNvGraphicFramePr/>
          <p:nvPr>
            <p:extLst>
              <p:ext uri="{D42A27DB-BD31-4B8C-83A1-F6EECF244321}">
                <p14:modId xmlns:p14="http://schemas.microsoft.com/office/powerpoint/2010/main" val="4078028949"/>
              </p:ext>
            </p:extLst>
          </p:nvPr>
        </p:nvGraphicFramePr>
        <p:xfrm>
          <a:off x="457200" y="1124744"/>
          <a:ext cx="8229600" cy="4768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137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The Uncertainty of today</a:t>
            </a:r>
          </a:p>
        </p:txBody>
      </p:sp>
      <p:sp>
        <p:nvSpPr>
          <p:cNvPr id="4" name="Slide Number Placeholder 3"/>
          <p:cNvSpPr>
            <a:spLocks noGrp="1"/>
          </p:cNvSpPr>
          <p:nvPr>
            <p:ph type="sldNum" sz="quarter" idx="12"/>
          </p:nvPr>
        </p:nvSpPr>
        <p:spPr/>
        <p:txBody>
          <a:bodyPr/>
          <a:lstStyle/>
          <a:p>
            <a:fld id="{F9748022-1863-6A47-B2F5-4EB18026B312}" type="slidenum">
              <a:rPr lang="en-US" smtClean="0"/>
              <a:pPr/>
              <a:t>4</a:t>
            </a:fld>
            <a:endParaRPr lang="en-US" dirty="0" err="1"/>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555917"/>
            <a:ext cx="3304157" cy="428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667" y="1552306"/>
            <a:ext cx="3292149" cy="428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045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clarity of today</a:t>
            </a:r>
          </a:p>
        </p:txBody>
      </p:sp>
      <p:sp>
        <p:nvSpPr>
          <p:cNvPr id="3" name="Slide Number Placeholder 2"/>
          <p:cNvSpPr>
            <a:spLocks noGrp="1"/>
          </p:cNvSpPr>
          <p:nvPr>
            <p:ph type="sldNum" sz="quarter" idx="12"/>
          </p:nvPr>
        </p:nvSpPr>
        <p:spPr/>
        <p:txBody>
          <a:bodyPr/>
          <a:lstStyle/>
          <a:p>
            <a:fld id="{F9748022-1863-6A47-B2F5-4EB18026B312}" type="slidenum">
              <a:rPr lang="en-US" smtClean="0"/>
              <a:pPr/>
              <a:t>5</a:t>
            </a:fld>
            <a:endParaRPr lang="en-US" dirty="0"/>
          </a:p>
        </p:txBody>
      </p:sp>
      <p:grpSp>
        <p:nvGrpSpPr>
          <p:cNvPr id="6" name="Group 5"/>
          <p:cNvGrpSpPr/>
          <p:nvPr/>
        </p:nvGrpSpPr>
        <p:grpSpPr>
          <a:xfrm>
            <a:off x="457200" y="1123950"/>
            <a:ext cx="5458939" cy="4609306"/>
            <a:chOff x="457340" y="1250950"/>
            <a:chExt cx="5458799" cy="4482306"/>
          </a:xfrm>
        </p:grpSpPr>
        <p:sp>
          <p:nvSpPr>
            <p:cNvPr id="7" name="Freeform: Shape 6"/>
            <p:cNvSpPr/>
            <p:nvPr/>
          </p:nvSpPr>
          <p:spPr>
            <a:xfrm>
              <a:off x="457340" y="1250950"/>
              <a:ext cx="2688282" cy="4482306"/>
            </a:xfrm>
            <a:custGeom>
              <a:avLst/>
              <a:gdLst>
                <a:gd name="connsiteX0" fmla="*/ 0 w 2688282"/>
                <a:gd name="connsiteY0" fmla="*/ 268828 h 4482306"/>
                <a:gd name="connsiteX1" fmla="*/ 268828 w 2688282"/>
                <a:gd name="connsiteY1" fmla="*/ 0 h 4482306"/>
                <a:gd name="connsiteX2" fmla="*/ 2419454 w 2688282"/>
                <a:gd name="connsiteY2" fmla="*/ 0 h 4482306"/>
                <a:gd name="connsiteX3" fmla="*/ 2688282 w 2688282"/>
                <a:gd name="connsiteY3" fmla="*/ 268828 h 4482306"/>
                <a:gd name="connsiteX4" fmla="*/ 2688282 w 2688282"/>
                <a:gd name="connsiteY4" fmla="*/ 4213478 h 4482306"/>
                <a:gd name="connsiteX5" fmla="*/ 2419454 w 2688282"/>
                <a:gd name="connsiteY5" fmla="*/ 4482306 h 4482306"/>
                <a:gd name="connsiteX6" fmla="*/ 268828 w 2688282"/>
                <a:gd name="connsiteY6" fmla="*/ 4482306 h 4482306"/>
                <a:gd name="connsiteX7" fmla="*/ 0 w 2688282"/>
                <a:gd name="connsiteY7" fmla="*/ 4213478 h 4482306"/>
                <a:gd name="connsiteX8" fmla="*/ 0 w 2688282"/>
                <a:gd name="connsiteY8" fmla="*/ 268828 h 448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8282" h="4482306">
                  <a:moveTo>
                    <a:pt x="0" y="268828"/>
                  </a:moveTo>
                  <a:cubicBezTo>
                    <a:pt x="0" y="120358"/>
                    <a:pt x="120358" y="0"/>
                    <a:pt x="268828" y="0"/>
                  </a:cubicBezTo>
                  <a:lnTo>
                    <a:pt x="2419454" y="0"/>
                  </a:lnTo>
                  <a:cubicBezTo>
                    <a:pt x="2567924" y="0"/>
                    <a:pt x="2688282" y="120358"/>
                    <a:pt x="2688282" y="268828"/>
                  </a:cubicBezTo>
                  <a:lnTo>
                    <a:pt x="2688282" y="4213478"/>
                  </a:lnTo>
                  <a:cubicBezTo>
                    <a:pt x="2688282" y="4361948"/>
                    <a:pt x="2567924" y="4482306"/>
                    <a:pt x="2419454" y="4482306"/>
                  </a:cubicBezTo>
                  <a:lnTo>
                    <a:pt x="268828" y="4482306"/>
                  </a:lnTo>
                  <a:cubicBezTo>
                    <a:pt x="120358" y="4482306"/>
                    <a:pt x="0" y="4361948"/>
                    <a:pt x="0" y="4213478"/>
                  </a:cubicBezTo>
                  <a:lnTo>
                    <a:pt x="0" y="268828"/>
                  </a:lnTo>
                  <a:close/>
                </a:path>
              </a:pathLst>
            </a:cu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40944" tIns="2233866" rIns="440944" bIns="1337406" numCol="1" spcCol="1270" anchor="ctr" anchorCtr="0">
              <a:noAutofit/>
            </a:bodyPr>
            <a:lstStyle/>
            <a:p>
              <a:pPr marL="0" lvl="0" indent="0" algn="ctr" defTabSz="2755900">
                <a:lnSpc>
                  <a:spcPct val="90000"/>
                </a:lnSpc>
                <a:spcBef>
                  <a:spcPct val="0"/>
                </a:spcBef>
                <a:spcAft>
                  <a:spcPct val="35000"/>
                </a:spcAft>
                <a:buNone/>
              </a:pPr>
              <a:endParaRPr lang="en-US" sz="6200" kern="1200"/>
            </a:p>
          </p:txBody>
        </p:sp>
        <p:sp>
          <p:nvSpPr>
            <p:cNvPr id="9" name="Freeform: Shape 8"/>
            <p:cNvSpPr/>
            <p:nvPr/>
          </p:nvSpPr>
          <p:spPr>
            <a:xfrm>
              <a:off x="3227857" y="1250950"/>
              <a:ext cx="2688282" cy="4482306"/>
            </a:xfrm>
            <a:custGeom>
              <a:avLst/>
              <a:gdLst>
                <a:gd name="connsiteX0" fmla="*/ 0 w 2688282"/>
                <a:gd name="connsiteY0" fmla="*/ 268828 h 4482306"/>
                <a:gd name="connsiteX1" fmla="*/ 268828 w 2688282"/>
                <a:gd name="connsiteY1" fmla="*/ 0 h 4482306"/>
                <a:gd name="connsiteX2" fmla="*/ 2419454 w 2688282"/>
                <a:gd name="connsiteY2" fmla="*/ 0 h 4482306"/>
                <a:gd name="connsiteX3" fmla="*/ 2688282 w 2688282"/>
                <a:gd name="connsiteY3" fmla="*/ 268828 h 4482306"/>
                <a:gd name="connsiteX4" fmla="*/ 2688282 w 2688282"/>
                <a:gd name="connsiteY4" fmla="*/ 4213478 h 4482306"/>
                <a:gd name="connsiteX5" fmla="*/ 2419454 w 2688282"/>
                <a:gd name="connsiteY5" fmla="*/ 4482306 h 4482306"/>
                <a:gd name="connsiteX6" fmla="*/ 268828 w 2688282"/>
                <a:gd name="connsiteY6" fmla="*/ 4482306 h 4482306"/>
                <a:gd name="connsiteX7" fmla="*/ 0 w 2688282"/>
                <a:gd name="connsiteY7" fmla="*/ 4213478 h 4482306"/>
                <a:gd name="connsiteX8" fmla="*/ 0 w 2688282"/>
                <a:gd name="connsiteY8" fmla="*/ 268828 h 448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8282" h="4482306">
                  <a:moveTo>
                    <a:pt x="0" y="268828"/>
                  </a:moveTo>
                  <a:cubicBezTo>
                    <a:pt x="0" y="120358"/>
                    <a:pt x="120358" y="0"/>
                    <a:pt x="268828" y="0"/>
                  </a:cubicBezTo>
                  <a:lnTo>
                    <a:pt x="2419454" y="0"/>
                  </a:lnTo>
                  <a:cubicBezTo>
                    <a:pt x="2567924" y="0"/>
                    <a:pt x="2688282" y="120358"/>
                    <a:pt x="2688282" y="268828"/>
                  </a:cubicBezTo>
                  <a:lnTo>
                    <a:pt x="2688282" y="4213478"/>
                  </a:lnTo>
                  <a:cubicBezTo>
                    <a:pt x="2688282" y="4361948"/>
                    <a:pt x="2567924" y="4482306"/>
                    <a:pt x="2419454" y="4482306"/>
                  </a:cubicBezTo>
                  <a:lnTo>
                    <a:pt x="268828" y="4482306"/>
                  </a:lnTo>
                  <a:cubicBezTo>
                    <a:pt x="120358" y="4482306"/>
                    <a:pt x="0" y="4361948"/>
                    <a:pt x="0" y="4213478"/>
                  </a:cubicBezTo>
                  <a:lnTo>
                    <a:pt x="0" y="268828"/>
                  </a:lnTo>
                  <a:close/>
                </a:path>
              </a:pathLst>
            </a:cu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40944" tIns="2233866" rIns="440944" bIns="1337406" numCol="1" spcCol="1270" anchor="ctr" anchorCtr="0">
              <a:noAutofit/>
            </a:bodyPr>
            <a:lstStyle/>
            <a:p>
              <a:pPr marL="0" lvl="0" indent="0" algn="ctr" defTabSz="2755900">
                <a:lnSpc>
                  <a:spcPct val="90000"/>
                </a:lnSpc>
                <a:spcBef>
                  <a:spcPct val="0"/>
                </a:spcBef>
                <a:spcAft>
                  <a:spcPct val="35000"/>
                </a:spcAft>
                <a:buNone/>
              </a:pPr>
              <a:endParaRPr lang="en-US" sz="6200" kern="1200"/>
            </a:p>
          </p:txBody>
        </p:sp>
      </p:grpSp>
      <p:sp>
        <p:nvSpPr>
          <p:cNvPr id="8" name="Freeform: Shape 7"/>
          <p:cNvSpPr/>
          <p:nvPr/>
        </p:nvSpPr>
        <p:spPr>
          <a:xfrm>
            <a:off x="6015489" y="1129492"/>
            <a:ext cx="2671311" cy="4609306"/>
          </a:xfrm>
          <a:custGeom>
            <a:avLst/>
            <a:gdLst>
              <a:gd name="connsiteX0" fmla="*/ 0 w 2688282"/>
              <a:gd name="connsiteY0" fmla="*/ 268828 h 4482306"/>
              <a:gd name="connsiteX1" fmla="*/ 268828 w 2688282"/>
              <a:gd name="connsiteY1" fmla="*/ 0 h 4482306"/>
              <a:gd name="connsiteX2" fmla="*/ 2419454 w 2688282"/>
              <a:gd name="connsiteY2" fmla="*/ 0 h 4482306"/>
              <a:gd name="connsiteX3" fmla="*/ 2688282 w 2688282"/>
              <a:gd name="connsiteY3" fmla="*/ 268828 h 4482306"/>
              <a:gd name="connsiteX4" fmla="*/ 2688282 w 2688282"/>
              <a:gd name="connsiteY4" fmla="*/ 4213478 h 4482306"/>
              <a:gd name="connsiteX5" fmla="*/ 2419454 w 2688282"/>
              <a:gd name="connsiteY5" fmla="*/ 4482306 h 4482306"/>
              <a:gd name="connsiteX6" fmla="*/ 268828 w 2688282"/>
              <a:gd name="connsiteY6" fmla="*/ 4482306 h 4482306"/>
              <a:gd name="connsiteX7" fmla="*/ 0 w 2688282"/>
              <a:gd name="connsiteY7" fmla="*/ 4213478 h 4482306"/>
              <a:gd name="connsiteX8" fmla="*/ 0 w 2688282"/>
              <a:gd name="connsiteY8" fmla="*/ 268828 h 448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8282" h="4482306">
                <a:moveTo>
                  <a:pt x="0" y="268828"/>
                </a:moveTo>
                <a:cubicBezTo>
                  <a:pt x="0" y="120358"/>
                  <a:pt x="120358" y="0"/>
                  <a:pt x="268828" y="0"/>
                </a:cubicBezTo>
                <a:lnTo>
                  <a:pt x="2419454" y="0"/>
                </a:lnTo>
                <a:cubicBezTo>
                  <a:pt x="2567924" y="0"/>
                  <a:pt x="2688282" y="120358"/>
                  <a:pt x="2688282" y="268828"/>
                </a:cubicBezTo>
                <a:lnTo>
                  <a:pt x="2688282" y="4213478"/>
                </a:lnTo>
                <a:cubicBezTo>
                  <a:pt x="2688282" y="4361948"/>
                  <a:pt x="2567924" y="4482306"/>
                  <a:pt x="2419454" y="4482306"/>
                </a:cubicBezTo>
                <a:lnTo>
                  <a:pt x="268828" y="4482306"/>
                </a:lnTo>
                <a:cubicBezTo>
                  <a:pt x="120358" y="4482306"/>
                  <a:pt x="0" y="4361948"/>
                  <a:pt x="0" y="4213478"/>
                </a:cubicBezTo>
                <a:lnTo>
                  <a:pt x="0" y="268828"/>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40944" tIns="2233866" rIns="440944" bIns="1337406" numCol="1" spcCol="1270" anchor="ctr" anchorCtr="0">
            <a:noAutofit/>
          </a:bodyPr>
          <a:lstStyle/>
          <a:p>
            <a:pPr marL="0" lvl="0" indent="0" algn="ctr" defTabSz="2755900">
              <a:lnSpc>
                <a:spcPct val="90000"/>
              </a:lnSpc>
              <a:spcBef>
                <a:spcPct val="0"/>
              </a:spcBef>
              <a:spcAft>
                <a:spcPct val="35000"/>
              </a:spcAft>
              <a:buNone/>
            </a:pPr>
            <a:endParaRPr lang="en-US" sz="6200" kern="1200"/>
          </a:p>
        </p:txBody>
      </p:sp>
    </p:spTree>
    <p:extLst>
      <p:ext uri="{BB962C8B-B14F-4D97-AF65-F5344CB8AC3E}">
        <p14:creationId xmlns:p14="http://schemas.microsoft.com/office/powerpoint/2010/main" val="165833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848133465"/>
              </p:ext>
            </p:extLst>
          </p:nvPr>
        </p:nvGraphicFramePr>
        <p:xfrm>
          <a:off x="539552" y="1124744"/>
          <a:ext cx="8136904"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328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77628" y="1412776"/>
            <a:ext cx="4788743" cy="4726953"/>
          </a:xfrm>
          <a:prstGeom prst="rect">
            <a:avLst/>
          </a:prstGeom>
        </p:spPr>
      </p:pic>
      <p:sp>
        <p:nvSpPr>
          <p:cNvPr id="3" name="Title 1"/>
          <p:cNvSpPr txBox="1">
            <a:spLocks/>
          </p:cNvSpPr>
          <p:nvPr/>
        </p:nvSpPr>
        <p:spPr>
          <a:xfrm>
            <a:off x="457200" y="82550"/>
            <a:ext cx="8229600" cy="1041400"/>
          </a:xfrm>
          <a:prstGeom prst="rect">
            <a:avLst/>
          </a:prstGeom>
        </p:spPr>
        <p:txBody>
          <a:bodyPr/>
          <a:lstStyle>
            <a:lvl1pPr algn="l" defTabSz="457200" rtl="0" eaLnBrk="1" latinLnBrk="0" hangingPunct="1">
              <a:spcBef>
                <a:spcPct val="0"/>
              </a:spcBef>
              <a:buNone/>
              <a:defRPr sz="2800" b="1" i="0" kern="1200" cap="all">
                <a:solidFill>
                  <a:schemeClr val="tx1"/>
                </a:solidFill>
                <a:latin typeface="Arial Narrow"/>
                <a:ea typeface="+mj-ea"/>
                <a:cs typeface="Arial"/>
              </a:defRPr>
            </a:lvl1pPr>
          </a:lstStyle>
          <a:p>
            <a:endParaRPr lang="en-US" dirty="0"/>
          </a:p>
          <a:p>
            <a:r>
              <a:rPr lang="en-US" dirty="0"/>
              <a:t>What does </a:t>
            </a:r>
            <a:r>
              <a:rPr lang="en-US" dirty="0" err="1"/>
              <a:t>claros</a:t>
            </a:r>
            <a:r>
              <a:rPr lang="en-US" dirty="0"/>
              <a:t> mean for you?</a:t>
            </a:r>
          </a:p>
        </p:txBody>
      </p:sp>
      <p:sp>
        <p:nvSpPr>
          <p:cNvPr id="4" name="Rectangle 3"/>
          <p:cNvSpPr/>
          <p:nvPr/>
        </p:nvSpPr>
        <p:spPr>
          <a:xfrm>
            <a:off x="2051720" y="1412776"/>
            <a:ext cx="1296144" cy="792088"/>
          </a:xfrm>
          <a:prstGeom prst="rect">
            <a:avLst/>
          </a:prstGeom>
          <a:solidFill>
            <a:schemeClr val="bg1"/>
          </a:solidFill>
          <a:ln>
            <a:solidFill>
              <a:schemeClr val="bg1"/>
            </a:solidFill>
          </a:ln>
          <a:effectLst>
            <a:outerShdw dist="23000" dir="420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40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267450"/>
            <a:ext cx="388938" cy="365125"/>
          </a:xfrm>
        </p:spPr>
        <p:txBody>
          <a:bodyPr/>
          <a:lstStyle/>
          <a:p>
            <a:fld id="{F9748022-1863-6A47-B2F5-4EB18026B312}" type="slidenum">
              <a:rPr lang="en-US" smtClean="0"/>
              <a:pPr/>
              <a:t>8</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itle 4"/>
          <p:cNvSpPr txBox="1">
            <a:spLocks/>
          </p:cNvSpPr>
          <p:nvPr/>
        </p:nvSpPr>
        <p:spPr>
          <a:xfrm>
            <a:off x="4160171" y="1832893"/>
            <a:ext cx="4481258" cy="2006191"/>
          </a:xfrm>
          <a:prstGeom prst="rect">
            <a:avLst/>
          </a:prstGeom>
        </p:spPr>
        <p:txBody>
          <a:bodyPr/>
          <a:lstStyle>
            <a:lvl1pPr algn="l" defTabSz="457200" rtl="0" eaLnBrk="1" latinLnBrk="0" hangingPunct="1">
              <a:spcBef>
                <a:spcPct val="0"/>
              </a:spcBef>
              <a:buNone/>
              <a:defRPr sz="2800" b="1" i="0" kern="1200" cap="all">
                <a:solidFill>
                  <a:schemeClr val="tx1"/>
                </a:solidFill>
                <a:latin typeface="+mj-lt"/>
                <a:ea typeface="+mj-ea"/>
                <a:cs typeface="Arial"/>
              </a:defRPr>
            </a:lvl1pPr>
          </a:lstStyle>
          <a:p>
            <a:pPr>
              <a:lnSpc>
                <a:spcPts val="3600"/>
              </a:lnSpc>
            </a:pPr>
            <a:r>
              <a:rPr lang="en-US" sz="4000" dirty="0"/>
              <a:t>WELCOME </a:t>
            </a:r>
            <a:r>
              <a:rPr lang="en-US" sz="3200" b="0" dirty="0"/>
              <a:t>TO THE</a:t>
            </a:r>
          </a:p>
          <a:p>
            <a:pPr>
              <a:lnSpc>
                <a:spcPts val="3600"/>
              </a:lnSpc>
            </a:pPr>
            <a:r>
              <a:rPr lang="en-US" sz="4000" dirty="0"/>
              <a:t>Power of Clarity</a:t>
            </a:r>
          </a:p>
        </p:txBody>
      </p:sp>
      <p:sp>
        <p:nvSpPr>
          <p:cNvPr id="8" name="Rechteck 18"/>
          <p:cNvSpPr/>
          <p:nvPr/>
        </p:nvSpPr>
        <p:spPr>
          <a:xfrm>
            <a:off x="4160172" y="3134216"/>
            <a:ext cx="4229972" cy="1200329"/>
          </a:xfrm>
          <a:prstGeom prst="rect">
            <a:avLst/>
          </a:prstGeom>
        </p:spPr>
        <p:txBody>
          <a:bodyPr wrap="square">
            <a:spAutoFit/>
          </a:bodyPr>
          <a:lstStyle/>
          <a:p>
            <a:r>
              <a:rPr lang="en-US" b="1" dirty="0"/>
              <a:t>Now, turn your data into powerful operations insights. Get greater certainty in your decisions and unmatched control of costs and compliance.</a:t>
            </a:r>
            <a:endParaRPr lang="en-US" dirty="0"/>
          </a:p>
        </p:txBody>
      </p:sp>
    </p:spTree>
    <p:extLst>
      <p:ext uri="{BB962C8B-B14F-4D97-AF65-F5344CB8AC3E}">
        <p14:creationId xmlns:p14="http://schemas.microsoft.com/office/powerpoint/2010/main" val="385586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013 Hach PowerPoint Template 110613">
  <a:themeElements>
    <a:clrScheme name="Custom 1">
      <a:dk1>
        <a:srgbClr val="0098DB"/>
      </a:dk1>
      <a:lt1>
        <a:srgbClr val="FFFFFE"/>
      </a:lt1>
      <a:dk2>
        <a:srgbClr val="006BAC"/>
      </a:dk2>
      <a:lt2>
        <a:srgbClr val="FFFFFE"/>
      </a:lt2>
      <a:accent1>
        <a:srgbClr val="C60C30"/>
      </a:accent1>
      <a:accent2>
        <a:srgbClr val="999999"/>
      </a:accent2>
      <a:accent3>
        <a:srgbClr val="A3AF07"/>
      </a:accent3>
      <a:accent4>
        <a:srgbClr val="D88C02"/>
      </a:accent4>
      <a:accent5>
        <a:srgbClr val="8D8E8D"/>
      </a:accent5>
      <a:accent6>
        <a:srgbClr val="C0C1BF"/>
      </a:accent6>
      <a:hlink>
        <a:srgbClr val="9F0926"/>
      </a:hlink>
      <a:folHlink>
        <a:srgbClr val="00376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411C36F6BAE864F881B6B80F6B4FF37" ma:contentTypeVersion="0" ma:contentTypeDescription="Create a new document." ma:contentTypeScope="" ma:versionID="05814975bbdd15f520311079aaeac040">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5B324C-E1C3-488B-AA04-2D7FA40B8F15}">
  <ds:schemaRefs>
    <ds:schemaRef ds:uri="http://schemas.microsoft.com/sharepoint/v3/contenttype/forms"/>
  </ds:schemaRefs>
</ds:datastoreItem>
</file>

<file path=customXml/itemProps2.xml><?xml version="1.0" encoding="utf-8"?>
<ds:datastoreItem xmlns:ds="http://schemas.openxmlformats.org/officeDocument/2006/customXml" ds:itemID="{51E4B6B3-B1D0-4A27-9A0A-3519742084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7EF123B-5E3A-4918-95C0-83436F1289F8}">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13320</TotalTime>
  <Words>861</Words>
  <Application>Microsoft Office PowerPoint</Application>
  <PresentationFormat>On-screen Show (4:3)</PresentationFormat>
  <Paragraphs>88</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Narrow</vt:lpstr>
      <vt:lpstr>Calibri</vt:lpstr>
      <vt:lpstr>Lucida Grande</vt:lpstr>
      <vt:lpstr>Times New Roman</vt:lpstr>
      <vt:lpstr>2013 Hach PowerPoint Template 110613</vt:lpstr>
      <vt:lpstr>PowerPoint Presentation</vt:lpstr>
      <vt:lpstr>PowerPoint Presentation</vt:lpstr>
      <vt:lpstr>Software is a keystone to hach’s future</vt:lpstr>
      <vt:lpstr>The Uncertainty of today</vt:lpstr>
      <vt:lpstr>the clarity of today</vt:lpstr>
      <vt:lpstr>PowerPoint Presentation</vt:lpstr>
      <vt:lpstr>PowerPoint Presentation</vt:lpstr>
      <vt:lpstr>PowerPoint Presentation</vt:lpstr>
    </vt:vector>
  </TitlesOfParts>
  <Company>Hach Lange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Sollution Selling Report Out</dc:title>
  <dc:creator>Peter.Bringsken@hach.com</dc:creator>
  <cp:lastModifiedBy>Sharpnack, Bryan</cp:lastModifiedBy>
  <cp:revision>611</cp:revision>
  <dcterms:created xsi:type="dcterms:W3CDTF">2015-06-07T14:34:37Z</dcterms:created>
  <dcterms:modified xsi:type="dcterms:W3CDTF">2017-09-07T14:41:21Z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0x0101007411C36F6BAE864F881B6B80F6B4FF37</vt:lpwstr>
  </property>
</Properties>
</file>