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256" r:id="rId3"/>
    <p:sldId id="282" r:id="rId4"/>
    <p:sldId id="283" r:id="rId5"/>
    <p:sldId id="288" r:id="rId6"/>
    <p:sldId id="284" r:id="rId7"/>
    <p:sldId id="289" r:id="rId8"/>
    <p:sldId id="290" r:id="rId9"/>
    <p:sldId id="291" r:id="rId10"/>
    <p:sldId id="292" r:id="rId11"/>
    <p:sldId id="296" r:id="rId12"/>
    <p:sldId id="297" r:id="rId13"/>
    <p:sldId id="293" r:id="rId14"/>
    <p:sldId id="295" r:id="rId15"/>
    <p:sldId id="286" r:id="rId16"/>
    <p:sldId id="299" r:id="rId17"/>
    <p:sldId id="301" r:id="rId18"/>
    <p:sldId id="300" r:id="rId19"/>
    <p:sldId id="303"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2FF"/>
    <a:srgbClr val="505050"/>
    <a:srgbClr val="0098DB"/>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08" autoAdjust="0"/>
  </p:normalViewPr>
  <p:slideViewPr>
    <p:cSldViewPr snapToGrid="0" snapToObjects="1">
      <p:cViewPr>
        <p:scale>
          <a:sx n="93" d="100"/>
          <a:sy n="93" d="100"/>
        </p:scale>
        <p:origin x="44"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dabkows\SkyDrive\RSM\Wright\Grand%20Rapids\GRR%20Al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AT1 Inf</c:v>
          </c:tx>
          <c:spPr>
            <a:ln>
              <a:solidFill>
                <a:srgbClr val="C00000">
                  <a:alpha val="70000"/>
                </a:srgbClr>
              </a:solidFill>
            </a:ln>
          </c:spPr>
          <c:marker>
            <c:symbol val="none"/>
          </c:marker>
          <c:xVal>
            <c:numRef>
              <c:f>'AT1 Inf'!$A$13723:$A$16614</c:f>
              <c:numCache>
                <c:formatCode>mm/dd/yyyy\ h:mm</c:formatCode>
                <c:ptCount val="2892"/>
                <c:pt idx="0">
                  <c:v>41481.003067129626</c:v>
                </c:pt>
                <c:pt idx="1">
                  <c:v>41481.006539351991</c:v>
                </c:pt>
                <c:pt idx="2">
                  <c:v>41481.010011574093</c:v>
                </c:pt>
                <c:pt idx="3">
                  <c:v>41481.013483796276</c:v>
                </c:pt>
                <c:pt idx="4">
                  <c:v>41481.016956018611</c:v>
                </c:pt>
                <c:pt idx="5">
                  <c:v>41481.020312500004</c:v>
                </c:pt>
                <c:pt idx="6">
                  <c:v>41481.023784722092</c:v>
                </c:pt>
                <c:pt idx="7">
                  <c:v>41481.027256944442</c:v>
                </c:pt>
                <c:pt idx="8">
                  <c:v>41481.030729166654</c:v>
                </c:pt>
                <c:pt idx="9">
                  <c:v>41481.034201389011</c:v>
                </c:pt>
                <c:pt idx="10">
                  <c:v>41481.037673610976</c:v>
                </c:pt>
                <c:pt idx="11">
                  <c:v>41481.041145833158</c:v>
                </c:pt>
                <c:pt idx="12">
                  <c:v>41481.044618055603</c:v>
                </c:pt>
                <c:pt idx="13">
                  <c:v>41481.048194444615</c:v>
                </c:pt>
                <c:pt idx="14">
                  <c:v>41481.051666666594</c:v>
                </c:pt>
                <c:pt idx="15">
                  <c:v>41481.055138888893</c:v>
                </c:pt>
                <c:pt idx="16">
                  <c:v>41481.058611111112</c:v>
                </c:pt>
                <c:pt idx="17">
                  <c:v>41481.062083333214</c:v>
                </c:pt>
                <c:pt idx="18">
                  <c:v>41481.065555555557</c:v>
                </c:pt>
                <c:pt idx="19">
                  <c:v>41481.069027777776</c:v>
                </c:pt>
                <c:pt idx="20">
                  <c:v>41481.072500000002</c:v>
                </c:pt>
                <c:pt idx="21">
                  <c:v>41481.075972222221</c:v>
                </c:pt>
                <c:pt idx="22">
                  <c:v>41481.079444444447</c:v>
                </c:pt>
                <c:pt idx="23">
                  <c:v>41481.082916666666</c:v>
                </c:pt>
                <c:pt idx="24">
                  <c:v>41481.086388888893</c:v>
                </c:pt>
                <c:pt idx="25">
                  <c:v>41481.089861111104</c:v>
                </c:pt>
                <c:pt idx="26">
                  <c:v>41481.093217592592</c:v>
                </c:pt>
                <c:pt idx="27">
                  <c:v>41481.096689814804</c:v>
                </c:pt>
                <c:pt idx="28">
                  <c:v>41481.100162036986</c:v>
                </c:pt>
                <c:pt idx="29">
                  <c:v>41481.103634259256</c:v>
                </c:pt>
                <c:pt idx="30">
                  <c:v>41481.107106481475</c:v>
                </c:pt>
                <c:pt idx="31">
                  <c:v>41481.110578703701</c:v>
                </c:pt>
                <c:pt idx="32">
                  <c:v>41481.114050925942</c:v>
                </c:pt>
                <c:pt idx="33">
                  <c:v>41481.117627314816</c:v>
                </c:pt>
                <c:pt idx="34">
                  <c:v>41481.121099536984</c:v>
                </c:pt>
                <c:pt idx="35">
                  <c:v>41481.124571759254</c:v>
                </c:pt>
                <c:pt idx="36">
                  <c:v>41481.128043981364</c:v>
                </c:pt>
                <c:pt idx="37">
                  <c:v>41481.15651620381</c:v>
                </c:pt>
                <c:pt idx="38">
                  <c:v>41481.159988425941</c:v>
                </c:pt>
                <c:pt idx="39">
                  <c:v>41481.163460648124</c:v>
                </c:pt>
                <c:pt idx="40">
                  <c:v>41481.166932870372</c:v>
                </c:pt>
                <c:pt idx="41">
                  <c:v>41481.170405092591</c:v>
                </c:pt>
                <c:pt idx="42">
                  <c:v>41481.173877314817</c:v>
                </c:pt>
                <c:pt idx="43">
                  <c:v>41481.177349536985</c:v>
                </c:pt>
                <c:pt idx="44">
                  <c:v>41481.180706018517</c:v>
                </c:pt>
                <c:pt idx="45">
                  <c:v>41481.184178240743</c:v>
                </c:pt>
                <c:pt idx="46">
                  <c:v>41481.187650462962</c:v>
                </c:pt>
                <c:pt idx="47">
                  <c:v>41481.191226851704</c:v>
                </c:pt>
                <c:pt idx="48">
                  <c:v>41481.194699074083</c:v>
                </c:pt>
                <c:pt idx="49">
                  <c:v>41481.198171296295</c:v>
                </c:pt>
                <c:pt idx="50">
                  <c:v>41481.201643518369</c:v>
                </c:pt>
                <c:pt idx="51">
                  <c:v>41481.205115740726</c:v>
                </c:pt>
                <c:pt idx="52">
                  <c:v>41481.208587962959</c:v>
                </c:pt>
                <c:pt idx="53">
                  <c:v>41481.212060185186</c:v>
                </c:pt>
                <c:pt idx="54">
                  <c:v>41481.215532407412</c:v>
                </c:pt>
                <c:pt idx="55">
                  <c:v>41481.219004629624</c:v>
                </c:pt>
                <c:pt idx="56">
                  <c:v>41481.222476851704</c:v>
                </c:pt>
                <c:pt idx="57">
                  <c:v>41481.225949074076</c:v>
                </c:pt>
                <c:pt idx="58">
                  <c:v>41481.229421296186</c:v>
                </c:pt>
                <c:pt idx="59">
                  <c:v>41481.232893518521</c:v>
                </c:pt>
                <c:pt idx="60">
                  <c:v>41481.236365740726</c:v>
                </c:pt>
                <c:pt idx="61">
                  <c:v>41481.239837962959</c:v>
                </c:pt>
                <c:pt idx="62">
                  <c:v>41481.243310185186</c:v>
                </c:pt>
                <c:pt idx="63">
                  <c:v>41481.246782407405</c:v>
                </c:pt>
                <c:pt idx="64">
                  <c:v>41481.250254629631</c:v>
                </c:pt>
                <c:pt idx="65">
                  <c:v>41481.253611111104</c:v>
                </c:pt>
                <c:pt idx="66">
                  <c:v>41481.257083333214</c:v>
                </c:pt>
                <c:pt idx="67">
                  <c:v>41481.260659722226</c:v>
                </c:pt>
                <c:pt idx="68">
                  <c:v>41481.264131944445</c:v>
                </c:pt>
                <c:pt idx="69">
                  <c:v>41481.267604166584</c:v>
                </c:pt>
                <c:pt idx="70">
                  <c:v>41481.27107638889</c:v>
                </c:pt>
                <c:pt idx="71">
                  <c:v>41481.274548610992</c:v>
                </c:pt>
                <c:pt idx="72">
                  <c:v>41481.278020833182</c:v>
                </c:pt>
                <c:pt idx="73">
                  <c:v>41481.281493055554</c:v>
                </c:pt>
                <c:pt idx="74">
                  <c:v>41481.28496527778</c:v>
                </c:pt>
                <c:pt idx="75">
                  <c:v>41481.288437500007</c:v>
                </c:pt>
                <c:pt idx="76">
                  <c:v>41481.291909722175</c:v>
                </c:pt>
                <c:pt idx="77">
                  <c:v>41481.295381944328</c:v>
                </c:pt>
                <c:pt idx="78">
                  <c:v>41481.298854166664</c:v>
                </c:pt>
                <c:pt idx="79">
                  <c:v>41481.302326389035</c:v>
                </c:pt>
                <c:pt idx="80">
                  <c:v>41481.305798610992</c:v>
                </c:pt>
                <c:pt idx="81">
                  <c:v>41481.309270833335</c:v>
                </c:pt>
                <c:pt idx="82">
                  <c:v>41481.312743055561</c:v>
                </c:pt>
                <c:pt idx="83">
                  <c:v>41481.316215278028</c:v>
                </c:pt>
                <c:pt idx="84">
                  <c:v>41481.319687500007</c:v>
                </c:pt>
                <c:pt idx="85">
                  <c:v>41481.323159722226</c:v>
                </c:pt>
                <c:pt idx="86">
                  <c:v>41481.326516203713</c:v>
                </c:pt>
                <c:pt idx="87">
                  <c:v>41481.330092592601</c:v>
                </c:pt>
                <c:pt idx="88">
                  <c:v>41481.333564814806</c:v>
                </c:pt>
                <c:pt idx="89">
                  <c:v>41481.337037037039</c:v>
                </c:pt>
                <c:pt idx="90">
                  <c:v>41481.340509259375</c:v>
                </c:pt>
                <c:pt idx="91">
                  <c:v>41481.343981481485</c:v>
                </c:pt>
                <c:pt idx="92">
                  <c:v>41481.347453703704</c:v>
                </c:pt>
                <c:pt idx="93">
                  <c:v>41481.350925926046</c:v>
                </c:pt>
                <c:pt idx="94">
                  <c:v>41481.354398148374</c:v>
                </c:pt>
                <c:pt idx="95">
                  <c:v>41481.357870370535</c:v>
                </c:pt>
                <c:pt idx="96">
                  <c:v>41481.361342592594</c:v>
                </c:pt>
                <c:pt idx="97">
                  <c:v>41481.364814814813</c:v>
                </c:pt>
                <c:pt idx="98">
                  <c:v>41481.368287037039</c:v>
                </c:pt>
                <c:pt idx="99">
                  <c:v>41481.371759259258</c:v>
                </c:pt>
                <c:pt idx="100">
                  <c:v>41481.375231481492</c:v>
                </c:pt>
                <c:pt idx="101">
                  <c:v>41481.378703703704</c:v>
                </c:pt>
                <c:pt idx="102">
                  <c:v>41481.382175926046</c:v>
                </c:pt>
                <c:pt idx="103">
                  <c:v>41481.385648148243</c:v>
                </c:pt>
                <c:pt idx="104">
                  <c:v>41481.389120370368</c:v>
                </c:pt>
                <c:pt idx="105">
                  <c:v>41481.392592592601</c:v>
                </c:pt>
                <c:pt idx="106">
                  <c:v>41481.396064814806</c:v>
                </c:pt>
                <c:pt idx="107">
                  <c:v>41481.399525462963</c:v>
                </c:pt>
                <c:pt idx="108">
                  <c:v>41481.402997685182</c:v>
                </c:pt>
                <c:pt idx="109">
                  <c:v>41481.406469907408</c:v>
                </c:pt>
                <c:pt idx="110">
                  <c:v>41481.409942129627</c:v>
                </c:pt>
                <c:pt idx="111">
                  <c:v>41481.413414351853</c:v>
                </c:pt>
                <c:pt idx="112">
                  <c:v>41481.416886574189</c:v>
                </c:pt>
                <c:pt idx="113">
                  <c:v>41481.420358796298</c:v>
                </c:pt>
                <c:pt idx="114">
                  <c:v>41481.423831018517</c:v>
                </c:pt>
                <c:pt idx="115">
                  <c:v>41481.427303240744</c:v>
                </c:pt>
                <c:pt idx="116">
                  <c:v>41481.430775462963</c:v>
                </c:pt>
                <c:pt idx="117">
                  <c:v>41481.434247685182</c:v>
                </c:pt>
                <c:pt idx="118">
                  <c:v>41481.437719907408</c:v>
                </c:pt>
                <c:pt idx="119">
                  <c:v>41481.441192129627</c:v>
                </c:pt>
                <c:pt idx="120">
                  <c:v>41481.444664351853</c:v>
                </c:pt>
                <c:pt idx="121">
                  <c:v>41481.448136574189</c:v>
                </c:pt>
                <c:pt idx="122">
                  <c:v>41481.451608796298</c:v>
                </c:pt>
                <c:pt idx="123">
                  <c:v>41481.455081018517</c:v>
                </c:pt>
                <c:pt idx="124">
                  <c:v>41481.458553240976</c:v>
                </c:pt>
                <c:pt idx="125">
                  <c:v>41481.462025462963</c:v>
                </c:pt>
                <c:pt idx="126">
                  <c:v>41481.465497685174</c:v>
                </c:pt>
                <c:pt idx="127">
                  <c:v>41481.468969907408</c:v>
                </c:pt>
                <c:pt idx="128">
                  <c:v>41481.472442129627</c:v>
                </c:pt>
                <c:pt idx="129">
                  <c:v>41481.475798610983</c:v>
                </c:pt>
                <c:pt idx="130">
                  <c:v>41481.479270833326</c:v>
                </c:pt>
                <c:pt idx="131">
                  <c:v>41481.482743055552</c:v>
                </c:pt>
                <c:pt idx="132">
                  <c:v>41481.486215277997</c:v>
                </c:pt>
                <c:pt idx="133">
                  <c:v>41481.489687500005</c:v>
                </c:pt>
                <c:pt idx="134">
                  <c:v>41481.493159722224</c:v>
                </c:pt>
                <c:pt idx="135">
                  <c:v>41481.496631944443</c:v>
                </c:pt>
                <c:pt idx="136">
                  <c:v>41481.500104166655</c:v>
                </c:pt>
                <c:pt idx="137">
                  <c:v>41481.503680555419</c:v>
                </c:pt>
                <c:pt idx="138">
                  <c:v>41481.507152777776</c:v>
                </c:pt>
                <c:pt idx="139">
                  <c:v>41481.510625000003</c:v>
                </c:pt>
                <c:pt idx="140">
                  <c:v>41481.514097222243</c:v>
                </c:pt>
                <c:pt idx="141">
                  <c:v>41481.517569444622</c:v>
                </c:pt>
                <c:pt idx="142">
                  <c:v>41481.521041666514</c:v>
                </c:pt>
                <c:pt idx="143">
                  <c:v>41481.524513888893</c:v>
                </c:pt>
                <c:pt idx="144">
                  <c:v>41481.527986110974</c:v>
                </c:pt>
                <c:pt idx="145">
                  <c:v>41481.531458333324</c:v>
                </c:pt>
                <c:pt idx="146">
                  <c:v>41481.534930555557</c:v>
                </c:pt>
                <c:pt idx="147">
                  <c:v>41481.538402777776</c:v>
                </c:pt>
                <c:pt idx="148">
                  <c:v>41481.541875000003</c:v>
                </c:pt>
                <c:pt idx="149">
                  <c:v>41481.545347222222</c:v>
                </c:pt>
                <c:pt idx="150">
                  <c:v>41481.548703703593</c:v>
                </c:pt>
                <c:pt idx="151">
                  <c:v>41481.552175925943</c:v>
                </c:pt>
                <c:pt idx="152">
                  <c:v>41481.555648148213</c:v>
                </c:pt>
                <c:pt idx="153">
                  <c:v>41481.559120370373</c:v>
                </c:pt>
                <c:pt idx="154">
                  <c:v>41481.562592592592</c:v>
                </c:pt>
                <c:pt idx="155">
                  <c:v>41481.566064814804</c:v>
                </c:pt>
                <c:pt idx="156">
                  <c:v>41481.569537037038</c:v>
                </c:pt>
                <c:pt idx="157">
                  <c:v>41481.573113425933</c:v>
                </c:pt>
                <c:pt idx="158">
                  <c:v>41481.576585648203</c:v>
                </c:pt>
                <c:pt idx="159">
                  <c:v>41481.580057870393</c:v>
                </c:pt>
                <c:pt idx="160">
                  <c:v>41481.583530092612</c:v>
                </c:pt>
                <c:pt idx="161">
                  <c:v>41481.587002314816</c:v>
                </c:pt>
                <c:pt idx="162">
                  <c:v>41481.590474536984</c:v>
                </c:pt>
                <c:pt idx="163">
                  <c:v>41481.593946759174</c:v>
                </c:pt>
                <c:pt idx="164">
                  <c:v>41481.597418981364</c:v>
                </c:pt>
                <c:pt idx="165">
                  <c:v>41481.600891203707</c:v>
                </c:pt>
                <c:pt idx="166">
                  <c:v>41481.604363425933</c:v>
                </c:pt>
                <c:pt idx="167">
                  <c:v>41481.607835648203</c:v>
                </c:pt>
                <c:pt idx="168">
                  <c:v>41481.611307870371</c:v>
                </c:pt>
                <c:pt idx="169">
                  <c:v>41481.61478009259</c:v>
                </c:pt>
                <c:pt idx="170">
                  <c:v>41481.618252314955</c:v>
                </c:pt>
                <c:pt idx="171">
                  <c:v>41481.621608796275</c:v>
                </c:pt>
                <c:pt idx="172">
                  <c:v>41481.625081018399</c:v>
                </c:pt>
                <c:pt idx="173">
                  <c:v>41481.628553240742</c:v>
                </c:pt>
                <c:pt idx="174">
                  <c:v>41481.632025462961</c:v>
                </c:pt>
                <c:pt idx="175">
                  <c:v>41481.635497685063</c:v>
                </c:pt>
                <c:pt idx="176">
                  <c:v>41481.638969907406</c:v>
                </c:pt>
                <c:pt idx="177">
                  <c:v>41481.642546296411</c:v>
                </c:pt>
                <c:pt idx="178">
                  <c:v>41481.646064814806</c:v>
                </c:pt>
                <c:pt idx="179">
                  <c:v>41481.649537037039</c:v>
                </c:pt>
                <c:pt idx="180">
                  <c:v>41481.653009259258</c:v>
                </c:pt>
                <c:pt idx="181">
                  <c:v>41481.656481481485</c:v>
                </c:pt>
                <c:pt idx="182">
                  <c:v>41481.659953703704</c:v>
                </c:pt>
                <c:pt idx="183">
                  <c:v>41481.663425925799</c:v>
                </c:pt>
                <c:pt idx="184">
                  <c:v>41481.666898148243</c:v>
                </c:pt>
                <c:pt idx="185">
                  <c:v>41481.680694444614</c:v>
                </c:pt>
                <c:pt idx="186">
                  <c:v>41481.684166666586</c:v>
                </c:pt>
                <c:pt idx="187">
                  <c:v>41481.687638888892</c:v>
                </c:pt>
                <c:pt idx="188">
                  <c:v>41481.691111110944</c:v>
                </c:pt>
                <c:pt idx="189">
                  <c:v>41481.694583333214</c:v>
                </c:pt>
                <c:pt idx="190">
                  <c:v>41481.698055555556</c:v>
                </c:pt>
                <c:pt idx="191">
                  <c:v>41481.701527777775</c:v>
                </c:pt>
                <c:pt idx="192">
                  <c:v>41481.704999999994</c:v>
                </c:pt>
                <c:pt idx="193">
                  <c:v>41481.708472222221</c:v>
                </c:pt>
                <c:pt idx="194">
                  <c:v>41481.711944444447</c:v>
                </c:pt>
                <c:pt idx="195">
                  <c:v>41481.715416666586</c:v>
                </c:pt>
                <c:pt idx="196">
                  <c:v>41481.718888888892</c:v>
                </c:pt>
                <c:pt idx="197">
                  <c:v>41481.722361110944</c:v>
                </c:pt>
                <c:pt idx="198">
                  <c:v>41481.725717592584</c:v>
                </c:pt>
                <c:pt idx="199">
                  <c:v>41481.729189814607</c:v>
                </c:pt>
                <c:pt idx="200">
                  <c:v>41481.732662036986</c:v>
                </c:pt>
                <c:pt idx="201">
                  <c:v>41481.736134259256</c:v>
                </c:pt>
                <c:pt idx="202">
                  <c:v>41481.739606481475</c:v>
                </c:pt>
                <c:pt idx="203">
                  <c:v>41481.743078703585</c:v>
                </c:pt>
                <c:pt idx="204">
                  <c:v>41481.746550925942</c:v>
                </c:pt>
                <c:pt idx="205">
                  <c:v>41481.750023148212</c:v>
                </c:pt>
                <c:pt idx="206">
                  <c:v>41481.753599537034</c:v>
                </c:pt>
                <c:pt idx="207">
                  <c:v>41481.757071759224</c:v>
                </c:pt>
                <c:pt idx="208">
                  <c:v>41481.760543981349</c:v>
                </c:pt>
                <c:pt idx="209">
                  <c:v>41481.764016203706</c:v>
                </c:pt>
                <c:pt idx="210">
                  <c:v>41481.767488425925</c:v>
                </c:pt>
                <c:pt idx="211">
                  <c:v>41481.770960648151</c:v>
                </c:pt>
                <c:pt idx="212">
                  <c:v>41481.77443287037</c:v>
                </c:pt>
                <c:pt idx="213">
                  <c:v>41481.777905092589</c:v>
                </c:pt>
                <c:pt idx="214">
                  <c:v>41481.781377314815</c:v>
                </c:pt>
                <c:pt idx="215">
                  <c:v>41481.784849537034</c:v>
                </c:pt>
                <c:pt idx="216">
                  <c:v>41481.788321759224</c:v>
                </c:pt>
                <c:pt idx="217">
                  <c:v>41481.791793981225</c:v>
                </c:pt>
                <c:pt idx="218">
                  <c:v>41481.795150462924</c:v>
                </c:pt>
                <c:pt idx="219">
                  <c:v>41481.798622685063</c:v>
                </c:pt>
                <c:pt idx="220">
                  <c:v>41481.802094907413</c:v>
                </c:pt>
                <c:pt idx="221">
                  <c:v>41481.805567129632</c:v>
                </c:pt>
                <c:pt idx="222">
                  <c:v>41481.80903935196</c:v>
                </c:pt>
                <c:pt idx="223">
                  <c:v>41481.812511574237</c:v>
                </c:pt>
                <c:pt idx="224">
                  <c:v>41481.815983796296</c:v>
                </c:pt>
                <c:pt idx="225">
                  <c:v>41481.819456018602</c:v>
                </c:pt>
                <c:pt idx="226">
                  <c:v>41481.82303240741</c:v>
                </c:pt>
                <c:pt idx="227">
                  <c:v>41481.826504629629</c:v>
                </c:pt>
                <c:pt idx="228">
                  <c:v>41481.829976851855</c:v>
                </c:pt>
                <c:pt idx="229">
                  <c:v>41481.833449074082</c:v>
                </c:pt>
                <c:pt idx="230">
                  <c:v>41481.836921296293</c:v>
                </c:pt>
                <c:pt idx="231">
                  <c:v>41481.840393518542</c:v>
                </c:pt>
                <c:pt idx="232">
                  <c:v>41481.843865740739</c:v>
                </c:pt>
                <c:pt idx="233">
                  <c:v>41481.847337963001</c:v>
                </c:pt>
                <c:pt idx="234">
                  <c:v>41481.850810185213</c:v>
                </c:pt>
                <c:pt idx="235">
                  <c:v>41481.854282407556</c:v>
                </c:pt>
                <c:pt idx="236">
                  <c:v>41481.857754629629</c:v>
                </c:pt>
                <c:pt idx="237">
                  <c:v>41481.861226851855</c:v>
                </c:pt>
                <c:pt idx="238">
                  <c:v>41481.864699074213</c:v>
                </c:pt>
                <c:pt idx="239">
                  <c:v>41481.868055555562</c:v>
                </c:pt>
                <c:pt idx="240">
                  <c:v>41481.871527777781</c:v>
                </c:pt>
                <c:pt idx="241">
                  <c:v>41481.875</c:v>
                </c:pt>
                <c:pt idx="242">
                  <c:v>41481.878472222219</c:v>
                </c:pt>
                <c:pt idx="243">
                  <c:v>41481.881944444576</c:v>
                </c:pt>
                <c:pt idx="244">
                  <c:v>41481.885416666664</c:v>
                </c:pt>
                <c:pt idx="245">
                  <c:v>41481.888888889043</c:v>
                </c:pt>
                <c:pt idx="246">
                  <c:v>41481.892465277779</c:v>
                </c:pt>
                <c:pt idx="247">
                  <c:v>41481.895937500005</c:v>
                </c:pt>
                <c:pt idx="248">
                  <c:v>41481.899409722224</c:v>
                </c:pt>
                <c:pt idx="249">
                  <c:v>41481.902881944443</c:v>
                </c:pt>
                <c:pt idx="250">
                  <c:v>41481.906354166669</c:v>
                </c:pt>
                <c:pt idx="251">
                  <c:v>41481.909826389012</c:v>
                </c:pt>
                <c:pt idx="252">
                  <c:v>41481.913298611114</c:v>
                </c:pt>
                <c:pt idx="253">
                  <c:v>41481.916770833326</c:v>
                </c:pt>
                <c:pt idx="254">
                  <c:v>41481.920243055552</c:v>
                </c:pt>
                <c:pt idx="255">
                  <c:v>41481.923715277779</c:v>
                </c:pt>
                <c:pt idx="256">
                  <c:v>41481.927187499998</c:v>
                </c:pt>
                <c:pt idx="257">
                  <c:v>41481.930659722231</c:v>
                </c:pt>
                <c:pt idx="258">
                  <c:v>41481.934131944443</c:v>
                </c:pt>
                <c:pt idx="259">
                  <c:v>41481.937604166655</c:v>
                </c:pt>
                <c:pt idx="260">
                  <c:v>41481.940960648149</c:v>
                </c:pt>
                <c:pt idx="261">
                  <c:v>41481.944432870368</c:v>
                </c:pt>
                <c:pt idx="262">
                  <c:v>41481.947905092602</c:v>
                </c:pt>
                <c:pt idx="263">
                  <c:v>41481.951377314843</c:v>
                </c:pt>
                <c:pt idx="264">
                  <c:v>41481.95484953704</c:v>
                </c:pt>
                <c:pt idx="265">
                  <c:v>41481.958321759259</c:v>
                </c:pt>
                <c:pt idx="266">
                  <c:v>41481.961898148213</c:v>
                </c:pt>
                <c:pt idx="267">
                  <c:v>41481.965370370373</c:v>
                </c:pt>
                <c:pt idx="268">
                  <c:v>41481.968842592592</c:v>
                </c:pt>
                <c:pt idx="269">
                  <c:v>41481.972314814811</c:v>
                </c:pt>
                <c:pt idx="270">
                  <c:v>41481.975787036994</c:v>
                </c:pt>
                <c:pt idx="271">
                  <c:v>41481.979259259293</c:v>
                </c:pt>
                <c:pt idx="272">
                  <c:v>41481.982731481483</c:v>
                </c:pt>
                <c:pt idx="273">
                  <c:v>41481.986203703702</c:v>
                </c:pt>
                <c:pt idx="274">
                  <c:v>41481.989675925943</c:v>
                </c:pt>
                <c:pt idx="275">
                  <c:v>41481.993148148147</c:v>
                </c:pt>
                <c:pt idx="276">
                  <c:v>41481.996620370373</c:v>
                </c:pt>
                <c:pt idx="277">
                  <c:v>41482.000092592592</c:v>
                </c:pt>
                <c:pt idx="278">
                  <c:v>41482.003564814804</c:v>
                </c:pt>
                <c:pt idx="279">
                  <c:v>41482.007037037038</c:v>
                </c:pt>
                <c:pt idx="280">
                  <c:v>41482.010509259293</c:v>
                </c:pt>
                <c:pt idx="281">
                  <c:v>41482.013865740744</c:v>
                </c:pt>
                <c:pt idx="282">
                  <c:v>41482.017337962963</c:v>
                </c:pt>
                <c:pt idx="283">
                  <c:v>41482.020810185182</c:v>
                </c:pt>
                <c:pt idx="284">
                  <c:v>41482.024282407408</c:v>
                </c:pt>
                <c:pt idx="285">
                  <c:v>41482.027754629584</c:v>
                </c:pt>
                <c:pt idx="286">
                  <c:v>41482.031331018516</c:v>
                </c:pt>
                <c:pt idx="287">
                  <c:v>41482.034803240742</c:v>
                </c:pt>
                <c:pt idx="288">
                  <c:v>41482.038275463012</c:v>
                </c:pt>
                <c:pt idx="289">
                  <c:v>41482.041747685063</c:v>
                </c:pt>
                <c:pt idx="290">
                  <c:v>41482.045219907413</c:v>
                </c:pt>
                <c:pt idx="291">
                  <c:v>41482.048692129632</c:v>
                </c:pt>
                <c:pt idx="292">
                  <c:v>41482.052164351851</c:v>
                </c:pt>
                <c:pt idx="293">
                  <c:v>41482.055636574092</c:v>
                </c:pt>
                <c:pt idx="294">
                  <c:v>41482.059108796297</c:v>
                </c:pt>
                <c:pt idx="295">
                  <c:v>41482.062581018516</c:v>
                </c:pt>
                <c:pt idx="296">
                  <c:v>41482.066053240742</c:v>
                </c:pt>
                <c:pt idx="297">
                  <c:v>41482.069525462961</c:v>
                </c:pt>
                <c:pt idx="298">
                  <c:v>41482.072997685187</c:v>
                </c:pt>
                <c:pt idx="299">
                  <c:v>41482.076469907406</c:v>
                </c:pt>
                <c:pt idx="300">
                  <c:v>41482.079942129625</c:v>
                </c:pt>
                <c:pt idx="301">
                  <c:v>41482.083414351851</c:v>
                </c:pt>
                <c:pt idx="302">
                  <c:v>41482.086770833324</c:v>
                </c:pt>
                <c:pt idx="303">
                  <c:v>41482.090243055558</c:v>
                </c:pt>
                <c:pt idx="304">
                  <c:v>41482.093715277777</c:v>
                </c:pt>
                <c:pt idx="305">
                  <c:v>41482.097187499989</c:v>
                </c:pt>
                <c:pt idx="306">
                  <c:v>41482.100763888884</c:v>
                </c:pt>
                <c:pt idx="307">
                  <c:v>41482.10423611111</c:v>
                </c:pt>
                <c:pt idx="308">
                  <c:v>41482.107708333213</c:v>
                </c:pt>
                <c:pt idx="309">
                  <c:v>41482.111180555374</c:v>
                </c:pt>
                <c:pt idx="310">
                  <c:v>41482.114652777782</c:v>
                </c:pt>
                <c:pt idx="311">
                  <c:v>41482.118125000001</c:v>
                </c:pt>
                <c:pt idx="312">
                  <c:v>41482.12159722222</c:v>
                </c:pt>
                <c:pt idx="313">
                  <c:v>41482.125069444446</c:v>
                </c:pt>
                <c:pt idx="314">
                  <c:v>41482.153541666594</c:v>
                </c:pt>
                <c:pt idx="315">
                  <c:v>41482.157013888893</c:v>
                </c:pt>
                <c:pt idx="316">
                  <c:v>41482.160486110974</c:v>
                </c:pt>
                <c:pt idx="317">
                  <c:v>41482.163958333324</c:v>
                </c:pt>
                <c:pt idx="318">
                  <c:v>41482.167430555397</c:v>
                </c:pt>
                <c:pt idx="319">
                  <c:v>41482.170787036994</c:v>
                </c:pt>
                <c:pt idx="320">
                  <c:v>41482.174259259293</c:v>
                </c:pt>
                <c:pt idx="321">
                  <c:v>41482.177731481475</c:v>
                </c:pt>
                <c:pt idx="322">
                  <c:v>41482.181203703585</c:v>
                </c:pt>
                <c:pt idx="323">
                  <c:v>41482.184675925942</c:v>
                </c:pt>
                <c:pt idx="324">
                  <c:v>41482.18825231494</c:v>
                </c:pt>
                <c:pt idx="325">
                  <c:v>41482.191724536839</c:v>
                </c:pt>
                <c:pt idx="326">
                  <c:v>41482.195196759174</c:v>
                </c:pt>
                <c:pt idx="327">
                  <c:v>41482.198668981364</c:v>
                </c:pt>
                <c:pt idx="328">
                  <c:v>41482.202141203576</c:v>
                </c:pt>
                <c:pt idx="329">
                  <c:v>41482.205613425933</c:v>
                </c:pt>
                <c:pt idx="330">
                  <c:v>41482.209085648145</c:v>
                </c:pt>
                <c:pt idx="331">
                  <c:v>41482.212557870393</c:v>
                </c:pt>
                <c:pt idx="332">
                  <c:v>41482.216030092612</c:v>
                </c:pt>
                <c:pt idx="333">
                  <c:v>41482.219502314816</c:v>
                </c:pt>
                <c:pt idx="334">
                  <c:v>41482.222974536984</c:v>
                </c:pt>
                <c:pt idx="335">
                  <c:v>41482.226446759174</c:v>
                </c:pt>
                <c:pt idx="336">
                  <c:v>41482.229918981364</c:v>
                </c:pt>
                <c:pt idx="337">
                  <c:v>41482.233391203576</c:v>
                </c:pt>
                <c:pt idx="338">
                  <c:v>41482.236863425933</c:v>
                </c:pt>
                <c:pt idx="339">
                  <c:v>41482.240335648203</c:v>
                </c:pt>
                <c:pt idx="340">
                  <c:v>41482.243692129625</c:v>
                </c:pt>
                <c:pt idx="341">
                  <c:v>41482.247164351727</c:v>
                </c:pt>
                <c:pt idx="342">
                  <c:v>41482.250636574092</c:v>
                </c:pt>
                <c:pt idx="343">
                  <c:v>41482.254108796296</c:v>
                </c:pt>
                <c:pt idx="344">
                  <c:v>41482.257685185185</c:v>
                </c:pt>
                <c:pt idx="345">
                  <c:v>41482.261157407404</c:v>
                </c:pt>
                <c:pt idx="346">
                  <c:v>41482.264629629586</c:v>
                </c:pt>
                <c:pt idx="347">
                  <c:v>41482.268101851667</c:v>
                </c:pt>
                <c:pt idx="348">
                  <c:v>41482.271574074082</c:v>
                </c:pt>
                <c:pt idx="349">
                  <c:v>41482.275046296294</c:v>
                </c:pt>
                <c:pt idx="350">
                  <c:v>41482.278518518542</c:v>
                </c:pt>
                <c:pt idx="351">
                  <c:v>41482.281990740725</c:v>
                </c:pt>
                <c:pt idx="352">
                  <c:v>41482.285462962849</c:v>
                </c:pt>
                <c:pt idx="353">
                  <c:v>41482.288935185192</c:v>
                </c:pt>
                <c:pt idx="354">
                  <c:v>41482.292407407404</c:v>
                </c:pt>
                <c:pt idx="355">
                  <c:v>41482.295879629586</c:v>
                </c:pt>
                <c:pt idx="356">
                  <c:v>41482.299351851667</c:v>
                </c:pt>
                <c:pt idx="357">
                  <c:v>41482.302824074213</c:v>
                </c:pt>
                <c:pt idx="358">
                  <c:v>41482.306296296527</c:v>
                </c:pt>
                <c:pt idx="359">
                  <c:v>41482.30976851852</c:v>
                </c:pt>
                <c:pt idx="360">
                  <c:v>41482.313240740739</c:v>
                </c:pt>
                <c:pt idx="361">
                  <c:v>41482.316597222423</c:v>
                </c:pt>
                <c:pt idx="362">
                  <c:v>41482.320069444599</c:v>
                </c:pt>
                <c:pt idx="363">
                  <c:v>41482.323541666585</c:v>
                </c:pt>
                <c:pt idx="364">
                  <c:v>41482.327118055553</c:v>
                </c:pt>
                <c:pt idx="365">
                  <c:v>41482.330590277896</c:v>
                </c:pt>
                <c:pt idx="366">
                  <c:v>41482.334062500006</c:v>
                </c:pt>
                <c:pt idx="367">
                  <c:v>41482.337534722232</c:v>
                </c:pt>
                <c:pt idx="368">
                  <c:v>41482.34100694456</c:v>
                </c:pt>
                <c:pt idx="369">
                  <c:v>41482.344479166692</c:v>
                </c:pt>
                <c:pt idx="370">
                  <c:v>41482.347951389012</c:v>
                </c:pt>
                <c:pt idx="371">
                  <c:v>41482.351423610984</c:v>
                </c:pt>
                <c:pt idx="372">
                  <c:v>41482.354895833341</c:v>
                </c:pt>
                <c:pt idx="373">
                  <c:v>41482.358368055611</c:v>
                </c:pt>
                <c:pt idx="374">
                  <c:v>41482.361840277779</c:v>
                </c:pt>
                <c:pt idx="375">
                  <c:v>41482.365312500006</c:v>
                </c:pt>
                <c:pt idx="376">
                  <c:v>41482.368784722225</c:v>
                </c:pt>
                <c:pt idx="377">
                  <c:v>41482.372256944647</c:v>
                </c:pt>
                <c:pt idx="378">
                  <c:v>41482.37572916667</c:v>
                </c:pt>
                <c:pt idx="379">
                  <c:v>41482.379201389012</c:v>
                </c:pt>
                <c:pt idx="380">
                  <c:v>41482.382673611108</c:v>
                </c:pt>
                <c:pt idx="381">
                  <c:v>41482.386145833334</c:v>
                </c:pt>
                <c:pt idx="382">
                  <c:v>41482.389502314843</c:v>
                </c:pt>
                <c:pt idx="383">
                  <c:v>41482.392974537026</c:v>
                </c:pt>
                <c:pt idx="384">
                  <c:v>41482.396550925943</c:v>
                </c:pt>
                <c:pt idx="385">
                  <c:v>41482.400023148213</c:v>
                </c:pt>
                <c:pt idx="386">
                  <c:v>41482.403495370381</c:v>
                </c:pt>
                <c:pt idx="387">
                  <c:v>41482.407013888893</c:v>
                </c:pt>
                <c:pt idx="388">
                  <c:v>41482.410486111105</c:v>
                </c:pt>
                <c:pt idx="389">
                  <c:v>41482.413958333331</c:v>
                </c:pt>
                <c:pt idx="390">
                  <c:v>41482.417430555557</c:v>
                </c:pt>
                <c:pt idx="391">
                  <c:v>41482.420902777776</c:v>
                </c:pt>
                <c:pt idx="392">
                  <c:v>41482.424375000002</c:v>
                </c:pt>
                <c:pt idx="393">
                  <c:v>41482.427847222221</c:v>
                </c:pt>
                <c:pt idx="394">
                  <c:v>41482.431319444615</c:v>
                </c:pt>
                <c:pt idx="395">
                  <c:v>41482.434791666594</c:v>
                </c:pt>
                <c:pt idx="396">
                  <c:v>41482.438263888893</c:v>
                </c:pt>
                <c:pt idx="397">
                  <c:v>41482.441736111105</c:v>
                </c:pt>
                <c:pt idx="398">
                  <c:v>41482.445208333331</c:v>
                </c:pt>
                <c:pt idx="399">
                  <c:v>41482.448680555557</c:v>
                </c:pt>
                <c:pt idx="400">
                  <c:v>41482.452152777783</c:v>
                </c:pt>
                <c:pt idx="401">
                  <c:v>41482.455625000002</c:v>
                </c:pt>
                <c:pt idx="402">
                  <c:v>41482.459097222243</c:v>
                </c:pt>
                <c:pt idx="403">
                  <c:v>41482.462569444615</c:v>
                </c:pt>
                <c:pt idx="404">
                  <c:v>41482.465925925928</c:v>
                </c:pt>
                <c:pt idx="405">
                  <c:v>41482.469398148212</c:v>
                </c:pt>
                <c:pt idx="406">
                  <c:v>41482.472870370497</c:v>
                </c:pt>
                <c:pt idx="407">
                  <c:v>41482.476446759254</c:v>
                </c:pt>
                <c:pt idx="408">
                  <c:v>41482.47991898148</c:v>
                </c:pt>
                <c:pt idx="409">
                  <c:v>41482.483391203707</c:v>
                </c:pt>
                <c:pt idx="410">
                  <c:v>41482.4868634261</c:v>
                </c:pt>
                <c:pt idx="411">
                  <c:v>41482.490335648203</c:v>
                </c:pt>
                <c:pt idx="412">
                  <c:v>41482.493807870371</c:v>
                </c:pt>
                <c:pt idx="413">
                  <c:v>41482.49728009259</c:v>
                </c:pt>
                <c:pt idx="414">
                  <c:v>41482.500752314816</c:v>
                </c:pt>
                <c:pt idx="415">
                  <c:v>41482.504224537035</c:v>
                </c:pt>
                <c:pt idx="416">
                  <c:v>41482.507696759254</c:v>
                </c:pt>
                <c:pt idx="417">
                  <c:v>41482.511168981364</c:v>
                </c:pt>
                <c:pt idx="418">
                  <c:v>41482.514641203707</c:v>
                </c:pt>
                <c:pt idx="419">
                  <c:v>41482.5181134261</c:v>
                </c:pt>
                <c:pt idx="420">
                  <c:v>41482.521585648145</c:v>
                </c:pt>
                <c:pt idx="421">
                  <c:v>41482.525057870371</c:v>
                </c:pt>
                <c:pt idx="422">
                  <c:v>41482.528530092612</c:v>
                </c:pt>
                <c:pt idx="423">
                  <c:v>41482.532002314816</c:v>
                </c:pt>
                <c:pt idx="424">
                  <c:v>41482.535474536984</c:v>
                </c:pt>
                <c:pt idx="425">
                  <c:v>41482.538831018603</c:v>
                </c:pt>
                <c:pt idx="426">
                  <c:v>41482.542303240742</c:v>
                </c:pt>
                <c:pt idx="427">
                  <c:v>41482.54587962963</c:v>
                </c:pt>
                <c:pt idx="428">
                  <c:v>41482.549351851834</c:v>
                </c:pt>
                <c:pt idx="429">
                  <c:v>41482.552824074213</c:v>
                </c:pt>
                <c:pt idx="430">
                  <c:v>41482.556296296527</c:v>
                </c:pt>
                <c:pt idx="431">
                  <c:v>41482.55976851852</c:v>
                </c:pt>
                <c:pt idx="432">
                  <c:v>41482.563240740725</c:v>
                </c:pt>
                <c:pt idx="433">
                  <c:v>41482.566712962966</c:v>
                </c:pt>
                <c:pt idx="434">
                  <c:v>41482.570185185185</c:v>
                </c:pt>
                <c:pt idx="435">
                  <c:v>41482.573657407411</c:v>
                </c:pt>
                <c:pt idx="436">
                  <c:v>41482.577129629586</c:v>
                </c:pt>
                <c:pt idx="437">
                  <c:v>41482.580601851834</c:v>
                </c:pt>
                <c:pt idx="438">
                  <c:v>41482.584074074213</c:v>
                </c:pt>
                <c:pt idx="439">
                  <c:v>41482.58754629641</c:v>
                </c:pt>
                <c:pt idx="440">
                  <c:v>41482.59101851852</c:v>
                </c:pt>
                <c:pt idx="441">
                  <c:v>41482.594490740725</c:v>
                </c:pt>
                <c:pt idx="442">
                  <c:v>41482.597962962849</c:v>
                </c:pt>
                <c:pt idx="443">
                  <c:v>41482.601435185185</c:v>
                </c:pt>
                <c:pt idx="444">
                  <c:v>41482.604907407411</c:v>
                </c:pt>
                <c:pt idx="445">
                  <c:v>41482.60837962963</c:v>
                </c:pt>
                <c:pt idx="446">
                  <c:v>41482.611736111074</c:v>
                </c:pt>
                <c:pt idx="447">
                  <c:v>41482.615312500006</c:v>
                </c:pt>
                <c:pt idx="448">
                  <c:v>41482.618784722225</c:v>
                </c:pt>
                <c:pt idx="449">
                  <c:v>41482.62225694456</c:v>
                </c:pt>
                <c:pt idx="450">
                  <c:v>41482.625729166575</c:v>
                </c:pt>
                <c:pt idx="451">
                  <c:v>41482.629201388889</c:v>
                </c:pt>
                <c:pt idx="452">
                  <c:v>41482.632673610984</c:v>
                </c:pt>
                <c:pt idx="453">
                  <c:v>41482.636145833174</c:v>
                </c:pt>
                <c:pt idx="454">
                  <c:v>41482.639618055553</c:v>
                </c:pt>
                <c:pt idx="455">
                  <c:v>41482.643090277779</c:v>
                </c:pt>
                <c:pt idx="456">
                  <c:v>41482.646562500006</c:v>
                </c:pt>
                <c:pt idx="457">
                  <c:v>41482.650034722232</c:v>
                </c:pt>
                <c:pt idx="458">
                  <c:v>41482.65350694456</c:v>
                </c:pt>
                <c:pt idx="459">
                  <c:v>41482.656979166692</c:v>
                </c:pt>
                <c:pt idx="460">
                  <c:v>41482.660451388889</c:v>
                </c:pt>
                <c:pt idx="461">
                  <c:v>41482.663923610897</c:v>
                </c:pt>
                <c:pt idx="462">
                  <c:v>41482.667395833174</c:v>
                </c:pt>
                <c:pt idx="463">
                  <c:v>41482.681192129625</c:v>
                </c:pt>
                <c:pt idx="464">
                  <c:v>41482.684664351851</c:v>
                </c:pt>
                <c:pt idx="465">
                  <c:v>41482.688136574092</c:v>
                </c:pt>
                <c:pt idx="466">
                  <c:v>41482.691608796275</c:v>
                </c:pt>
                <c:pt idx="467">
                  <c:v>41482.695081018384</c:v>
                </c:pt>
                <c:pt idx="468">
                  <c:v>41482.698553240742</c:v>
                </c:pt>
                <c:pt idx="469">
                  <c:v>41482.702025462961</c:v>
                </c:pt>
                <c:pt idx="470">
                  <c:v>41482.705497685063</c:v>
                </c:pt>
                <c:pt idx="471">
                  <c:v>41482.708969907406</c:v>
                </c:pt>
                <c:pt idx="472">
                  <c:v>41482.712442129625</c:v>
                </c:pt>
                <c:pt idx="473">
                  <c:v>41482.715914351851</c:v>
                </c:pt>
                <c:pt idx="474">
                  <c:v>41482.719386574077</c:v>
                </c:pt>
                <c:pt idx="475">
                  <c:v>41482.722743055419</c:v>
                </c:pt>
                <c:pt idx="476">
                  <c:v>41482.726215277791</c:v>
                </c:pt>
                <c:pt idx="477">
                  <c:v>41482.729687499988</c:v>
                </c:pt>
                <c:pt idx="478">
                  <c:v>41482.733159722186</c:v>
                </c:pt>
                <c:pt idx="479">
                  <c:v>41482.736631944441</c:v>
                </c:pt>
                <c:pt idx="480">
                  <c:v>41482.740104166594</c:v>
                </c:pt>
                <c:pt idx="481">
                  <c:v>41482.743576388893</c:v>
                </c:pt>
                <c:pt idx="482">
                  <c:v>41482.747048610974</c:v>
                </c:pt>
                <c:pt idx="483">
                  <c:v>41482.750625000001</c:v>
                </c:pt>
                <c:pt idx="484">
                  <c:v>41482.754097222241</c:v>
                </c:pt>
                <c:pt idx="485">
                  <c:v>41482.757569444599</c:v>
                </c:pt>
                <c:pt idx="486">
                  <c:v>41482.761041666483</c:v>
                </c:pt>
                <c:pt idx="487">
                  <c:v>41482.764513888891</c:v>
                </c:pt>
                <c:pt idx="488">
                  <c:v>41482.767986110943</c:v>
                </c:pt>
                <c:pt idx="489">
                  <c:v>41482.771458333213</c:v>
                </c:pt>
                <c:pt idx="490">
                  <c:v>41482.774930555555</c:v>
                </c:pt>
                <c:pt idx="491">
                  <c:v>41482.778402777774</c:v>
                </c:pt>
                <c:pt idx="492">
                  <c:v>41482.781875000001</c:v>
                </c:pt>
                <c:pt idx="493">
                  <c:v>41482.78534722222</c:v>
                </c:pt>
                <c:pt idx="494">
                  <c:v>41482.788819444679</c:v>
                </c:pt>
                <c:pt idx="495">
                  <c:v>41482.792291666585</c:v>
                </c:pt>
                <c:pt idx="496">
                  <c:v>41482.795648148145</c:v>
                </c:pt>
                <c:pt idx="497">
                  <c:v>41482.799120370219</c:v>
                </c:pt>
                <c:pt idx="498">
                  <c:v>41482.802592592612</c:v>
                </c:pt>
                <c:pt idx="499">
                  <c:v>41482.806064814817</c:v>
                </c:pt>
                <c:pt idx="500">
                  <c:v>41482.809537037043</c:v>
                </c:pt>
                <c:pt idx="501">
                  <c:v>41482.813009259262</c:v>
                </c:pt>
                <c:pt idx="502">
                  <c:v>41482.816481481481</c:v>
                </c:pt>
                <c:pt idx="503">
                  <c:v>41482.820057870369</c:v>
                </c:pt>
                <c:pt idx="504">
                  <c:v>41482.823530092603</c:v>
                </c:pt>
                <c:pt idx="505">
                  <c:v>41482.827002314814</c:v>
                </c:pt>
                <c:pt idx="506">
                  <c:v>41482.830474537026</c:v>
                </c:pt>
                <c:pt idx="507">
                  <c:v>41482.833946759194</c:v>
                </c:pt>
                <c:pt idx="508">
                  <c:v>41482.837418981479</c:v>
                </c:pt>
                <c:pt idx="509">
                  <c:v>41482.840891203712</c:v>
                </c:pt>
                <c:pt idx="510">
                  <c:v>41482.844363426069</c:v>
                </c:pt>
                <c:pt idx="511">
                  <c:v>41482.847835648296</c:v>
                </c:pt>
                <c:pt idx="512">
                  <c:v>41482.851307870369</c:v>
                </c:pt>
                <c:pt idx="513">
                  <c:v>41482.854780092603</c:v>
                </c:pt>
                <c:pt idx="514">
                  <c:v>41482.858252315018</c:v>
                </c:pt>
                <c:pt idx="515">
                  <c:v>41482.861724536975</c:v>
                </c:pt>
                <c:pt idx="516">
                  <c:v>41482.865196759194</c:v>
                </c:pt>
                <c:pt idx="517">
                  <c:v>41482.868553240914</c:v>
                </c:pt>
                <c:pt idx="518">
                  <c:v>41482.872025463003</c:v>
                </c:pt>
                <c:pt idx="519">
                  <c:v>41482.875497685185</c:v>
                </c:pt>
                <c:pt idx="520">
                  <c:v>41482.878969907411</c:v>
                </c:pt>
                <c:pt idx="521">
                  <c:v>41482.88244212963</c:v>
                </c:pt>
                <c:pt idx="522">
                  <c:v>41482.885914351849</c:v>
                </c:pt>
                <c:pt idx="523">
                  <c:v>41482.889490740738</c:v>
                </c:pt>
                <c:pt idx="524">
                  <c:v>41482.892962962964</c:v>
                </c:pt>
                <c:pt idx="525">
                  <c:v>41482.896435185183</c:v>
                </c:pt>
                <c:pt idx="526">
                  <c:v>41482.899907407409</c:v>
                </c:pt>
                <c:pt idx="527">
                  <c:v>41482.903379629628</c:v>
                </c:pt>
                <c:pt idx="528">
                  <c:v>41482.906851851862</c:v>
                </c:pt>
                <c:pt idx="529">
                  <c:v>41482.910324074197</c:v>
                </c:pt>
                <c:pt idx="530">
                  <c:v>41482.913796296343</c:v>
                </c:pt>
                <c:pt idx="531">
                  <c:v>41482.917268518519</c:v>
                </c:pt>
                <c:pt idx="532">
                  <c:v>41482.920740740621</c:v>
                </c:pt>
                <c:pt idx="533">
                  <c:v>41482.924212962993</c:v>
                </c:pt>
                <c:pt idx="534">
                  <c:v>41482.927685185176</c:v>
                </c:pt>
                <c:pt idx="535">
                  <c:v>41482.931157407409</c:v>
                </c:pt>
                <c:pt idx="536">
                  <c:v>41482.934629629628</c:v>
                </c:pt>
                <c:pt idx="537">
                  <c:v>41482.938101851854</c:v>
                </c:pt>
                <c:pt idx="538">
                  <c:v>41482.941458333335</c:v>
                </c:pt>
                <c:pt idx="539">
                  <c:v>41482.944930555561</c:v>
                </c:pt>
                <c:pt idx="540">
                  <c:v>41482.94840277778</c:v>
                </c:pt>
                <c:pt idx="541">
                  <c:v>41482.951875000013</c:v>
                </c:pt>
                <c:pt idx="542">
                  <c:v>41482.955347222232</c:v>
                </c:pt>
                <c:pt idx="543">
                  <c:v>41482.958923611106</c:v>
                </c:pt>
                <c:pt idx="544">
                  <c:v>41482.962395833325</c:v>
                </c:pt>
                <c:pt idx="545">
                  <c:v>41482.965868055559</c:v>
                </c:pt>
                <c:pt idx="546">
                  <c:v>41482.969340277778</c:v>
                </c:pt>
                <c:pt idx="547">
                  <c:v>41482.972812500011</c:v>
                </c:pt>
                <c:pt idx="548">
                  <c:v>41482.976284722223</c:v>
                </c:pt>
                <c:pt idx="549">
                  <c:v>41482.979756944442</c:v>
                </c:pt>
                <c:pt idx="550">
                  <c:v>41482.983229166668</c:v>
                </c:pt>
                <c:pt idx="551">
                  <c:v>41482.986701389003</c:v>
                </c:pt>
                <c:pt idx="552">
                  <c:v>41482.990173610975</c:v>
                </c:pt>
                <c:pt idx="553">
                  <c:v>41482.993645833158</c:v>
                </c:pt>
                <c:pt idx="554">
                  <c:v>41482.997118055559</c:v>
                </c:pt>
                <c:pt idx="555">
                  <c:v>41483.000590277792</c:v>
                </c:pt>
                <c:pt idx="556">
                  <c:v>41483.004062500004</c:v>
                </c:pt>
                <c:pt idx="557">
                  <c:v>41483.007534722223</c:v>
                </c:pt>
                <c:pt idx="558">
                  <c:v>41483.011006944442</c:v>
                </c:pt>
                <c:pt idx="559">
                  <c:v>41483.014363426046</c:v>
                </c:pt>
                <c:pt idx="560">
                  <c:v>41483.017835648243</c:v>
                </c:pt>
                <c:pt idx="561">
                  <c:v>41483.021307870324</c:v>
                </c:pt>
                <c:pt idx="562">
                  <c:v>41483.024780092594</c:v>
                </c:pt>
                <c:pt idx="563">
                  <c:v>41483.028356481482</c:v>
                </c:pt>
                <c:pt idx="564">
                  <c:v>41483.031828703584</c:v>
                </c:pt>
                <c:pt idx="565">
                  <c:v>41483.035300925927</c:v>
                </c:pt>
                <c:pt idx="566">
                  <c:v>41483.038773148211</c:v>
                </c:pt>
                <c:pt idx="567">
                  <c:v>41483.042245370489</c:v>
                </c:pt>
                <c:pt idx="568">
                  <c:v>41483.045717592591</c:v>
                </c:pt>
                <c:pt idx="569">
                  <c:v>41483.049189814774</c:v>
                </c:pt>
                <c:pt idx="570">
                  <c:v>41483.052662037036</c:v>
                </c:pt>
                <c:pt idx="571">
                  <c:v>41483.056134259263</c:v>
                </c:pt>
                <c:pt idx="572">
                  <c:v>41483.059606481482</c:v>
                </c:pt>
                <c:pt idx="573">
                  <c:v>41483.063078703584</c:v>
                </c:pt>
                <c:pt idx="574">
                  <c:v>41483.066550925942</c:v>
                </c:pt>
                <c:pt idx="575">
                  <c:v>41483.070023148211</c:v>
                </c:pt>
                <c:pt idx="576">
                  <c:v>41483.073495370372</c:v>
                </c:pt>
                <c:pt idx="577">
                  <c:v>41483.076967592591</c:v>
                </c:pt>
                <c:pt idx="578">
                  <c:v>41483.080439814818</c:v>
                </c:pt>
                <c:pt idx="579">
                  <c:v>41483.083912037036</c:v>
                </c:pt>
                <c:pt idx="580">
                  <c:v>41483.087384259255</c:v>
                </c:pt>
                <c:pt idx="581">
                  <c:v>41483.090740740598</c:v>
                </c:pt>
                <c:pt idx="582">
                  <c:v>41483.094212962962</c:v>
                </c:pt>
                <c:pt idx="583">
                  <c:v>41483.097789351705</c:v>
                </c:pt>
                <c:pt idx="584">
                  <c:v>41483.101261574076</c:v>
                </c:pt>
                <c:pt idx="585">
                  <c:v>41483.104733796295</c:v>
                </c:pt>
                <c:pt idx="586">
                  <c:v>41483.108206018602</c:v>
                </c:pt>
                <c:pt idx="587">
                  <c:v>41483.111678240741</c:v>
                </c:pt>
                <c:pt idx="588">
                  <c:v>41483.11515046296</c:v>
                </c:pt>
                <c:pt idx="589">
                  <c:v>41483.118622685186</c:v>
                </c:pt>
                <c:pt idx="590">
                  <c:v>41483.122094907405</c:v>
                </c:pt>
                <c:pt idx="591">
                  <c:v>41483.125567129624</c:v>
                </c:pt>
                <c:pt idx="592">
                  <c:v>41483.154085648202</c:v>
                </c:pt>
                <c:pt idx="593">
                  <c:v>41483.157442129625</c:v>
                </c:pt>
                <c:pt idx="594">
                  <c:v>41483.160914351851</c:v>
                </c:pt>
                <c:pt idx="595">
                  <c:v>41483.164386574077</c:v>
                </c:pt>
                <c:pt idx="596">
                  <c:v>41483.167858796296</c:v>
                </c:pt>
                <c:pt idx="597">
                  <c:v>41483.171331018515</c:v>
                </c:pt>
                <c:pt idx="598">
                  <c:v>41483.174803240741</c:v>
                </c:pt>
                <c:pt idx="599">
                  <c:v>41483.178275463011</c:v>
                </c:pt>
                <c:pt idx="600">
                  <c:v>41483.181747685063</c:v>
                </c:pt>
                <c:pt idx="601">
                  <c:v>41483.185219907413</c:v>
                </c:pt>
                <c:pt idx="602">
                  <c:v>41483.18879629641</c:v>
                </c:pt>
                <c:pt idx="603">
                  <c:v>41483.19226851852</c:v>
                </c:pt>
                <c:pt idx="604">
                  <c:v>41483.195740740557</c:v>
                </c:pt>
                <c:pt idx="605">
                  <c:v>41483.199212962965</c:v>
                </c:pt>
                <c:pt idx="606">
                  <c:v>41483.202685185184</c:v>
                </c:pt>
                <c:pt idx="607">
                  <c:v>41483.206157407411</c:v>
                </c:pt>
                <c:pt idx="608">
                  <c:v>41483.209629629586</c:v>
                </c:pt>
                <c:pt idx="609">
                  <c:v>41483.213101851667</c:v>
                </c:pt>
                <c:pt idx="610">
                  <c:v>41483.216574074213</c:v>
                </c:pt>
                <c:pt idx="611">
                  <c:v>41483.220046296294</c:v>
                </c:pt>
                <c:pt idx="612">
                  <c:v>41483.22351851852</c:v>
                </c:pt>
                <c:pt idx="613">
                  <c:v>41483.226990740724</c:v>
                </c:pt>
                <c:pt idx="614">
                  <c:v>41483.230347222205</c:v>
                </c:pt>
                <c:pt idx="615">
                  <c:v>41483.233819444591</c:v>
                </c:pt>
                <c:pt idx="616">
                  <c:v>41483.237291666584</c:v>
                </c:pt>
                <c:pt idx="617">
                  <c:v>41483.240763888884</c:v>
                </c:pt>
                <c:pt idx="618">
                  <c:v>41483.24423611111</c:v>
                </c:pt>
                <c:pt idx="619">
                  <c:v>41483.247708333198</c:v>
                </c:pt>
                <c:pt idx="620">
                  <c:v>41483.251180555359</c:v>
                </c:pt>
                <c:pt idx="621">
                  <c:v>41483.254652777781</c:v>
                </c:pt>
                <c:pt idx="622">
                  <c:v>41483.258229166669</c:v>
                </c:pt>
                <c:pt idx="623">
                  <c:v>41483.261701388874</c:v>
                </c:pt>
                <c:pt idx="624">
                  <c:v>41483.265173610904</c:v>
                </c:pt>
                <c:pt idx="625">
                  <c:v>41483.268645833174</c:v>
                </c:pt>
                <c:pt idx="626">
                  <c:v>41483.272118055553</c:v>
                </c:pt>
                <c:pt idx="627">
                  <c:v>41483.275590277779</c:v>
                </c:pt>
                <c:pt idx="628">
                  <c:v>41483.279062499998</c:v>
                </c:pt>
                <c:pt idx="629">
                  <c:v>41483.282534722232</c:v>
                </c:pt>
                <c:pt idx="630">
                  <c:v>41483.286006944443</c:v>
                </c:pt>
                <c:pt idx="631">
                  <c:v>41483.289479166655</c:v>
                </c:pt>
                <c:pt idx="632">
                  <c:v>41483.292951388888</c:v>
                </c:pt>
                <c:pt idx="633">
                  <c:v>41483.296423610904</c:v>
                </c:pt>
                <c:pt idx="634">
                  <c:v>41483.299895833174</c:v>
                </c:pt>
                <c:pt idx="635">
                  <c:v>41483.303252314843</c:v>
                </c:pt>
                <c:pt idx="636">
                  <c:v>41483.306724537026</c:v>
                </c:pt>
                <c:pt idx="637">
                  <c:v>41483.310196759259</c:v>
                </c:pt>
                <c:pt idx="638">
                  <c:v>41483.313668981478</c:v>
                </c:pt>
                <c:pt idx="639">
                  <c:v>41483.317141203705</c:v>
                </c:pt>
                <c:pt idx="640">
                  <c:v>41483.320613426069</c:v>
                </c:pt>
                <c:pt idx="641">
                  <c:v>41483.324085648193</c:v>
                </c:pt>
                <c:pt idx="642">
                  <c:v>41483.327662036994</c:v>
                </c:pt>
                <c:pt idx="643">
                  <c:v>41483.331134259257</c:v>
                </c:pt>
                <c:pt idx="644">
                  <c:v>41483.334606481483</c:v>
                </c:pt>
                <c:pt idx="645">
                  <c:v>41483.338078703702</c:v>
                </c:pt>
                <c:pt idx="646">
                  <c:v>41483.341550925943</c:v>
                </c:pt>
                <c:pt idx="647">
                  <c:v>41483.345023148213</c:v>
                </c:pt>
                <c:pt idx="648">
                  <c:v>41483.348495370519</c:v>
                </c:pt>
                <c:pt idx="649">
                  <c:v>41483.351967592593</c:v>
                </c:pt>
                <c:pt idx="650">
                  <c:v>41483.355439814812</c:v>
                </c:pt>
                <c:pt idx="651">
                  <c:v>41483.358912037169</c:v>
                </c:pt>
                <c:pt idx="652">
                  <c:v>41483.362384259257</c:v>
                </c:pt>
                <c:pt idx="653">
                  <c:v>41483.365856481483</c:v>
                </c:pt>
                <c:pt idx="654">
                  <c:v>41483.369328703593</c:v>
                </c:pt>
                <c:pt idx="655">
                  <c:v>41483.372800925943</c:v>
                </c:pt>
                <c:pt idx="656">
                  <c:v>41483.376157407525</c:v>
                </c:pt>
                <c:pt idx="657">
                  <c:v>41483.379629629628</c:v>
                </c:pt>
                <c:pt idx="658">
                  <c:v>41483.383101851854</c:v>
                </c:pt>
                <c:pt idx="659">
                  <c:v>41483.386574074269</c:v>
                </c:pt>
                <c:pt idx="660">
                  <c:v>41483.390046296299</c:v>
                </c:pt>
                <c:pt idx="661">
                  <c:v>41483.393518518518</c:v>
                </c:pt>
                <c:pt idx="662">
                  <c:v>41483.397094907406</c:v>
                </c:pt>
                <c:pt idx="663">
                  <c:v>41483.400567129633</c:v>
                </c:pt>
                <c:pt idx="664">
                  <c:v>41483.40403935199</c:v>
                </c:pt>
                <c:pt idx="665">
                  <c:v>41483.407511574092</c:v>
                </c:pt>
                <c:pt idx="666">
                  <c:v>41483.410983796297</c:v>
                </c:pt>
                <c:pt idx="667">
                  <c:v>41483.414456018603</c:v>
                </c:pt>
                <c:pt idx="668">
                  <c:v>41483.417928240742</c:v>
                </c:pt>
                <c:pt idx="669">
                  <c:v>41483.421400462954</c:v>
                </c:pt>
                <c:pt idx="670">
                  <c:v>41483.424872685187</c:v>
                </c:pt>
                <c:pt idx="671">
                  <c:v>41483.428344907406</c:v>
                </c:pt>
                <c:pt idx="672">
                  <c:v>41483.431817129633</c:v>
                </c:pt>
                <c:pt idx="673">
                  <c:v>41483.435289351852</c:v>
                </c:pt>
                <c:pt idx="674">
                  <c:v>41483.438761574071</c:v>
                </c:pt>
                <c:pt idx="675">
                  <c:v>41483.442233796479</c:v>
                </c:pt>
                <c:pt idx="676">
                  <c:v>41483.445706018516</c:v>
                </c:pt>
                <c:pt idx="677">
                  <c:v>41483.449062499996</c:v>
                </c:pt>
                <c:pt idx="678">
                  <c:v>41483.452534722339</c:v>
                </c:pt>
                <c:pt idx="679">
                  <c:v>41483.456006944623</c:v>
                </c:pt>
                <c:pt idx="680">
                  <c:v>41483.459479166668</c:v>
                </c:pt>
                <c:pt idx="681">
                  <c:v>41483.462951389003</c:v>
                </c:pt>
                <c:pt idx="682">
                  <c:v>41483.466527777782</c:v>
                </c:pt>
                <c:pt idx="683">
                  <c:v>41483.47</c:v>
                </c:pt>
                <c:pt idx="684">
                  <c:v>41483.47347222222</c:v>
                </c:pt>
                <c:pt idx="685">
                  <c:v>41483.476944444606</c:v>
                </c:pt>
                <c:pt idx="686">
                  <c:v>41483.480416666665</c:v>
                </c:pt>
                <c:pt idx="687">
                  <c:v>41483.483888888892</c:v>
                </c:pt>
                <c:pt idx="688">
                  <c:v>41483.487361111074</c:v>
                </c:pt>
                <c:pt idx="689">
                  <c:v>41483.490833333337</c:v>
                </c:pt>
                <c:pt idx="690">
                  <c:v>41483.494305555556</c:v>
                </c:pt>
                <c:pt idx="691">
                  <c:v>41483.497777777775</c:v>
                </c:pt>
                <c:pt idx="692">
                  <c:v>41483.501250000001</c:v>
                </c:pt>
                <c:pt idx="693">
                  <c:v>41483.50472222222</c:v>
                </c:pt>
                <c:pt idx="694">
                  <c:v>41483.508194444606</c:v>
                </c:pt>
                <c:pt idx="695">
                  <c:v>41483.511666666585</c:v>
                </c:pt>
                <c:pt idx="696">
                  <c:v>41483.515138888892</c:v>
                </c:pt>
                <c:pt idx="697">
                  <c:v>41483.518611111111</c:v>
                </c:pt>
                <c:pt idx="698">
                  <c:v>41483.521967592584</c:v>
                </c:pt>
                <c:pt idx="699">
                  <c:v>41483.525439814774</c:v>
                </c:pt>
                <c:pt idx="700">
                  <c:v>41483.528912037036</c:v>
                </c:pt>
                <c:pt idx="701">
                  <c:v>41483.532384259255</c:v>
                </c:pt>
                <c:pt idx="702">
                  <c:v>41483.535960648151</c:v>
                </c:pt>
                <c:pt idx="703">
                  <c:v>41483.53943287037</c:v>
                </c:pt>
                <c:pt idx="704">
                  <c:v>41483.542905092603</c:v>
                </c:pt>
                <c:pt idx="705">
                  <c:v>41483.546377314924</c:v>
                </c:pt>
                <c:pt idx="706">
                  <c:v>41483.549849537034</c:v>
                </c:pt>
                <c:pt idx="707">
                  <c:v>41483.553321759224</c:v>
                </c:pt>
                <c:pt idx="708">
                  <c:v>41483.556793981479</c:v>
                </c:pt>
                <c:pt idx="709">
                  <c:v>41483.560266203705</c:v>
                </c:pt>
                <c:pt idx="710">
                  <c:v>41483.563738425932</c:v>
                </c:pt>
                <c:pt idx="711">
                  <c:v>41483.567210648202</c:v>
                </c:pt>
                <c:pt idx="712">
                  <c:v>41483.57068287037</c:v>
                </c:pt>
                <c:pt idx="713">
                  <c:v>41483.574155092603</c:v>
                </c:pt>
                <c:pt idx="714">
                  <c:v>41483.577627314815</c:v>
                </c:pt>
                <c:pt idx="715">
                  <c:v>41483.581099537034</c:v>
                </c:pt>
                <c:pt idx="716">
                  <c:v>41483.58457175926</c:v>
                </c:pt>
                <c:pt idx="717">
                  <c:v>41483.588043981479</c:v>
                </c:pt>
                <c:pt idx="718">
                  <c:v>41483.591516203705</c:v>
                </c:pt>
                <c:pt idx="719">
                  <c:v>41483.594872685186</c:v>
                </c:pt>
                <c:pt idx="720">
                  <c:v>41483.598344907405</c:v>
                </c:pt>
                <c:pt idx="721">
                  <c:v>41483.601817129631</c:v>
                </c:pt>
                <c:pt idx="722">
                  <c:v>41483.605393518505</c:v>
                </c:pt>
                <c:pt idx="723">
                  <c:v>41483.608865740738</c:v>
                </c:pt>
                <c:pt idx="724">
                  <c:v>41483.612337962993</c:v>
                </c:pt>
                <c:pt idx="725">
                  <c:v>41483.615810185183</c:v>
                </c:pt>
                <c:pt idx="726">
                  <c:v>41483.61928240741</c:v>
                </c:pt>
                <c:pt idx="727">
                  <c:v>41483.622754629585</c:v>
                </c:pt>
                <c:pt idx="728">
                  <c:v>41483.626226851855</c:v>
                </c:pt>
                <c:pt idx="729">
                  <c:v>41483.629699074081</c:v>
                </c:pt>
                <c:pt idx="730">
                  <c:v>41483.633171296286</c:v>
                </c:pt>
                <c:pt idx="731">
                  <c:v>41483.636643518505</c:v>
                </c:pt>
                <c:pt idx="732">
                  <c:v>41483.640115740738</c:v>
                </c:pt>
                <c:pt idx="733">
                  <c:v>41483.643587962964</c:v>
                </c:pt>
                <c:pt idx="734">
                  <c:v>41483.647060185176</c:v>
                </c:pt>
                <c:pt idx="735">
                  <c:v>41483.650532407548</c:v>
                </c:pt>
                <c:pt idx="736">
                  <c:v>41483.654004629629</c:v>
                </c:pt>
                <c:pt idx="737">
                  <c:v>41483.657476851855</c:v>
                </c:pt>
                <c:pt idx="738">
                  <c:v>41483.660949074081</c:v>
                </c:pt>
                <c:pt idx="739">
                  <c:v>41483.664421296286</c:v>
                </c:pt>
                <c:pt idx="740">
                  <c:v>41483.667777777664</c:v>
                </c:pt>
                <c:pt idx="741">
                  <c:v>41483.681689814774</c:v>
                </c:pt>
                <c:pt idx="742">
                  <c:v>41483.685162036985</c:v>
                </c:pt>
                <c:pt idx="743">
                  <c:v>41483.688634259262</c:v>
                </c:pt>
                <c:pt idx="744">
                  <c:v>41483.692106481474</c:v>
                </c:pt>
                <c:pt idx="745">
                  <c:v>41483.695578703584</c:v>
                </c:pt>
                <c:pt idx="746">
                  <c:v>41483.698935185188</c:v>
                </c:pt>
                <c:pt idx="747">
                  <c:v>41483.702407407407</c:v>
                </c:pt>
                <c:pt idx="748">
                  <c:v>41483.705879629626</c:v>
                </c:pt>
                <c:pt idx="749">
                  <c:v>41483.709351851743</c:v>
                </c:pt>
                <c:pt idx="750">
                  <c:v>41483.712824074093</c:v>
                </c:pt>
                <c:pt idx="751">
                  <c:v>41483.716400462959</c:v>
                </c:pt>
                <c:pt idx="752">
                  <c:v>41483.719872685186</c:v>
                </c:pt>
                <c:pt idx="753">
                  <c:v>41483.723344907208</c:v>
                </c:pt>
                <c:pt idx="754">
                  <c:v>41483.726817129631</c:v>
                </c:pt>
                <c:pt idx="755">
                  <c:v>41483.73028935185</c:v>
                </c:pt>
                <c:pt idx="756">
                  <c:v>41483.73376157388</c:v>
                </c:pt>
                <c:pt idx="757">
                  <c:v>41483.737233796295</c:v>
                </c:pt>
                <c:pt idx="758">
                  <c:v>41483.740706018521</c:v>
                </c:pt>
                <c:pt idx="759">
                  <c:v>41483.74417824074</c:v>
                </c:pt>
                <c:pt idx="760">
                  <c:v>41483.747650462959</c:v>
                </c:pt>
                <c:pt idx="761">
                  <c:v>41483.751122685047</c:v>
                </c:pt>
                <c:pt idx="762">
                  <c:v>41483.754594907412</c:v>
                </c:pt>
                <c:pt idx="763">
                  <c:v>41483.758067129631</c:v>
                </c:pt>
                <c:pt idx="764">
                  <c:v>41483.76153935185</c:v>
                </c:pt>
                <c:pt idx="765">
                  <c:v>41483.765011574076</c:v>
                </c:pt>
                <c:pt idx="766">
                  <c:v>41483.768483796186</c:v>
                </c:pt>
                <c:pt idx="767">
                  <c:v>41483.771956018521</c:v>
                </c:pt>
                <c:pt idx="768">
                  <c:v>41483.775312499994</c:v>
                </c:pt>
                <c:pt idx="769">
                  <c:v>41483.778784722184</c:v>
                </c:pt>
                <c:pt idx="770">
                  <c:v>41483.782256944614</c:v>
                </c:pt>
                <c:pt idx="771">
                  <c:v>41483.785833333335</c:v>
                </c:pt>
                <c:pt idx="772">
                  <c:v>41483.789305555554</c:v>
                </c:pt>
                <c:pt idx="773">
                  <c:v>41483.792777777664</c:v>
                </c:pt>
                <c:pt idx="774">
                  <c:v>41483.796249999999</c:v>
                </c:pt>
                <c:pt idx="775">
                  <c:v>41483.799722222175</c:v>
                </c:pt>
                <c:pt idx="776">
                  <c:v>41483.803194444576</c:v>
                </c:pt>
                <c:pt idx="777">
                  <c:v>41483.806666666664</c:v>
                </c:pt>
                <c:pt idx="778">
                  <c:v>41483.810138889035</c:v>
                </c:pt>
                <c:pt idx="779">
                  <c:v>41483.813611111109</c:v>
                </c:pt>
                <c:pt idx="780">
                  <c:v>41483.817083333335</c:v>
                </c:pt>
                <c:pt idx="781">
                  <c:v>41483.820555555561</c:v>
                </c:pt>
                <c:pt idx="782">
                  <c:v>41483.82402777778</c:v>
                </c:pt>
                <c:pt idx="783">
                  <c:v>41483.827499999999</c:v>
                </c:pt>
                <c:pt idx="784">
                  <c:v>41483.830972222233</c:v>
                </c:pt>
                <c:pt idx="785">
                  <c:v>41483.834444444576</c:v>
                </c:pt>
                <c:pt idx="786">
                  <c:v>41483.837916666664</c:v>
                </c:pt>
                <c:pt idx="787">
                  <c:v>41483.84138888889</c:v>
                </c:pt>
                <c:pt idx="788">
                  <c:v>41483.844861111109</c:v>
                </c:pt>
                <c:pt idx="789">
                  <c:v>41483.848217592757</c:v>
                </c:pt>
                <c:pt idx="790">
                  <c:v>41483.851689814815</c:v>
                </c:pt>
                <c:pt idx="791">
                  <c:v>41483.855266203711</c:v>
                </c:pt>
                <c:pt idx="792">
                  <c:v>41483.858738426163</c:v>
                </c:pt>
                <c:pt idx="793">
                  <c:v>41483.862210648243</c:v>
                </c:pt>
                <c:pt idx="794">
                  <c:v>41483.865682870324</c:v>
                </c:pt>
                <c:pt idx="795">
                  <c:v>41483.869212962993</c:v>
                </c:pt>
                <c:pt idx="796">
                  <c:v>41483.872685185182</c:v>
                </c:pt>
                <c:pt idx="797">
                  <c:v>41483.876157407525</c:v>
                </c:pt>
                <c:pt idx="798">
                  <c:v>41483.879629629628</c:v>
                </c:pt>
                <c:pt idx="799">
                  <c:v>41483.883101851854</c:v>
                </c:pt>
                <c:pt idx="800">
                  <c:v>41483.886574074269</c:v>
                </c:pt>
                <c:pt idx="801">
                  <c:v>41483.890046296299</c:v>
                </c:pt>
                <c:pt idx="802">
                  <c:v>41483.893518518518</c:v>
                </c:pt>
                <c:pt idx="803">
                  <c:v>41483.896990740737</c:v>
                </c:pt>
                <c:pt idx="804">
                  <c:v>41483.900462962964</c:v>
                </c:pt>
                <c:pt idx="805">
                  <c:v>41483.903935185182</c:v>
                </c:pt>
                <c:pt idx="806">
                  <c:v>41483.907407407409</c:v>
                </c:pt>
                <c:pt idx="807">
                  <c:v>41483.910879629642</c:v>
                </c:pt>
                <c:pt idx="808">
                  <c:v>41483.914351851861</c:v>
                </c:pt>
                <c:pt idx="809">
                  <c:v>41483.917824074197</c:v>
                </c:pt>
                <c:pt idx="810">
                  <c:v>41483.921180555342</c:v>
                </c:pt>
                <c:pt idx="811">
                  <c:v>41483.92465277778</c:v>
                </c:pt>
                <c:pt idx="812">
                  <c:v>41483.928124999999</c:v>
                </c:pt>
                <c:pt idx="813">
                  <c:v>41483.931597222232</c:v>
                </c:pt>
                <c:pt idx="814">
                  <c:v>41483.93506944456</c:v>
                </c:pt>
                <c:pt idx="815">
                  <c:v>41483.938645833325</c:v>
                </c:pt>
                <c:pt idx="816">
                  <c:v>41483.942118055602</c:v>
                </c:pt>
                <c:pt idx="817">
                  <c:v>41483.945590277792</c:v>
                </c:pt>
                <c:pt idx="818">
                  <c:v>41483.949062499996</c:v>
                </c:pt>
                <c:pt idx="819">
                  <c:v>41483.952534722339</c:v>
                </c:pt>
                <c:pt idx="820">
                  <c:v>41483.956006944623</c:v>
                </c:pt>
                <c:pt idx="821">
                  <c:v>41483.959479166668</c:v>
                </c:pt>
                <c:pt idx="822">
                  <c:v>41483.962951389003</c:v>
                </c:pt>
                <c:pt idx="823">
                  <c:v>41483.966423610975</c:v>
                </c:pt>
                <c:pt idx="824">
                  <c:v>41483.969895833325</c:v>
                </c:pt>
                <c:pt idx="825">
                  <c:v>41483.973368055558</c:v>
                </c:pt>
                <c:pt idx="826">
                  <c:v>41483.976840277792</c:v>
                </c:pt>
                <c:pt idx="827">
                  <c:v>41483.980312500003</c:v>
                </c:pt>
                <c:pt idx="828">
                  <c:v>41483.983784722186</c:v>
                </c:pt>
                <c:pt idx="829">
                  <c:v>41483.987256944623</c:v>
                </c:pt>
                <c:pt idx="830">
                  <c:v>41483.990729166624</c:v>
                </c:pt>
                <c:pt idx="831">
                  <c:v>41483.994085648148</c:v>
                </c:pt>
                <c:pt idx="832">
                  <c:v>41483.997557870367</c:v>
                </c:pt>
                <c:pt idx="833">
                  <c:v>41484.001030092593</c:v>
                </c:pt>
                <c:pt idx="834">
                  <c:v>41484.004502314812</c:v>
                </c:pt>
                <c:pt idx="835">
                  <c:v>41484.0080787037</c:v>
                </c:pt>
                <c:pt idx="836">
                  <c:v>41484.011550925941</c:v>
                </c:pt>
                <c:pt idx="837">
                  <c:v>41484.015023148211</c:v>
                </c:pt>
                <c:pt idx="838">
                  <c:v>41484.018495370488</c:v>
                </c:pt>
                <c:pt idx="839">
                  <c:v>41484.021967592584</c:v>
                </c:pt>
                <c:pt idx="840">
                  <c:v>41484.025439814774</c:v>
                </c:pt>
                <c:pt idx="841">
                  <c:v>41484.028912037036</c:v>
                </c:pt>
                <c:pt idx="842">
                  <c:v>41484.032384259255</c:v>
                </c:pt>
                <c:pt idx="843">
                  <c:v>41484.035856481481</c:v>
                </c:pt>
                <c:pt idx="844">
                  <c:v>41484.039328703584</c:v>
                </c:pt>
                <c:pt idx="845">
                  <c:v>41484.042800925941</c:v>
                </c:pt>
                <c:pt idx="846">
                  <c:v>41484.04627314832</c:v>
                </c:pt>
                <c:pt idx="847">
                  <c:v>41484.049745370372</c:v>
                </c:pt>
                <c:pt idx="848">
                  <c:v>41484.053217592613</c:v>
                </c:pt>
                <c:pt idx="849">
                  <c:v>41484.056689814817</c:v>
                </c:pt>
                <c:pt idx="850">
                  <c:v>41484.060162036985</c:v>
                </c:pt>
                <c:pt idx="851">
                  <c:v>41484.063634259255</c:v>
                </c:pt>
                <c:pt idx="852">
                  <c:v>41484.067106481474</c:v>
                </c:pt>
                <c:pt idx="853">
                  <c:v>41484.070462962954</c:v>
                </c:pt>
                <c:pt idx="854">
                  <c:v>41484.073935185188</c:v>
                </c:pt>
                <c:pt idx="855">
                  <c:v>41484.077407407407</c:v>
                </c:pt>
                <c:pt idx="856">
                  <c:v>41484.080879629633</c:v>
                </c:pt>
                <c:pt idx="857">
                  <c:v>41484.084351851852</c:v>
                </c:pt>
                <c:pt idx="858">
                  <c:v>41484.087824074093</c:v>
                </c:pt>
                <c:pt idx="859">
                  <c:v>41484.091296296298</c:v>
                </c:pt>
                <c:pt idx="860">
                  <c:v>41484.094872685186</c:v>
                </c:pt>
                <c:pt idx="861">
                  <c:v>41484.098344907405</c:v>
                </c:pt>
                <c:pt idx="862">
                  <c:v>41484.101817129631</c:v>
                </c:pt>
                <c:pt idx="863">
                  <c:v>41484.10528935185</c:v>
                </c:pt>
                <c:pt idx="864">
                  <c:v>41484.108761574076</c:v>
                </c:pt>
                <c:pt idx="865">
                  <c:v>41484.112233796426</c:v>
                </c:pt>
                <c:pt idx="866">
                  <c:v>41484.115706018521</c:v>
                </c:pt>
                <c:pt idx="867">
                  <c:v>41484.11917824074</c:v>
                </c:pt>
                <c:pt idx="868">
                  <c:v>41484.122650462959</c:v>
                </c:pt>
                <c:pt idx="869">
                  <c:v>41484.126122685047</c:v>
                </c:pt>
                <c:pt idx="870">
                  <c:v>41484.154583333337</c:v>
                </c:pt>
                <c:pt idx="871">
                  <c:v>41484.158055555563</c:v>
                </c:pt>
                <c:pt idx="872">
                  <c:v>41484.161527777775</c:v>
                </c:pt>
                <c:pt idx="873">
                  <c:v>41484.164999999994</c:v>
                </c:pt>
                <c:pt idx="874">
                  <c:v>41484.16847222222</c:v>
                </c:pt>
                <c:pt idx="875">
                  <c:v>41484.171944444446</c:v>
                </c:pt>
                <c:pt idx="876">
                  <c:v>41484.175416666585</c:v>
                </c:pt>
                <c:pt idx="877">
                  <c:v>41484.178888888891</c:v>
                </c:pt>
                <c:pt idx="878">
                  <c:v>41484.182361111074</c:v>
                </c:pt>
                <c:pt idx="879">
                  <c:v>41484.185833333337</c:v>
                </c:pt>
                <c:pt idx="880">
                  <c:v>41484.189305555556</c:v>
                </c:pt>
                <c:pt idx="881">
                  <c:v>41484.192777777775</c:v>
                </c:pt>
                <c:pt idx="882">
                  <c:v>41484.196250000001</c:v>
                </c:pt>
                <c:pt idx="883">
                  <c:v>41484.199722222176</c:v>
                </c:pt>
                <c:pt idx="884">
                  <c:v>41484.203194444446</c:v>
                </c:pt>
                <c:pt idx="885">
                  <c:v>41484.206666666585</c:v>
                </c:pt>
                <c:pt idx="886">
                  <c:v>41484.210138888891</c:v>
                </c:pt>
                <c:pt idx="887">
                  <c:v>41484.213611111074</c:v>
                </c:pt>
                <c:pt idx="888">
                  <c:v>41484.217083333213</c:v>
                </c:pt>
                <c:pt idx="889">
                  <c:v>41484.220555555556</c:v>
                </c:pt>
                <c:pt idx="890">
                  <c:v>41484.224016203705</c:v>
                </c:pt>
                <c:pt idx="891">
                  <c:v>41484.227488425924</c:v>
                </c:pt>
                <c:pt idx="892">
                  <c:v>41484.23096064815</c:v>
                </c:pt>
                <c:pt idx="893">
                  <c:v>41484.234432870355</c:v>
                </c:pt>
                <c:pt idx="894">
                  <c:v>41484.237905092596</c:v>
                </c:pt>
                <c:pt idx="895">
                  <c:v>41484.241377314815</c:v>
                </c:pt>
                <c:pt idx="896">
                  <c:v>41484.244849537034</c:v>
                </c:pt>
                <c:pt idx="897">
                  <c:v>41484.248321759194</c:v>
                </c:pt>
                <c:pt idx="898">
                  <c:v>41484.251793981333</c:v>
                </c:pt>
                <c:pt idx="899">
                  <c:v>41484.255266203705</c:v>
                </c:pt>
                <c:pt idx="900">
                  <c:v>41484.25873842607</c:v>
                </c:pt>
                <c:pt idx="901">
                  <c:v>41484.262210648201</c:v>
                </c:pt>
                <c:pt idx="902">
                  <c:v>41484.26568287018</c:v>
                </c:pt>
                <c:pt idx="903">
                  <c:v>41484.269155092596</c:v>
                </c:pt>
                <c:pt idx="904">
                  <c:v>41484.272627314815</c:v>
                </c:pt>
                <c:pt idx="905">
                  <c:v>41484.276099537034</c:v>
                </c:pt>
                <c:pt idx="906">
                  <c:v>41484.279571759194</c:v>
                </c:pt>
                <c:pt idx="907">
                  <c:v>41484.283043981333</c:v>
                </c:pt>
                <c:pt idx="908">
                  <c:v>41484.286516203712</c:v>
                </c:pt>
                <c:pt idx="909">
                  <c:v>41484.289988425931</c:v>
                </c:pt>
                <c:pt idx="910">
                  <c:v>41484.293460648005</c:v>
                </c:pt>
                <c:pt idx="911">
                  <c:v>41484.296932870355</c:v>
                </c:pt>
                <c:pt idx="912">
                  <c:v>41484.300289351893</c:v>
                </c:pt>
                <c:pt idx="913">
                  <c:v>41484.303761574076</c:v>
                </c:pt>
                <c:pt idx="914">
                  <c:v>41484.307233796426</c:v>
                </c:pt>
                <c:pt idx="915">
                  <c:v>41484.310706018543</c:v>
                </c:pt>
                <c:pt idx="916">
                  <c:v>41484.314178240915</c:v>
                </c:pt>
                <c:pt idx="917">
                  <c:v>41484.317650463003</c:v>
                </c:pt>
                <c:pt idx="918">
                  <c:v>41484.321122685047</c:v>
                </c:pt>
                <c:pt idx="919">
                  <c:v>41484.324594907412</c:v>
                </c:pt>
                <c:pt idx="920">
                  <c:v>41484.328171296343</c:v>
                </c:pt>
                <c:pt idx="921">
                  <c:v>41484.331643518504</c:v>
                </c:pt>
                <c:pt idx="922">
                  <c:v>41484.335115740738</c:v>
                </c:pt>
                <c:pt idx="923">
                  <c:v>41484.338587962993</c:v>
                </c:pt>
                <c:pt idx="924">
                  <c:v>41484.342060185183</c:v>
                </c:pt>
                <c:pt idx="925">
                  <c:v>41484.345532407548</c:v>
                </c:pt>
                <c:pt idx="926">
                  <c:v>41484.349004629628</c:v>
                </c:pt>
                <c:pt idx="927">
                  <c:v>41484.352476851862</c:v>
                </c:pt>
                <c:pt idx="928">
                  <c:v>41484.355949074212</c:v>
                </c:pt>
                <c:pt idx="929">
                  <c:v>41484.359421296343</c:v>
                </c:pt>
                <c:pt idx="930">
                  <c:v>41484.362893518519</c:v>
                </c:pt>
                <c:pt idx="931">
                  <c:v>41484.366365740738</c:v>
                </c:pt>
                <c:pt idx="932">
                  <c:v>41484.369837962993</c:v>
                </c:pt>
                <c:pt idx="933">
                  <c:v>41484.373194444568</c:v>
                </c:pt>
                <c:pt idx="934">
                  <c:v>41484.376666666656</c:v>
                </c:pt>
                <c:pt idx="935">
                  <c:v>41484.380138889013</c:v>
                </c:pt>
                <c:pt idx="936">
                  <c:v>41484.383611111109</c:v>
                </c:pt>
                <c:pt idx="937">
                  <c:v>41484.387083333335</c:v>
                </c:pt>
                <c:pt idx="938">
                  <c:v>41484.390555555561</c:v>
                </c:pt>
                <c:pt idx="939">
                  <c:v>41484.39402777778</c:v>
                </c:pt>
                <c:pt idx="940">
                  <c:v>41484.397604166654</c:v>
                </c:pt>
                <c:pt idx="941">
                  <c:v>41484.401076389011</c:v>
                </c:pt>
                <c:pt idx="942">
                  <c:v>41484.404548611114</c:v>
                </c:pt>
                <c:pt idx="943">
                  <c:v>41484.408020833325</c:v>
                </c:pt>
                <c:pt idx="944">
                  <c:v>41484.411493055559</c:v>
                </c:pt>
                <c:pt idx="945">
                  <c:v>41484.414965277792</c:v>
                </c:pt>
                <c:pt idx="946">
                  <c:v>41484.504548611105</c:v>
                </c:pt>
                <c:pt idx="947">
                  <c:v>41484.508020833324</c:v>
                </c:pt>
                <c:pt idx="948">
                  <c:v>41484.511493055557</c:v>
                </c:pt>
                <c:pt idx="949">
                  <c:v>41484.514965277791</c:v>
                </c:pt>
                <c:pt idx="950">
                  <c:v>41484.518437500003</c:v>
                </c:pt>
                <c:pt idx="951">
                  <c:v>41484.521909722185</c:v>
                </c:pt>
                <c:pt idx="952">
                  <c:v>41484.525381944426</c:v>
                </c:pt>
                <c:pt idx="953">
                  <c:v>41484.528854166667</c:v>
                </c:pt>
                <c:pt idx="954">
                  <c:v>41484.532326388893</c:v>
                </c:pt>
                <c:pt idx="955">
                  <c:v>41484.535798610974</c:v>
                </c:pt>
                <c:pt idx="956">
                  <c:v>41484.539270833324</c:v>
                </c:pt>
                <c:pt idx="957">
                  <c:v>41484.542743055557</c:v>
                </c:pt>
                <c:pt idx="958">
                  <c:v>41484.546215277973</c:v>
                </c:pt>
                <c:pt idx="959">
                  <c:v>41484.549687499995</c:v>
                </c:pt>
                <c:pt idx="960">
                  <c:v>41484.553159722222</c:v>
                </c:pt>
                <c:pt idx="961">
                  <c:v>41484.556631944622</c:v>
                </c:pt>
                <c:pt idx="962">
                  <c:v>41484.560104166594</c:v>
                </c:pt>
                <c:pt idx="963">
                  <c:v>41484.563576388893</c:v>
                </c:pt>
                <c:pt idx="964">
                  <c:v>41484.567048610974</c:v>
                </c:pt>
                <c:pt idx="965">
                  <c:v>41484.570520833324</c:v>
                </c:pt>
                <c:pt idx="966">
                  <c:v>41484.573993055557</c:v>
                </c:pt>
                <c:pt idx="967">
                  <c:v>41484.577465277776</c:v>
                </c:pt>
                <c:pt idx="968">
                  <c:v>41484.580821759257</c:v>
                </c:pt>
                <c:pt idx="969">
                  <c:v>41484.584293981483</c:v>
                </c:pt>
                <c:pt idx="970">
                  <c:v>41484.587870370393</c:v>
                </c:pt>
                <c:pt idx="971">
                  <c:v>41484.591342592576</c:v>
                </c:pt>
                <c:pt idx="972">
                  <c:v>41484.594814814816</c:v>
                </c:pt>
                <c:pt idx="973">
                  <c:v>41484.598287037035</c:v>
                </c:pt>
                <c:pt idx="974">
                  <c:v>41484.601759259254</c:v>
                </c:pt>
                <c:pt idx="975">
                  <c:v>41484.605231481481</c:v>
                </c:pt>
                <c:pt idx="976">
                  <c:v>41484.608703703576</c:v>
                </c:pt>
                <c:pt idx="977">
                  <c:v>41484.612175925933</c:v>
                </c:pt>
                <c:pt idx="978">
                  <c:v>41484.615648148203</c:v>
                </c:pt>
                <c:pt idx="979">
                  <c:v>41484.619120370371</c:v>
                </c:pt>
                <c:pt idx="980">
                  <c:v>41484.62259259259</c:v>
                </c:pt>
                <c:pt idx="981">
                  <c:v>41484.626064814707</c:v>
                </c:pt>
                <c:pt idx="982">
                  <c:v>41484.629537037035</c:v>
                </c:pt>
                <c:pt idx="983">
                  <c:v>41484.633009259254</c:v>
                </c:pt>
                <c:pt idx="984">
                  <c:v>41484.636481481364</c:v>
                </c:pt>
                <c:pt idx="985">
                  <c:v>41484.639953703576</c:v>
                </c:pt>
                <c:pt idx="986">
                  <c:v>41484.643425925926</c:v>
                </c:pt>
                <c:pt idx="987">
                  <c:v>41484.646898148319</c:v>
                </c:pt>
                <c:pt idx="988">
                  <c:v>41484.650370370393</c:v>
                </c:pt>
                <c:pt idx="989">
                  <c:v>41484.653726851728</c:v>
                </c:pt>
                <c:pt idx="990">
                  <c:v>41484.65730324074</c:v>
                </c:pt>
                <c:pt idx="991">
                  <c:v>41484.660775462966</c:v>
                </c:pt>
                <c:pt idx="992">
                  <c:v>41484.664247685185</c:v>
                </c:pt>
                <c:pt idx="993">
                  <c:v>41484.667719907404</c:v>
                </c:pt>
                <c:pt idx="994">
                  <c:v>41484.681527777779</c:v>
                </c:pt>
                <c:pt idx="995">
                  <c:v>41484.684884259259</c:v>
                </c:pt>
                <c:pt idx="996">
                  <c:v>41484.688356481493</c:v>
                </c:pt>
                <c:pt idx="997">
                  <c:v>41484.691828703544</c:v>
                </c:pt>
                <c:pt idx="998">
                  <c:v>41484.695300925807</c:v>
                </c:pt>
                <c:pt idx="999">
                  <c:v>41484.698773148149</c:v>
                </c:pt>
                <c:pt idx="1000">
                  <c:v>41484.702245370368</c:v>
                </c:pt>
                <c:pt idx="1001">
                  <c:v>41484.705717592595</c:v>
                </c:pt>
                <c:pt idx="1002">
                  <c:v>41484.709189814654</c:v>
                </c:pt>
                <c:pt idx="1003">
                  <c:v>41484.712662037025</c:v>
                </c:pt>
                <c:pt idx="1004">
                  <c:v>41484.716238426146</c:v>
                </c:pt>
                <c:pt idx="1005">
                  <c:v>41484.719710648147</c:v>
                </c:pt>
                <c:pt idx="1006">
                  <c:v>41484.723182870162</c:v>
                </c:pt>
                <c:pt idx="1007">
                  <c:v>41484.726655092592</c:v>
                </c:pt>
                <c:pt idx="1008">
                  <c:v>41484.730127314804</c:v>
                </c:pt>
                <c:pt idx="1009">
                  <c:v>41484.733599536994</c:v>
                </c:pt>
                <c:pt idx="1010">
                  <c:v>41484.737071759184</c:v>
                </c:pt>
                <c:pt idx="1011">
                  <c:v>41484.740543981476</c:v>
                </c:pt>
                <c:pt idx="1012">
                  <c:v>41484.744016203702</c:v>
                </c:pt>
                <c:pt idx="1013">
                  <c:v>41484.747488425928</c:v>
                </c:pt>
                <c:pt idx="1014">
                  <c:v>41484.750960648147</c:v>
                </c:pt>
                <c:pt idx="1015">
                  <c:v>41484.754432870373</c:v>
                </c:pt>
                <c:pt idx="1016">
                  <c:v>41484.757789351854</c:v>
                </c:pt>
                <c:pt idx="1017">
                  <c:v>41484.761261573956</c:v>
                </c:pt>
                <c:pt idx="1018">
                  <c:v>41484.764733796284</c:v>
                </c:pt>
                <c:pt idx="1019">
                  <c:v>41484.768206018518</c:v>
                </c:pt>
                <c:pt idx="1020">
                  <c:v>41484.771678240744</c:v>
                </c:pt>
                <c:pt idx="1021">
                  <c:v>41484.775300925925</c:v>
                </c:pt>
                <c:pt idx="1022">
                  <c:v>41484.778773148202</c:v>
                </c:pt>
                <c:pt idx="1023">
                  <c:v>41484.782245370392</c:v>
                </c:pt>
                <c:pt idx="1024">
                  <c:v>41484.785717592589</c:v>
                </c:pt>
                <c:pt idx="1025">
                  <c:v>41484.789189814699</c:v>
                </c:pt>
                <c:pt idx="1026">
                  <c:v>41484.792662036984</c:v>
                </c:pt>
                <c:pt idx="1027">
                  <c:v>41484.796134259224</c:v>
                </c:pt>
                <c:pt idx="1028">
                  <c:v>41484.799606481349</c:v>
                </c:pt>
                <c:pt idx="1029">
                  <c:v>41484.803078703706</c:v>
                </c:pt>
                <c:pt idx="1030">
                  <c:v>41484.8065509261</c:v>
                </c:pt>
                <c:pt idx="1031">
                  <c:v>41484.810023148304</c:v>
                </c:pt>
                <c:pt idx="1032">
                  <c:v>41484.813495370392</c:v>
                </c:pt>
                <c:pt idx="1033">
                  <c:v>41484.816967592611</c:v>
                </c:pt>
                <c:pt idx="1034">
                  <c:v>41484.820439814815</c:v>
                </c:pt>
                <c:pt idx="1035">
                  <c:v>41484.823912037034</c:v>
                </c:pt>
                <c:pt idx="1036">
                  <c:v>41484.827384259224</c:v>
                </c:pt>
                <c:pt idx="1037">
                  <c:v>41484.830740740734</c:v>
                </c:pt>
                <c:pt idx="1038">
                  <c:v>41484.834212963011</c:v>
                </c:pt>
                <c:pt idx="1039">
                  <c:v>41484.837685185186</c:v>
                </c:pt>
                <c:pt idx="1040">
                  <c:v>41484.841157407413</c:v>
                </c:pt>
                <c:pt idx="1041">
                  <c:v>41484.844733796293</c:v>
                </c:pt>
                <c:pt idx="1042">
                  <c:v>41484.848206018643</c:v>
                </c:pt>
                <c:pt idx="1043">
                  <c:v>41484.851678240884</c:v>
                </c:pt>
                <c:pt idx="1044">
                  <c:v>41484.855150463001</c:v>
                </c:pt>
                <c:pt idx="1045">
                  <c:v>41484.858622685191</c:v>
                </c:pt>
                <c:pt idx="1046">
                  <c:v>41484.86209490741</c:v>
                </c:pt>
                <c:pt idx="1047">
                  <c:v>41484.865567129629</c:v>
                </c:pt>
                <c:pt idx="1048">
                  <c:v>41484.869039351863</c:v>
                </c:pt>
                <c:pt idx="1049">
                  <c:v>41484.872511574213</c:v>
                </c:pt>
                <c:pt idx="1050">
                  <c:v>41484.875983796286</c:v>
                </c:pt>
                <c:pt idx="1051">
                  <c:v>41484.879456018542</c:v>
                </c:pt>
                <c:pt idx="1052">
                  <c:v>41484.882928240884</c:v>
                </c:pt>
                <c:pt idx="1053">
                  <c:v>41484.886400463001</c:v>
                </c:pt>
                <c:pt idx="1054">
                  <c:v>41484.889872685191</c:v>
                </c:pt>
                <c:pt idx="1055">
                  <c:v>41484.893344907374</c:v>
                </c:pt>
                <c:pt idx="1056">
                  <c:v>41484.896817129746</c:v>
                </c:pt>
                <c:pt idx="1057">
                  <c:v>41484.900289351863</c:v>
                </c:pt>
                <c:pt idx="1058">
                  <c:v>41484.903645833198</c:v>
                </c:pt>
                <c:pt idx="1059">
                  <c:v>41484.907118055562</c:v>
                </c:pt>
                <c:pt idx="1060">
                  <c:v>41484.910590277919</c:v>
                </c:pt>
                <c:pt idx="1061">
                  <c:v>41484.914166666655</c:v>
                </c:pt>
                <c:pt idx="1062">
                  <c:v>41484.917638889012</c:v>
                </c:pt>
                <c:pt idx="1063">
                  <c:v>41484.921111110983</c:v>
                </c:pt>
                <c:pt idx="1064">
                  <c:v>41484.924583333326</c:v>
                </c:pt>
                <c:pt idx="1065">
                  <c:v>41484.928055555552</c:v>
                </c:pt>
                <c:pt idx="1066">
                  <c:v>41484.931527777779</c:v>
                </c:pt>
                <c:pt idx="1067">
                  <c:v>41484.935000000005</c:v>
                </c:pt>
                <c:pt idx="1068">
                  <c:v>41484.938472222231</c:v>
                </c:pt>
                <c:pt idx="1069">
                  <c:v>41484.941944444443</c:v>
                </c:pt>
                <c:pt idx="1070">
                  <c:v>41484.945416666655</c:v>
                </c:pt>
                <c:pt idx="1071">
                  <c:v>41484.948888889012</c:v>
                </c:pt>
                <c:pt idx="1072">
                  <c:v>41484.952361111114</c:v>
                </c:pt>
                <c:pt idx="1073">
                  <c:v>41484.955833333333</c:v>
                </c:pt>
                <c:pt idx="1074">
                  <c:v>41484.959305555552</c:v>
                </c:pt>
                <c:pt idx="1075">
                  <c:v>41484.962777777779</c:v>
                </c:pt>
                <c:pt idx="1076">
                  <c:v>41484.966250000012</c:v>
                </c:pt>
                <c:pt idx="1077">
                  <c:v>41484.969722222224</c:v>
                </c:pt>
                <c:pt idx="1078">
                  <c:v>41484.973194444443</c:v>
                </c:pt>
                <c:pt idx="1079">
                  <c:v>41484.976550926047</c:v>
                </c:pt>
                <c:pt idx="1080">
                  <c:v>41484.98002314828</c:v>
                </c:pt>
                <c:pt idx="1081">
                  <c:v>41484.983599537038</c:v>
                </c:pt>
                <c:pt idx="1082">
                  <c:v>41484.987071759257</c:v>
                </c:pt>
                <c:pt idx="1083">
                  <c:v>41484.990543981476</c:v>
                </c:pt>
                <c:pt idx="1084">
                  <c:v>41484.994016203702</c:v>
                </c:pt>
                <c:pt idx="1085">
                  <c:v>41484.997488425928</c:v>
                </c:pt>
                <c:pt idx="1086">
                  <c:v>41485.000960648147</c:v>
                </c:pt>
                <c:pt idx="1087">
                  <c:v>41485.004432870373</c:v>
                </c:pt>
                <c:pt idx="1088">
                  <c:v>41485.007905092592</c:v>
                </c:pt>
                <c:pt idx="1089">
                  <c:v>41485.011377314811</c:v>
                </c:pt>
                <c:pt idx="1090">
                  <c:v>41485.014849537038</c:v>
                </c:pt>
                <c:pt idx="1091">
                  <c:v>41485.018321759257</c:v>
                </c:pt>
                <c:pt idx="1092">
                  <c:v>41485.021793981279</c:v>
                </c:pt>
                <c:pt idx="1093">
                  <c:v>41485.025266203593</c:v>
                </c:pt>
                <c:pt idx="1094">
                  <c:v>41485.028738425943</c:v>
                </c:pt>
                <c:pt idx="1095">
                  <c:v>41485.032210648213</c:v>
                </c:pt>
                <c:pt idx="1096">
                  <c:v>41485.035682870257</c:v>
                </c:pt>
                <c:pt idx="1097">
                  <c:v>41485.039155092592</c:v>
                </c:pt>
                <c:pt idx="1098">
                  <c:v>41485.042627314811</c:v>
                </c:pt>
                <c:pt idx="1099">
                  <c:v>41485.046099537038</c:v>
                </c:pt>
                <c:pt idx="1100">
                  <c:v>41485.049456018518</c:v>
                </c:pt>
                <c:pt idx="1101">
                  <c:v>41485.053032407413</c:v>
                </c:pt>
                <c:pt idx="1102">
                  <c:v>41485.056504629632</c:v>
                </c:pt>
                <c:pt idx="1103">
                  <c:v>41485.059976851851</c:v>
                </c:pt>
                <c:pt idx="1104">
                  <c:v>41485.063449074078</c:v>
                </c:pt>
                <c:pt idx="1105">
                  <c:v>41485.066921296297</c:v>
                </c:pt>
                <c:pt idx="1106">
                  <c:v>41485.070393518516</c:v>
                </c:pt>
                <c:pt idx="1107">
                  <c:v>41485.073865740735</c:v>
                </c:pt>
                <c:pt idx="1108">
                  <c:v>41485.077337962961</c:v>
                </c:pt>
                <c:pt idx="1109">
                  <c:v>41485.080810185202</c:v>
                </c:pt>
                <c:pt idx="1110">
                  <c:v>41485.084282407413</c:v>
                </c:pt>
                <c:pt idx="1111">
                  <c:v>41485.087754629625</c:v>
                </c:pt>
                <c:pt idx="1112">
                  <c:v>41485.091226851728</c:v>
                </c:pt>
                <c:pt idx="1113">
                  <c:v>41485.094699074092</c:v>
                </c:pt>
                <c:pt idx="1114">
                  <c:v>41485.098171296297</c:v>
                </c:pt>
                <c:pt idx="1115">
                  <c:v>41485.101643518399</c:v>
                </c:pt>
                <c:pt idx="1116">
                  <c:v>41485.105115740735</c:v>
                </c:pt>
                <c:pt idx="1117">
                  <c:v>41485.108587962961</c:v>
                </c:pt>
                <c:pt idx="1118">
                  <c:v>41485.112060185187</c:v>
                </c:pt>
                <c:pt idx="1119">
                  <c:v>41485.115532407413</c:v>
                </c:pt>
                <c:pt idx="1120">
                  <c:v>41485.119004629625</c:v>
                </c:pt>
                <c:pt idx="1121">
                  <c:v>41485.122465277775</c:v>
                </c:pt>
                <c:pt idx="1122">
                  <c:v>41485.125937499994</c:v>
                </c:pt>
                <c:pt idx="1123">
                  <c:v>41485.154409722221</c:v>
                </c:pt>
                <c:pt idx="1124">
                  <c:v>41485.157881944448</c:v>
                </c:pt>
                <c:pt idx="1125">
                  <c:v>41485.161354166594</c:v>
                </c:pt>
                <c:pt idx="1126">
                  <c:v>41485.164826388893</c:v>
                </c:pt>
                <c:pt idx="1127">
                  <c:v>41485.168298611105</c:v>
                </c:pt>
                <c:pt idx="1128">
                  <c:v>41485.171770833127</c:v>
                </c:pt>
                <c:pt idx="1129">
                  <c:v>41485.175243055557</c:v>
                </c:pt>
                <c:pt idx="1130">
                  <c:v>41485.178715277783</c:v>
                </c:pt>
                <c:pt idx="1131">
                  <c:v>41485.182187499995</c:v>
                </c:pt>
                <c:pt idx="1132">
                  <c:v>41485.185659722221</c:v>
                </c:pt>
                <c:pt idx="1133">
                  <c:v>41485.189131944448</c:v>
                </c:pt>
                <c:pt idx="1134">
                  <c:v>41485.192604166594</c:v>
                </c:pt>
                <c:pt idx="1135">
                  <c:v>41485.196076388893</c:v>
                </c:pt>
                <c:pt idx="1136">
                  <c:v>41485.199548610974</c:v>
                </c:pt>
                <c:pt idx="1137">
                  <c:v>41485.203020833127</c:v>
                </c:pt>
                <c:pt idx="1138">
                  <c:v>41485.206493055557</c:v>
                </c:pt>
                <c:pt idx="1139">
                  <c:v>41485.209965277776</c:v>
                </c:pt>
                <c:pt idx="1140">
                  <c:v>41485.213437499995</c:v>
                </c:pt>
                <c:pt idx="1141">
                  <c:v>41485.216909722221</c:v>
                </c:pt>
                <c:pt idx="1142">
                  <c:v>41485.220381944426</c:v>
                </c:pt>
                <c:pt idx="1143">
                  <c:v>41485.223842592575</c:v>
                </c:pt>
                <c:pt idx="1144">
                  <c:v>41485.2273148147</c:v>
                </c:pt>
                <c:pt idx="1145">
                  <c:v>41485.230787036984</c:v>
                </c:pt>
                <c:pt idx="1146">
                  <c:v>41485.234259259261</c:v>
                </c:pt>
                <c:pt idx="1147">
                  <c:v>41485.237731481364</c:v>
                </c:pt>
                <c:pt idx="1148">
                  <c:v>41485.241203703576</c:v>
                </c:pt>
                <c:pt idx="1149">
                  <c:v>41485.244675925933</c:v>
                </c:pt>
                <c:pt idx="1150">
                  <c:v>41485.248148148203</c:v>
                </c:pt>
                <c:pt idx="1151">
                  <c:v>41485.251620370371</c:v>
                </c:pt>
                <c:pt idx="1152">
                  <c:v>41485.25509259259</c:v>
                </c:pt>
                <c:pt idx="1153">
                  <c:v>41485.258564814816</c:v>
                </c:pt>
                <c:pt idx="1154">
                  <c:v>41485.262037037035</c:v>
                </c:pt>
                <c:pt idx="1155">
                  <c:v>41485.265509259254</c:v>
                </c:pt>
                <c:pt idx="1156">
                  <c:v>41485.268981481364</c:v>
                </c:pt>
                <c:pt idx="1157">
                  <c:v>41485.272453703576</c:v>
                </c:pt>
                <c:pt idx="1158">
                  <c:v>41485.275925925926</c:v>
                </c:pt>
                <c:pt idx="1159">
                  <c:v>41485.279398148203</c:v>
                </c:pt>
                <c:pt idx="1160">
                  <c:v>41485.282870370393</c:v>
                </c:pt>
                <c:pt idx="1161">
                  <c:v>41485.28634259259</c:v>
                </c:pt>
                <c:pt idx="1162">
                  <c:v>41485.289814814816</c:v>
                </c:pt>
                <c:pt idx="1163">
                  <c:v>41485.293287036984</c:v>
                </c:pt>
                <c:pt idx="1164">
                  <c:v>41485.296759259254</c:v>
                </c:pt>
                <c:pt idx="1165">
                  <c:v>41485.300115740742</c:v>
                </c:pt>
                <c:pt idx="1166">
                  <c:v>41485.30369212963</c:v>
                </c:pt>
                <c:pt idx="1167">
                  <c:v>41485.307164351834</c:v>
                </c:pt>
                <c:pt idx="1168">
                  <c:v>41485.310636574213</c:v>
                </c:pt>
                <c:pt idx="1169">
                  <c:v>41485.31410879641</c:v>
                </c:pt>
                <c:pt idx="1170">
                  <c:v>41485.317581018542</c:v>
                </c:pt>
                <c:pt idx="1171">
                  <c:v>41485.321053240739</c:v>
                </c:pt>
                <c:pt idx="1172">
                  <c:v>41485.324525463002</c:v>
                </c:pt>
                <c:pt idx="1173">
                  <c:v>41485.327997685185</c:v>
                </c:pt>
                <c:pt idx="1174">
                  <c:v>41485.331469907404</c:v>
                </c:pt>
                <c:pt idx="1175">
                  <c:v>41485.33494212963</c:v>
                </c:pt>
                <c:pt idx="1176">
                  <c:v>41485.338414351849</c:v>
                </c:pt>
                <c:pt idx="1177">
                  <c:v>41485.341886574082</c:v>
                </c:pt>
                <c:pt idx="1178">
                  <c:v>41485.34535879641</c:v>
                </c:pt>
                <c:pt idx="1179">
                  <c:v>41485.348831018666</c:v>
                </c:pt>
                <c:pt idx="1180">
                  <c:v>41485.352303240899</c:v>
                </c:pt>
                <c:pt idx="1181">
                  <c:v>41485.355775463002</c:v>
                </c:pt>
                <c:pt idx="1182">
                  <c:v>41485.359247685192</c:v>
                </c:pt>
                <c:pt idx="1183">
                  <c:v>41485.362719907411</c:v>
                </c:pt>
                <c:pt idx="1184">
                  <c:v>41485.36619212963</c:v>
                </c:pt>
                <c:pt idx="1185">
                  <c:v>41485.369664351834</c:v>
                </c:pt>
                <c:pt idx="1186">
                  <c:v>41485.373124999998</c:v>
                </c:pt>
                <c:pt idx="1187">
                  <c:v>41485.376597222385</c:v>
                </c:pt>
                <c:pt idx="1188">
                  <c:v>41485.380069444647</c:v>
                </c:pt>
                <c:pt idx="1189">
                  <c:v>41485.38354166667</c:v>
                </c:pt>
                <c:pt idx="1190">
                  <c:v>41485.387013889012</c:v>
                </c:pt>
                <c:pt idx="1191">
                  <c:v>41485.390486110984</c:v>
                </c:pt>
                <c:pt idx="1192">
                  <c:v>41485.393958333334</c:v>
                </c:pt>
                <c:pt idx="1193">
                  <c:v>41485.397430555524</c:v>
                </c:pt>
                <c:pt idx="1194">
                  <c:v>41485.400902777779</c:v>
                </c:pt>
                <c:pt idx="1195">
                  <c:v>41485.404375000013</c:v>
                </c:pt>
                <c:pt idx="1196">
                  <c:v>41485.407847222232</c:v>
                </c:pt>
                <c:pt idx="1197">
                  <c:v>41485.411319444647</c:v>
                </c:pt>
                <c:pt idx="1198">
                  <c:v>41485.41479166667</c:v>
                </c:pt>
                <c:pt idx="1199">
                  <c:v>41485.418263889012</c:v>
                </c:pt>
                <c:pt idx="1200">
                  <c:v>41485.421736110984</c:v>
                </c:pt>
                <c:pt idx="1201">
                  <c:v>41485.425208333334</c:v>
                </c:pt>
                <c:pt idx="1202">
                  <c:v>41485.428680555524</c:v>
                </c:pt>
                <c:pt idx="1203">
                  <c:v>41485.432152777779</c:v>
                </c:pt>
                <c:pt idx="1204">
                  <c:v>41485.435624999998</c:v>
                </c:pt>
                <c:pt idx="1205">
                  <c:v>41485.439097222232</c:v>
                </c:pt>
                <c:pt idx="1206">
                  <c:v>41485.442569444647</c:v>
                </c:pt>
                <c:pt idx="1207">
                  <c:v>41485.44604166667</c:v>
                </c:pt>
                <c:pt idx="1208">
                  <c:v>41485.449398148296</c:v>
                </c:pt>
                <c:pt idx="1209">
                  <c:v>41485.452870370558</c:v>
                </c:pt>
                <c:pt idx="1210">
                  <c:v>41485.456342592603</c:v>
                </c:pt>
                <c:pt idx="1211">
                  <c:v>41485.459814814843</c:v>
                </c:pt>
                <c:pt idx="1212">
                  <c:v>41485.463287037026</c:v>
                </c:pt>
                <c:pt idx="1213">
                  <c:v>41485.46675925926</c:v>
                </c:pt>
                <c:pt idx="1214">
                  <c:v>41485.470231481493</c:v>
                </c:pt>
                <c:pt idx="1215">
                  <c:v>41485.473703703574</c:v>
                </c:pt>
                <c:pt idx="1216">
                  <c:v>41485.477280092593</c:v>
                </c:pt>
                <c:pt idx="1217">
                  <c:v>41485.480752314812</c:v>
                </c:pt>
                <c:pt idx="1218">
                  <c:v>41485.484224537038</c:v>
                </c:pt>
                <c:pt idx="1219">
                  <c:v>41485.487696759257</c:v>
                </c:pt>
                <c:pt idx="1220">
                  <c:v>41485.49116898128</c:v>
                </c:pt>
                <c:pt idx="1221">
                  <c:v>41485.494641203593</c:v>
                </c:pt>
                <c:pt idx="1222">
                  <c:v>41485.498113425943</c:v>
                </c:pt>
                <c:pt idx="1223">
                  <c:v>41485.501585648148</c:v>
                </c:pt>
                <c:pt idx="1224">
                  <c:v>41485.505057870381</c:v>
                </c:pt>
                <c:pt idx="1225">
                  <c:v>41485.508530092702</c:v>
                </c:pt>
                <c:pt idx="1226">
                  <c:v>41485.512002314812</c:v>
                </c:pt>
                <c:pt idx="1227">
                  <c:v>41485.515474537024</c:v>
                </c:pt>
                <c:pt idx="1228">
                  <c:v>41485.518993055593</c:v>
                </c:pt>
                <c:pt idx="1229">
                  <c:v>41485.522349536994</c:v>
                </c:pt>
                <c:pt idx="1230">
                  <c:v>41485.525821759184</c:v>
                </c:pt>
                <c:pt idx="1231">
                  <c:v>41485.529293981475</c:v>
                </c:pt>
                <c:pt idx="1232">
                  <c:v>41485.532766203585</c:v>
                </c:pt>
                <c:pt idx="1233">
                  <c:v>41485.536238426132</c:v>
                </c:pt>
                <c:pt idx="1234">
                  <c:v>41485.539710648147</c:v>
                </c:pt>
                <c:pt idx="1235">
                  <c:v>41485.543182870257</c:v>
                </c:pt>
                <c:pt idx="1236">
                  <c:v>41485.546655092643</c:v>
                </c:pt>
                <c:pt idx="1237">
                  <c:v>41485.550127314818</c:v>
                </c:pt>
                <c:pt idx="1238">
                  <c:v>41485.553703703576</c:v>
                </c:pt>
                <c:pt idx="1239">
                  <c:v>41485.557175925933</c:v>
                </c:pt>
                <c:pt idx="1240">
                  <c:v>41485.560648148203</c:v>
                </c:pt>
                <c:pt idx="1241">
                  <c:v>41485.564120370371</c:v>
                </c:pt>
                <c:pt idx="1242">
                  <c:v>41485.56759259259</c:v>
                </c:pt>
                <c:pt idx="1243">
                  <c:v>41485.5710648147</c:v>
                </c:pt>
                <c:pt idx="1244">
                  <c:v>41485.574537037042</c:v>
                </c:pt>
                <c:pt idx="1245">
                  <c:v>41485.578009259261</c:v>
                </c:pt>
                <c:pt idx="1246">
                  <c:v>41485.581481481364</c:v>
                </c:pt>
                <c:pt idx="1247">
                  <c:v>41485.584953703707</c:v>
                </c:pt>
                <c:pt idx="1248">
                  <c:v>41485.588425925933</c:v>
                </c:pt>
                <c:pt idx="1249">
                  <c:v>41485.591898148203</c:v>
                </c:pt>
                <c:pt idx="1250">
                  <c:v>41485.595254629625</c:v>
                </c:pt>
                <c:pt idx="1251">
                  <c:v>41485.598726851727</c:v>
                </c:pt>
                <c:pt idx="1252">
                  <c:v>41485.602199074092</c:v>
                </c:pt>
                <c:pt idx="1253">
                  <c:v>41485.605671296296</c:v>
                </c:pt>
                <c:pt idx="1254">
                  <c:v>41485.609143518384</c:v>
                </c:pt>
                <c:pt idx="1255">
                  <c:v>41485.612615740742</c:v>
                </c:pt>
                <c:pt idx="1256">
                  <c:v>41485.616087962961</c:v>
                </c:pt>
                <c:pt idx="1257">
                  <c:v>41485.619560185187</c:v>
                </c:pt>
                <c:pt idx="1258">
                  <c:v>41485.623136574075</c:v>
                </c:pt>
                <c:pt idx="1259">
                  <c:v>41485.626608796294</c:v>
                </c:pt>
                <c:pt idx="1260">
                  <c:v>41485.63008101852</c:v>
                </c:pt>
                <c:pt idx="1261">
                  <c:v>41485.633553240739</c:v>
                </c:pt>
                <c:pt idx="1262">
                  <c:v>41485.637025462966</c:v>
                </c:pt>
                <c:pt idx="1263">
                  <c:v>41485.640497685185</c:v>
                </c:pt>
                <c:pt idx="1264">
                  <c:v>41485.643969907404</c:v>
                </c:pt>
                <c:pt idx="1265">
                  <c:v>41485.647442129586</c:v>
                </c:pt>
                <c:pt idx="1266">
                  <c:v>41485.650914351849</c:v>
                </c:pt>
                <c:pt idx="1267">
                  <c:v>41485.654386574082</c:v>
                </c:pt>
                <c:pt idx="1268">
                  <c:v>41485.65785879641</c:v>
                </c:pt>
                <c:pt idx="1269">
                  <c:v>41485.66133101852</c:v>
                </c:pt>
                <c:pt idx="1270">
                  <c:v>41485.664803240739</c:v>
                </c:pt>
                <c:pt idx="1271">
                  <c:v>41485.66815972222</c:v>
                </c:pt>
                <c:pt idx="1272">
                  <c:v>41485.682071759256</c:v>
                </c:pt>
                <c:pt idx="1273">
                  <c:v>41485.685543981475</c:v>
                </c:pt>
                <c:pt idx="1274">
                  <c:v>41485.689016203702</c:v>
                </c:pt>
                <c:pt idx="1275">
                  <c:v>41485.692488425928</c:v>
                </c:pt>
                <c:pt idx="1276">
                  <c:v>41485.695960648125</c:v>
                </c:pt>
                <c:pt idx="1277">
                  <c:v>41485.699317129627</c:v>
                </c:pt>
                <c:pt idx="1278">
                  <c:v>41485.702789351824</c:v>
                </c:pt>
                <c:pt idx="1279">
                  <c:v>41485.706261574072</c:v>
                </c:pt>
                <c:pt idx="1280">
                  <c:v>41485.709733796284</c:v>
                </c:pt>
                <c:pt idx="1281">
                  <c:v>41485.713206018518</c:v>
                </c:pt>
                <c:pt idx="1282">
                  <c:v>41485.716782407406</c:v>
                </c:pt>
                <c:pt idx="1283">
                  <c:v>41485.720254629625</c:v>
                </c:pt>
                <c:pt idx="1284">
                  <c:v>41485.723726851589</c:v>
                </c:pt>
                <c:pt idx="1285">
                  <c:v>41485.727199074077</c:v>
                </c:pt>
                <c:pt idx="1286">
                  <c:v>41485.730671296296</c:v>
                </c:pt>
                <c:pt idx="1287">
                  <c:v>41485.734143518384</c:v>
                </c:pt>
                <c:pt idx="1288">
                  <c:v>41485.737615740734</c:v>
                </c:pt>
                <c:pt idx="1289">
                  <c:v>41485.741087962924</c:v>
                </c:pt>
                <c:pt idx="1290">
                  <c:v>41485.744560185187</c:v>
                </c:pt>
                <c:pt idx="1291">
                  <c:v>41485.748032407413</c:v>
                </c:pt>
                <c:pt idx="1292">
                  <c:v>41485.751504629625</c:v>
                </c:pt>
                <c:pt idx="1293">
                  <c:v>41485.754976851851</c:v>
                </c:pt>
                <c:pt idx="1294">
                  <c:v>41485.758449074092</c:v>
                </c:pt>
                <c:pt idx="1295">
                  <c:v>41485.761921296275</c:v>
                </c:pt>
                <c:pt idx="1296">
                  <c:v>41485.765393518384</c:v>
                </c:pt>
                <c:pt idx="1297">
                  <c:v>41485.768865740734</c:v>
                </c:pt>
                <c:pt idx="1298">
                  <c:v>41485.772337962961</c:v>
                </c:pt>
                <c:pt idx="1299">
                  <c:v>41485.775694444441</c:v>
                </c:pt>
                <c:pt idx="1300">
                  <c:v>41485.779166666514</c:v>
                </c:pt>
                <c:pt idx="1301">
                  <c:v>41485.782638888893</c:v>
                </c:pt>
                <c:pt idx="1302">
                  <c:v>41485.78621527792</c:v>
                </c:pt>
                <c:pt idx="1303">
                  <c:v>41485.789687499993</c:v>
                </c:pt>
                <c:pt idx="1304">
                  <c:v>41485.793159722176</c:v>
                </c:pt>
                <c:pt idx="1305">
                  <c:v>41485.796631944446</c:v>
                </c:pt>
                <c:pt idx="1306">
                  <c:v>41485.800104166665</c:v>
                </c:pt>
                <c:pt idx="1307">
                  <c:v>41485.803576389044</c:v>
                </c:pt>
                <c:pt idx="1308">
                  <c:v>41485.807048611074</c:v>
                </c:pt>
                <c:pt idx="1309">
                  <c:v>41485.810520833336</c:v>
                </c:pt>
                <c:pt idx="1310">
                  <c:v>41485.813993055563</c:v>
                </c:pt>
                <c:pt idx="1311">
                  <c:v>41485.817465277782</c:v>
                </c:pt>
                <c:pt idx="1312">
                  <c:v>41485.820937500001</c:v>
                </c:pt>
                <c:pt idx="1313">
                  <c:v>41485.82440972222</c:v>
                </c:pt>
                <c:pt idx="1314">
                  <c:v>41485.827881944446</c:v>
                </c:pt>
                <c:pt idx="1315">
                  <c:v>41485.831354166665</c:v>
                </c:pt>
                <c:pt idx="1316">
                  <c:v>41485.834826389044</c:v>
                </c:pt>
                <c:pt idx="1317">
                  <c:v>41485.83829861111</c:v>
                </c:pt>
                <c:pt idx="1318">
                  <c:v>41485.841770833213</c:v>
                </c:pt>
                <c:pt idx="1319">
                  <c:v>41485.845243055563</c:v>
                </c:pt>
                <c:pt idx="1320">
                  <c:v>41485.848599537043</c:v>
                </c:pt>
                <c:pt idx="1321">
                  <c:v>41485.852071759262</c:v>
                </c:pt>
                <c:pt idx="1322">
                  <c:v>41485.855648148296</c:v>
                </c:pt>
                <c:pt idx="1323">
                  <c:v>41485.859120370369</c:v>
                </c:pt>
                <c:pt idx="1324">
                  <c:v>41485.862592592603</c:v>
                </c:pt>
                <c:pt idx="1325">
                  <c:v>41485.866064814814</c:v>
                </c:pt>
                <c:pt idx="1326">
                  <c:v>41485.869537037041</c:v>
                </c:pt>
                <c:pt idx="1327">
                  <c:v>41485.87300925926</c:v>
                </c:pt>
                <c:pt idx="1328">
                  <c:v>41485.876481481479</c:v>
                </c:pt>
                <c:pt idx="1329">
                  <c:v>41485.879953703705</c:v>
                </c:pt>
                <c:pt idx="1330">
                  <c:v>41485.883425925931</c:v>
                </c:pt>
                <c:pt idx="1331">
                  <c:v>41485.886898148412</c:v>
                </c:pt>
                <c:pt idx="1332">
                  <c:v>41485.890370370369</c:v>
                </c:pt>
                <c:pt idx="1333">
                  <c:v>41485.893842592595</c:v>
                </c:pt>
                <c:pt idx="1334">
                  <c:v>41485.897314814814</c:v>
                </c:pt>
                <c:pt idx="1335">
                  <c:v>41485.900787037026</c:v>
                </c:pt>
                <c:pt idx="1336">
                  <c:v>41485.904259259398</c:v>
                </c:pt>
                <c:pt idx="1337">
                  <c:v>41485.907731481479</c:v>
                </c:pt>
                <c:pt idx="1338">
                  <c:v>41485.911203703705</c:v>
                </c:pt>
                <c:pt idx="1339">
                  <c:v>41485.914675926069</c:v>
                </c:pt>
                <c:pt idx="1340">
                  <c:v>41485.918148148296</c:v>
                </c:pt>
                <c:pt idx="1341">
                  <c:v>41485.921504629594</c:v>
                </c:pt>
                <c:pt idx="1342">
                  <c:v>41485.925081018504</c:v>
                </c:pt>
                <c:pt idx="1343">
                  <c:v>41485.928553240868</c:v>
                </c:pt>
                <c:pt idx="1344">
                  <c:v>41485.932025462993</c:v>
                </c:pt>
                <c:pt idx="1345">
                  <c:v>41485.935497685176</c:v>
                </c:pt>
                <c:pt idx="1346">
                  <c:v>41485.938969907409</c:v>
                </c:pt>
                <c:pt idx="1347">
                  <c:v>41485.942442129628</c:v>
                </c:pt>
                <c:pt idx="1348">
                  <c:v>41485.945914351862</c:v>
                </c:pt>
                <c:pt idx="1349">
                  <c:v>41485.949386574073</c:v>
                </c:pt>
                <c:pt idx="1350">
                  <c:v>41485.952858796511</c:v>
                </c:pt>
                <c:pt idx="1351">
                  <c:v>41485.956331018613</c:v>
                </c:pt>
                <c:pt idx="1352">
                  <c:v>41485.959803240868</c:v>
                </c:pt>
                <c:pt idx="1353">
                  <c:v>41485.963275462993</c:v>
                </c:pt>
                <c:pt idx="1354">
                  <c:v>41485.966747685176</c:v>
                </c:pt>
                <c:pt idx="1355">
                  <c:v>41485.970219907547</c:v>
                </c:pt>
                <c:pt idx="1356">
                  <c:v>41485.973692129628</c:v>
                </c:pt>
                <c:pt idx="1357">
                  <c:v>41485.977164351854</c:v>
                </c:pt>
                <c:pt idx="1358">
                  <c:v>41485.980636574197</c:v>
                </c:pt>
                <c:pt idx="1359">
                  <c:v>41485.984108796343</c:v>
                </c:pt>
                <c:pt idx="1360">
                  <c:v>41485.987581018519</c:v>
                </c:pt>
                <c:pt idx="1361">
                  <c:v>41485.991053240738</c:v>
                </c:pt>
                <c:pt idx="1362">
                  <c:v>41485.994513889003</c:v>
                </c:pt>
                <c:pt idx="1363">
                  <c:v>41485.997986110975</c:v>
                </c:pt>
                <c:pt idx="1364">
                  <c:v>41486.001458333325</c:v>
                </c:pt>
                <c:pt idx="1365">
                  <c:v>41486.004930555559</c:v>
                </c:pt>
                <c:pt idx="1366">
                  <c:v>41486.008402777778</c:v>
                </c:pt>
                <c:pt idx="1367">
                  <c:v>41486.011875000011</c:v>
                </c:pt>
                <c:pt idx="1368">
                  <c:v>41486.015347222223</c:v>
                </c:pt>
                <c:pt idx="1369">
                  <c:v>41486.018819444726</c:v>
                </c:pt>
                <c:pt idx="1370">
                  <c:v>41486.022291666624</c:v>
                </c:pt>
                <c:pt idx="1371">
                  <c:v>41486.025763888763</c:v>
                </c:pt>
                <c:pt idx="1372">
                  <c:v>41486.029236111106</c:v>
                </c:pt>
                <c:pt idx="1373">
                  <c:v>41486.032708333325</c:v>
                </c:pt>
                <c:pt idx="1374">
                  <c:v>41486.036180555435</c:v>
                </c:pt>
                <c:pt idx="1375">
                  <c:v>41486.039652777778</c:v>
                </c:pt>
                <c:pt idx="1376">
                  <c:v>41486.043124999997</c:v>
                </c:pt>
                <c:pt idx="1377">
                  <c:v>41486.046597222346</c:v>
                </c:pt>
                <c:pt idx="1378">
                  <c:v>41486.050069444624</c:v>
                </c:pt>
                <c:pt idx="1379">
                  <c:v>41486.053541666624</c:v>
                </c:pt>
                <c:pt idx="1380">
                  <c:v>41486.057013889003</c:v>
                </c:pt>
                <c:pt idx="1381">
                  <c:v>41486.060486110975</c:v>
                </c:pt>
                <c:pt idx="1382">
                  <c:v>41486.063958333325</c:v>
                </c:pt>
                <c:pt idx="1383">
                  <c:v>41486.067430555435</c:v>
                </c:pt>
                <c:pt idx="1384">
                  <c:v>41486.070787037024</c:v>
                </c:pt>
                <c:pt idx="1385">
                  <c:v>41486.074259259367</c:v>
                </c:pt>
                <c:pt idx="1386">
                  <c:v>41486.077731481484</c:v>
                </c:pt>
                <c:pt idx="1387">
                  <c:v>41486.081203703674</c:v>
                </c:pt>
                <c:pt idx="1388">
                  <c:v>41486.084675926046</c:v>
                </c:pt>
                <c:pt idx="1389">
                  <c:v>41486.088148148243</c:v>
                </c:pt>
                <c:pt idx="1390">
                  <c:v>41486.091620370324</c:v>
                </c:pt>
                <c:pt idx="1391">
                  <c:v>41486.095092592594</c:v>
                </c:pt>
                <c:pt idx="1392">
                  <c:v>41486.098668981474</c:v>
                </c:pt>
                <c:pt idx="1393">
                  <c:v>41486.102141203584</c:v>
                </c:pt>
                <c:pt idx="1394">
                  <c:v>41486.105613425942</c:v>
                </c:pt>
                <c:pt idx="1395">
                  <c:v>41486.109085648146</c:v>
                </c:pt>
                <c:pt idx="1396">
                  <c:v>41486.112557870489</c:v>
                </c:pt>
                <c:pt idx="1397">
                  <c:v>41486.116030092613</c:v>
                </c:pt>
                <c:pt idx="1398">
                  <c:v>41486.119502314818</c:v>
                </c:pt>
                <c:pt idx="1399">
                  <c:v>41486.122974536986</c:v>
                </c:pt>
                <c:pt idx="1400">
                  <c:v>41486.126446759175</c:v>
                </c:pt>
                <c:pt idx="1401">
                  <c:v>41486.154918981483</c:v>
                </c:pt>
                <c:pt idx="1402">
                  <c:v>41486.158275463087</c:v>
                </c:pt>
                <c:pt idx="1403">
                  <c:v>41486.161747684979</c:v>
                </c:pt>
                <c:pt idx="1404">
                  <c:v>41486.165219907409</c:v>
                </c:pt>
                <c:pt idx="1405">
                  <c:v>41486.168692129628</c:v>
                </c:pt>
                <c:pt idx="1406">
                  <c:v>41486.172164351854</c:v>
                </c:pt>
                <c:pt idx="1407">
                  <c:v>41486.175636574073</c:v>
                </c:pt>
                <c:pt idx="1408">
                  <c:v>41486.179108796285</c:v>
                </c:pt>
                <c:pt idx="1409">
                  <c:v>41486.182581018518</c:v>
                </c:pt>
                <c:pt idx="1410">
                  <c:v>41486.186053240868</c:v>
                </c:pt>
                <c:pt idx="1411">
                  <c:v>41486.189629629625</c:v>
                </c:pt>
                <c:pt idx="1412">
                  <c:v>41486.193101851597</c:v>
                </c:pt>
                <c:pt idx="1413">
                  <c:v>41486.196574074092</c:v>
                </c:pt>
                <c:pt idx="1414">
                  <c:v>41486.200046296297</c:v>
                </c:pt>
                <c:pt idx="1415">
                  <c:v>41486.203518518516</c:v>
                </c:pt>
                <c:pt idx="1416">
                  <c:v>41486.206990740735</c:v>
                </c:pt>
                <c:pt idx="1417">
                  <c:v>41486.210462962954</c:v>
                </c:pt>
                <c:pt idx="1418">
                  <c:v>41486.213935185187</c:v>
                </c:pt>
                <c:pt idx="1419">
                  <c:v>41486.217407407406</c:v>
                </c:pt>
                <c:pt idx="1420">
                  <c:v>41486.220879629625</c:v>
                </c:pt>
                <c:pt idx="1421">
                  <c:v>41486.224351851728</c:v>
                </c:pt>
                <c:pt idx="1422">
                  <c:v>41486.227824074071</c:v>
                </c:pt>
                <c:pt idx="1423">
                  <c:v>41486.231180555311</c:v>
                </c:pt>
                <c:pt idx="1424">
                  <c:v>41486.234652777777</c:v>
                </c:pt>
                <c:pt idx="1425">
                  <c:v>41486.238124999996</c:v>
                </c:pt>
                <c:pt idx="1426">
                  <c:v>41486.241597222222</c:v>
                </c:pt>
                <c:pt idx="1427">
                  <c:v>41486.245069444441</c:v>
                </c:pt>
                <c:pt idx="1428">
                  <c:v>41486.248541666624</c:v>
                </c:pt>
                <c:pt idx="1429">
                  <c:v>41486.252013889003</c:v>
                </c:pt>
                <c:pt idx="1430">
                  <c:v>41486.255486110975</c:v>
                </c:pt>
                <c:pt idx="1431">
                  <c:v>41486.259062499994</c:v>
                </c:pt>
                <c:pt idx="1432">
                  <c:v>41486.26253472222</c:v>
                </c:pt>
                <c:pt idx="1433">
                  <c:v>41486.266006944446</c:v>
                </c:pt>
                <c:pt idx="1434">
                  <c:v>41486.269479166585</c:v>
                </c:pt>
                <c:pt idx="1435">
                  <c:v>41486.272951388892</c:v>
                </c:pt>
                <c:pt idx="1436">
                  <c:v>41486.276423610943</c:v>
                </c:pt>
                <c:pt idx="1437">
                  <c:v>41486.279895833213</c:v>
                </c:pt>
                <c:pt idx="1438">
                  <c:v>41486.283368055556</c:v>
                </c:pt>
                <c:pt idx="1439">
                  <c:v>41486.286840277782</c:v>
                </c:pt>
                <c:pt idx="1440">
                  <c:v>41486.290312499994</c:v>
                </c:pt>
                <c:pt idx="1441">
                  <c:v>41486.293784722024</c:v>
                </c:pt>
                <c:pt idx="1442">
                  <c:v>41486.297256944446</c:v>
                </c:pt>
                <c:pt idx="1443">
                  <c:v>41486.300729166665</c:v>
                </c:pt>
                <c:pt idx="1444">
                  <c:v>41486.304085648211</c:v>
                </c:pt>
                <c:pt idx="1445">
                  <c:v>41486.307557870488</c:v>
                </c:pt>
                <c:pt idx="1446">
                  <c:v>41486.311030092613</c:v>
                </c:pt>
                <c:pt idx="1447">
                  <c:v>41486.31450231497</c:v>
                </c:pt>
                <c:pt idx="1448">
                  <c:v>41486.318125000013</c:v>
                </c:pt>
                <c:pt idx="1449">
                  <c:v>41486.321597222232</c:v>
                </c:pt>
                <c:pt idx="1450">
                  <c:v>41486.325069444443</c:v>
                </c:pt>
                <c:pt idx="1451">
                  <c:v>41486.328541666655</c:v>
                </c:pt>
                <c:pt idx="1452">
                  <c:v>41486.332013889012</c:v>
                </c:pt>
                <c:pt idx="1453">
                  <c:v>41486.335486110984</c:v>
                </c:pt>
                <c:pt idx="1454">
                  <c:v>41486.338958333341</c:v>
                </c:pt>
                <c:pt idx="1455">
                  <c:v>41486.342430555553</c:v>
                </c:pt>
                <c:pt idx="1456">
                  <c:v>41486.345902777779</c:v>
                </c:pt>
                <c:pt idx="1457">
                  <c:v>41486.349375000013</c:v>
                </c:pt>
                <c:pt idx="1458">
                  <c:v>41486.35284722237</c:v>
                </c:pt>
                <c:pt idx="1459">
                  <c:v>41486.356319444727</c:v>
                </c:pt>
                <c:pt idx="1460">
                  <c:v>41486.359791666655</c:v>
                </c:pt>
                <c:pt idx="1461">
                  <c:v>41486.363263888888</c:v>
                </c:pt>
                <c:pt idx="1462">
                  <c:v>41486.399953703585</c:v>
                </c:pt>
                <c:pt idx="1463">
                  <c:v>41486.403425925928</c:v>
                </c:pt>
                <c:pt idx="1464">
                  <c:v>41486.406898148351</c:v>
                </c:pt>
                <c:pt idx="1465">
                  <c:v>41486.410370370497</c:v>
                </c:pt>
                <c:pt idx="1466">
                  <c:v>41486.413842592592</c:v>
                </c:pt>
                <c:pt idx="1467">
                  <c:v>41486.417314814818</c:v>
                </c:pt>
                <c:pt idx="1468">
                  <c:v>41486.420821759224</c:v>
                </c:pt>
                <c:pt idx="1469">
                  <c:v>41486.424293981479</c:v>
                </c:pt>
                <c:pt idx="1470">
                  <c:v>41486.427766203575</c:v>
                </c:pt>
                <c:pt idx="1471">
                  <c:v>41486.431122685048</c:v>
                </c:pt>
                <c:pt idx="1472">
                  <c:v>41486.434594907412</c:v>
                </c:pt>
                <c:pt idx="1473">
                  <c:v>41486.438067129631</c:v>
                </c:pt>
                <c:pt idx="1474">
                  <c:v>41486.441539351959</c:v>
                </c:pt>
                <c:pt idx="1475">
                  <c:v>41486.445011574091</c:v>
                </c:pt>
                <c:pt idx="1476">
                  <c:v>41486.448483796295</c:v>
                </c:pt>
                <c:pt idx="1477">
                  <c:v>41486.451956018602</c:v>
                </c:pt>
                <c:pt idx="1478">
                  <c:v>41486.455532407555</c:v>
                </c:pt>
                <c:pt idx="1479">
                  <c:v>41486.459004629629</c:v>
                </c:pt>
                <c:pt idx="1480">
                  <c:v>41486.462476851855</c:v>
                </c:pt>
                <c:pt idx="1481">
                  <c:v>41486.465949074081</c:v>
                </c:pt>
                <c:pt idx="1482">
                  <c:v>41486.469421296286</c:v>
                </c:pt>
                <c:pt idx="1483">
                  <c:v>41486.472893518519</c:v>
                </c:pt>
                <c:pt idx="1484">
                  <c:v>41486.476365740738</c:v>
                </c:pt>
                <c:pt idx="1485">
                  <c:v>41486.479837963001</c:v>
                </c:pt>
                <c:pt idx="1486">
                  <c:v>41486.483310185191</c:v>
                </c:pt>
                <c:pt idx="1487">
                  <c:v>41486.48678240741</c:v>
                </c:pt>
                <c:pt idx="1488">
                  <c:v>41486.490254629629</c:v>
                </c:pt>
                <c:pt idx="1489">
                  <c:v>41486.493726851659</c:v>
                </c:pt>
                <c:pt idx="1490">
                  <c:v>41486.497199074081</c:v>
                </c:pt>
                <c:pt idx="1491">
                  <c:v>41486.500671296293</c:v>
                </c:pt>
                <c:pt idx="1492">
                  <c:v>41486.504131944443</c:v>
                </c:pt>
                <c:pt idx="1493">
                  <c:v>41486.507604166654</c:v>
                </c:pt>
                <c:pt idx="1494">
                  <c:v>41486.511076389012</c:v>
                </c:pt>
                <c:pt idx="1495">
                  <c:v>41486.514548611114</c:v>
                </c:pt>
                <c:pt idx="1496">
                  <c:v>41486.518020833326</c:v>
                </c:pt>
                <c:pt idx="1497">
                  <c:v>41486.521493055443</c:v>
                </c:pt>
                <c:pt idx="1498">
                  <c:v>41486.524965277778</c:v>
                </c:pt>
                <c:pt idx="1499">
                  <c:v>41486.528437500005</c:v>
                </c:pt>
                <c:pt idx="1500">
                  <c:v>41486.531909722224</c:v>
                </c:pt>
                <c:pt idx="1501">
                  <c:v>41486.535381944435</c:v>
                </c:pt>
                <c:pt idx="1502">
                  <c:v>41486.538854166669</c:v>
                </c:pt>
                <c:pt idx="1503">
                  <c:v>41486.542326389012</c:v>
                </c:pt>
                <c:pt idx="1504">
                  <c:v>41486.545798610976</c:v>
                </c:pt>
                <c:pt idx="1505">
                  <c:v>41486.549270833326</c:v>
                </c:pt>
                <c:pt idx="1506">
                  <c:v>41486.552743055552</c:v>
                </c:pt>
                <c:pt idx="1507">
                  <c:v>41486.556215277997</c:v>
                </c:pt>
                <c:pt idx="1508">
                  <c:v>41486.559687500005</c:v>
                </c:pt>
                <c:pt idx="1509">
                  <c:v>41486.563159722224</c:v>
                </c:pt>
                <c:pt idx="1510">
                  <c:v>41486.566631944443</c:v>
                </c:pt>
                <c:pt idx="1511">
                  <c:v>41486.570104166654</c:v>
                </c:pt>
                <c:pt idx="1512">
                  <c:v>41486.573576389012</c:v>
                </c:pt>
                <c:pt idx="1513">
                  <c:v>41486.577048610976</c:v>
                </c:pt>
                <c:pt idx="1514">
                  <c:v>41486.580405092602</c:v>
                </c:pt>
                <c:pt idx="1515">
                  <c:v>41486.583877314813</c:v>
                </c:pt>
                <c:pt idx="1516">
                  <c:v>41486.587349537025</c:v>
                </c:pt>
                <c:pt idx="1517">
                  <c:v>41486.590821759186</c:v>
                </c:pt>
                <c:pt idx="1518">
                  <c:v>41486.594293981485</c:v>
                </c:pt>
                <c:pt idx="1519">
                  <c:v>41486.597766203544</c:v>
                </c:pt>
                <c:pt idx="1520">
                  <c:v>41486.601238426047</c:v>
                </c:pt>
                <c:pt idx="1521">
                  <c:v>41486.604710648149</c:v>
                </c:pt>
                <c:pt idx="1522">
                  <c:v>41486.608287037037</c:v>
                </c:pt>
                <c:pt idx="1523">
                  <c:v>41486.611759259256</c:v>
                </c:pt>
                <c:pt idx="1524">
                  <c:v>41486.615231481483</c:v>
                </c:pt>
                <c:pt idx="1525">
                  <c:v>41486.618703703585</c:v>
                </c:pt>
                <c:pt idx="1526">
                  <c:v>41486.622175925928</c:v>
                </c:pt>
                <c:pt idx="1527">
                  <c:v>41486.625648148147</c:v>
                </c:pt>
                <c:pt idx="1528">
                  <c:v>41486.629120370257</c:v>
                </c:pt>
                <c:pt idx="1529">
                  <c:v>41486.632592592592</c:v>
                </c:pt>
                <c:pt idx="1530">
                  <c:v>41486.636064814804</c:v>
                </c:pt>
                <c:pt idx="1531">
                  <c:v>41486.639537037037</c:v>
                </c:pt>
                <c:pt idx="1532">
                  <c:v>41486.643009259256</c:v>
                </c:pt>
                <c:pt idx="1533">
                  <c:v>41486.646481481475</c:v>
                </c:pt>
                <c:pt idx="1534">
                  <c:v>41486.649953703585</c:v>
                </c:pt>
                <c:pt idx="1535">
                  <c:v>41486.653310185182</c:v>
                </c:pt>
                <c:pt idx="1536">
                  <c:v>41486.656782407408</c:v>
                </c:pt>
                <c:pt idx="1537">
                  <c:v>41486.660254629627</c:v>
                </c:pt>
                <c:pt idx="1538">
                  <c:v>41486.663726851642</c:v>
                </c:pt>
                <c:pt idx="1539">
                  <c:v>41486.667199074072</c:v>
                </c:pt>
                <c:pt idx="1540">
                  <c:v>41486.681111111</c:v>
                </c:pt>
                <c:pt idx="1541">
                  <c:v>41486.684467592589</c:v>
                </c:pt>
                <c:pt idx="1542">
                  <c:v>41486.687939814816</c:v>
                </c:pt>
                <c:pt idx="1543">
                  <c:v>41486.691412036984</c:v>
                </c:pt>
                <c:pt idx="1544">
                  <c:v>41486.694884259254</c:v>
                </c:pt>
                <c:pt idx="1545">
                  <c:v>41486.69835648148</c:v>
                </c:pt>
                <c:pt idx="1546">
                  <c:v>41486.701828703575</c:v>
                </c:pt>
                <c:pt idx="1547">
                  <c:v>41486.705300925925</c:v>
                </c:pt>
                <c:pt idx="1548">
                  <c:v>41486.708773148202</c:v>
                </c:pt>
                <c:pt idx="1549">
                  <c:v>41486.712245370392</c:v>
                </c:pt>
                <c:pt idx="1550">
                  <c:v>41486.715821759186</c:v>
                </c:pt>
                <c:pt idx="1551">
                  <c:v>41486.719293981485</c:v>
                </c:pt>
                <c:pt idx="1552">
                  <c:v>41486.722766203544</c:v>
                </c:pt>
                <c:pt idx="1553">
                  <c:v>41486.726238426047</c:v>
                </c:pt>
                <c:pt idx="1554">
                  <c:v>41486.729710648135</c:v>
                </c:pt>
                <c:pt idx="1555">
                  <c:v>41486.733182870179</c:v>
                </c:pt>
                <c:pt idx="1556">
                  <c:v>41486.736655092602</c:v>
                </c:pt>
                <c:pt idx="1557">
                  <c:v>41486.740127314806</c:v>
                </c:pt>
                <c:pt idx="1558">
                  <c:v>41486.743599537025</c:v>
                </c:pt>
                <c:pt idx="1559">
                  <c:v>41486.747071759186</c:v>
                </c:pt>
                <c:pt idx="1560">
                  <c:v>41486.750543981485</c:v>
                </c:pt>
                <c:pt idx="1561">
                  <c:v>41486.754016203711</c:v>
                </c:pt>
                <c:pt idx="1562">
                  <c:v>41486.757372685184</c:v>
                </c:pt>
                <c:pt idx="1563">
                  <c:v>41486.760844907374</c:v>
                </c:pt>
                <c:pt idx="1564">
                  <c:v>41486.764317129629</c:v>
                </c:pt>
                <c:pt idx="1565">
                  <c:v>41486.767789351667</c:v>
                </c:pt>
                <c:pt idx="1566">
                  <c:v>41486.771261574075</c:v>
                </c:pt>
                <c:pt idx="1567">
                  <c:v>41486.774733796294</c:v>
                </c:pt>
                <c:pt idx="1568">
                  <c:v>41486.778206018542</c:v>
                </c:pt>
                <c:pt idx="1569">
                  <c:v>41486.781678240739</c:v>
                </c:pt>
                <c:pt idx="1570">
                  <c:v>41486.785254629627</c:v>
                </c:pt>
                <c:pt idx="1571">
                  <c:v>41486.788726851824</c:v>
                </c:pt>
                <c:pt idx="1572">
                  <c:v>41486.792199074072</c:v>
                </c:pt>
                <c:pt idx="1573">
                  <c:v>41486.795671296284</c:v>
                </c:pt>
                <c:pt idx="1574">
                  <c:v>41486.799143518307</c:v>
                </c:pt>
                <c:pt idx="1575">
                  <c:v>41486.80261574086</c:v>
                </c:pt>
                <c:pt idx="1576">
                  <c:v>41486.806087962963</c:v>
                </c:pt>
                <c:pt idx="1577">
                  <c:v>41486.809560185182</c:v>
                </c:pt>
                <c:pt idx="1578">
                  <c:v>41486.813032407525</c:v>
                </c:pt>
                <c:pt idx="1579">
                  <c:v>41486.816504629642</c:v>
                </c:pt>
                <c:pt idx="1580">
                  <c:v>41486.819976851853</c:v>
                </c:pt>
                <c:pt idx="1581">
                  <c:v>41486.823449074072</c:v>
                </c:pt>
                <c:pt idx="1582">
                  <c:v>41486.826921296299</c:v>
                </c:pt>
                <c:pt idx="1583">
                  <c:v>41486.830277777895</c:v>
                </c:pt>
                <c:pt idx="1584">
                  <c:v>41486.833749999998</c:v>
                </c:pt>
                <c:pt idx="1585">
                  <c:v>41486.837222222232</c:v>
                </c:pt>
                <c:pt idx="1586">
                  <c:v>41486.84069444464</c:v>
                </c:pt>
                <c:pt idx="1587">
                  <c:v>41486.844166666655</c:v>
                </c:pt>
                <c:pt idx="1588">
                  <c:v>41486.847638889012</c:v>
                </c:pt>
                <c:pt idx="1589">
                  <c:v>41486.851111111115</c:v>
                </c:pt>
                <c:pt idx="1590">
                  <c:v>41486.854687500003</c:v>
                </c:pt>
                <c:pt idx="1591">
                  <c:v>41486.858159722338</c:v>
                </c:pt>
                <c:pt idx="1592">
                  <c:v>41486.861631944441</c:v>
                </c:pt>
                <c:pt idx="1593">
                  <c:v>41486.865104166594</c:v>
                </c:pt>
                <c:pt idx="1594">
                  <c:v>41486.868576389061</c:v>
                </c:pt>
                <c:pt idx="1595">
                  <c:v>41486.872048611105</c:v>
                </c:pt>
                <c:pt idx="1596">
                  <c:v>41486.875520833324</c:v>
                </c:pt>
                <c:pt idx="1597">
                  <c:v>41486.878993055601</c:v>
                </c:pt>
                <c:pt idx="1598">
                  <c:v>41486.882465277791</c:v>
                </c:pt>
                <c:pt idx="1599">
                  <c:v>41486.885937500003</c:v>
                </c:pt>
                <c:pt idx="1600">
                  <c:v>41486.889409722222</c:v>
                </c:pt>
                <c:pt idx="1601">
                  <c:v>41486.892881944441</c:v>
                </c:pt>
                <c:pt idx="1602">
                  <c:v>41486.896354166667</c:v>
                </c:pt>
                <c:pt idx="1603">
                  <c:v>41486.899826388893</c:v>
                </c:pt>
                <c:pt idx="1604">
                  <c:v>41486.903182870374</c:v>
                </c:pt>
                <c:pt idx="1605">
                  <c:v>41486.906655092702</c:v>
                </c:pt>
                <c:pt idx="1606">
                  <c:v>41486.910127314812</c:v>
                </c:pt>
                <c:pt idx="1607">
                  <c:v>41486.913599537038</c:v>
                </c:pt>
                <c:pt idx="1608">
                  <c:v>41486.917071759257</c:v>
                </c:pt>
                <c:pt idx="1609">
                  <c:v>41486.920543981476</c:v>
                </c:pt>
                <c:pt idx="1610">
                  <c:v>41486.924120370371</c:v>
                </c:pt>
                <c:pt idx="1611">
                  <c:v>41486.92759259259</c:v>
                </c:pt>
                <c:pt idx="1612">
                  <c:v>41486.931064814707</c:v>
                </c:pt>
                <c:pt idx="1613">
                  <c:v>41486.934537037043</c:v>
                </c:pt>
                <c:pt idx="1614">
                  <c:v>41486.938009259262</c:v>
                </c:pt>
                <c:pt idx="1615">
                  <c:v>41486.941481481474</c:v>
                </c:pt>
                <c:pt idx="1616">
                  <c:v>41486.944953703707</c:v>
                </c:pt>
                <c:pt idx="1617">
                  <c:v>41486.948425925933</c:v>
                </c:pt>
                <c:pt idx="1618">
                  <c:v>41486.95189814832</c:v>
                </c:pt>
                <c:pt idx="1619">
                  <c:v>41486.955370370393</c:v>
                </c:pt>
                <c:pt idx="1620">
                  <c:v>41486.958842592612</c:v>
                </c:pt>
                <c:pt idx="1621">
                  <c:v>41486.962314814817</c:v>
                </c:pt>
                <c:pt idx="1622">
                  <c:v>41486.965787036985</c:v>
                </c:pt>
                <c:pt idx="1623">
                  <c:v>41486.969259259262</c:v>
                </c:pt>
                <c:pt idx="1624">
                  <c:v>41486.972731481481</c:v>
                </c:pt>
                <c:pt idx="1625">
                  <c:v>41486.976087962961</c:v>
                </c:pt>
                <c:pt idx="1626">
                  <c:v>41486.979560185187</c:v>
                </c:pt>
                <c:pt idx="1627">
                  <c:v>41486.983032407443</c:v>
                </c:pt>
                <c:pt idx="1628">
                  <c:v>41486.986504629633</c:v>
                </c:pt>
                <c:pt idx="1629">
                  <c:v>41486.989976851852</c:v>
                </c:pt>
                <c:pt idx="1630">
                  <c:v>41486.99355324074</c:v>
                </c:pt>
                <c:pt idx="1631">
                  <c:v>41486.997025462966</c:v>
                </c:pt>
                <c:pt idx="1632">
                  <c:v>41487.000497685185</c:v>
                </c:pt>
                <c:pt idx="1633">
                  <c:v>41487.003969907404</c:v>
                </c:pt>
                <c:pt idx="1634">
                  <c:v>41487.007442129594</c:v>
                </c:pt>
                <c:pt idx="1635">
                  <c:v>41487.010914351849</c:v>
                </c:pt>
                <c:pt idx="1636">
                  <c:v>41487.014386574083</c:v>
                </c:pt>
                <c:pt idx="1637">
                  <c:v>41487.017858796426</c:v>
                </c:pt>
                <c:pt idx="1638">
                  <c:v>41487.021331018521</c:v>
                </c:pt>
                <c:pt idx="1639">
                  <c:v>41487.02480324074</c:v>
                </c:pt>
                <c:pt idx="1640">
                  <c:v>41487.028275463003</c:v>
                </c:pt>
                <c:pt idx="1641">
                  <c:v>41487.031747685018</c:v>
                </c:pt>
                <c:pt idx="1642">
                  <c:v>41487.035219907411</c:v>
                </c:pt>
                <c:pt idx="1643">
                  <c:v>41487.03869212963</c:v>
                </c:pt>
                <c:pt idx="1644">
                  <c:v>41487.042164351835</c:v>
                </c:pt>
                <c:pt idx="1645">
                  <c:v>41487.045636574083</c:v>
                </c:pt>
                <c:pt idx="1646">
                  <c:v>41487.048993055563</c:v>
                </c:pt>
                <c:pt idx="1647">
                  <c:v>41487.052465277782</c:v>
                </c:pt>
                <c:pt idx="1648">
                  <c:v>41487.055937500001</c:v>
                </c:pt>
                <c:pt idx="1649">
                  <c:v>41487.059560185182</c:v>
                </c:pt>
                <c:pt idx="1650">
                  <c:v>41487.063032407408</c:v>
                </c:pt>
                <c:pt idx="1651">
                  <c:v>41487.066504629627</c:v>
                </c:pt>
                <c:pt idx="1652">
                  <c:v>41487.069976851824</c:v>
                </c:pt>
                <c:pt idx="1653">
                  <c:v>41487.073449074072</c:v>
                </c:pt>
                <c:pt idx="1654">
                  <c:v>41487.076921296299</c:v>
                </c:pt>
                <c:pt idx="1655">
                  <c:v>41487.080393518518</c:v>
                </c:pt>
                <c:pt idx="1656">
                  <c:v>41487.083865740744</c:v>
                </c:pt>
                <c:pt idx="1657">
                  <c:v>41487.087337962963</c:v>
                </c:pt>
                <c:pt idx="1658">
                  <c:v>41487.090810185182</c:v>
                </c:pt>
                <c:pt idx="1659">
                  <c:v>41487.094282407408</c:v>
                </c:pt>
                <c:pt idx="1660">
                  <c:v>41487.097754629584</c:v>
                </c:pt>
                <c:pt idx="1661">
                  <c:v>41487.101226851824</c:v>
                </c:pt>
                <c:pt idx="1662">
                  <c:v>41487.104699074189</c:v>
                </c:pt>
                <c:pt idx="1663">
                  <c:v>41487.108171296299</c:v>
                </c:pt>
                <c:pt idx="1664">
                  <c:v>41487.111643518474</c:v>
                </c:pt>
                <c:pt idx="1665">
                  <c:v>41487.115115740744</c:v>
                </c:pt>
                <c:pt idx="1666">
                  <c:v>41487.118587962963</c:v>
                </c:pt>
                <c:pt idx="1667">
                  <c:v>41487.121944444436</c:v>
                </c:pt>
                <c:pt idx="1668">
                  <c:v>41487.125416666575</c:v>
                </c:pt>
                <c:pt idx="1669">
                  <c:v>41487.153993055559</c:v>
                </c:pt>
                <c:pt idx="1670">
                  <c:v>41487.157465277778</c:v>
                </c:pt>
                <c:pt idx="1671">
                  <c:v>41487.160937500004</c:v>
                </c:pt>
                <c:pt idx="1672">
                  <c:v>41487.164409722194</c:v>
                </c:pt>
                <c:pt idx="1673">
                  <c:v>41487.167881944435</c:v>
                </c:pt>
                <c:pt idx="1674">
                  <c:v>41487.171354166654</c:v>
                </c:pt>
                <c:pt idx="1675">
                  <c:v>41487.174826389011</c:v>
                </c:pt>
                <c:pt idx="1676">
                  <c:v>41487.178298611114</c:v>
                </c:pt>
                <c:pt idx="1677">
                  <c:v>41487.181770833158</c:v>
                </c:pt>
                <c:pt idx="1678">
                  <c:v>41487.185243055559</c:v>
                </c:pt>
                <c:pt idx="1679">
                  <c:v>41487.188715277793</c:v>
                </c:pt>
                <c:pt idx="1680">
                  <c:v>41487.192187499997</c:v>
                </c:pt>
                <c:pt idx="1681">
                  <c:v>41487.195659722194</c:v>
                </c:pt>
                <c:pt idx="1682">
                  <c:v>41487.199131944435</c:v>
                </c:pt>
                <c:pt idx="1683">
                  <c:v>41487.202604166654</c:v>
                </c:pt>
                <c:pt idx="1684">
                  <c:v>41487.206076389011</c:v>
                </c:pt>
                <c:pt idx="1685">
                  <c:v>41487.209548610976</c:v>
                </c:pt>
                <c:pt idx="1686">
                  <c:v>41487.213020833158</c:v>
                </c:pt>
                <c:pt idx="1687">
                  <c:v>41487.216493055559</c:v>
                </c:pt>
                <c:pt idx="1688">
                  <c:v>41487.219965277778</c:v>
                </c:pt>
                <c:pt idx="1689">
                  <c:v>41487.223425925753</c:v>
                </c:pt>
                <c:pt idx="1690">
                  <c:v>41487.226898148212</c:v>
                </c:pt>
                <c:pt idx="1691">
                  <c:v>41487.230370370373</c:v>
                </c:pt>
                <c:pt idx="1692">
                  <c:v>41487.233842592585</c:v>
                </c:pt>
                <c:pt idx="1693">
                  <c:v>41487.237314814804</c:v>
                </c:pt>
                <c:pt idx="1694">
                  <c:v>41487.240787036986</c:v>
                </c:pt>
                <c:pt idx="1695">
                  <c:v>41487.244259259263</c:v>
                </c:pt>
                <c:pt idx="1696">
                  <c:v>41487.247731481475</c:v>
                </c:pt>
                <c:pt idx="1697">
                  <c:v>41487.251203703585</c:v>
                </c:pt>
                <c:pt idx="1698">
                  <c:v>41487.254675925942</c:v>
                </c:pt>
                <c:pt idx="1699">
                  <c:v>41487.258148148212</c:v>
                </c:pt>
                <c:pt idx="1700">
                  <c:v>41487.261620370256</c:v>
                </c:pt>
                <c:pt idx="1701">
                  <c:v>41487.265092592585</c:v>
                </c:pt>
                <c:pt idx="1702">
                  <c:v>41487.268564814804</c:v>
                </c:pt>
                <c:pt idx="1703">
                  <c:v>41487.272037037037</c:v>
                </c:pt>
                <c:pt idx="1704">
                  <c:v>41487.275509259256</c:v>
                </c:pt>
                <c:pt idx="1705">
                  <c:v>41487.278981481475</c:v>
                </c:pt>
                <c:pt idx="1706">
                  <c:v>41487.282453703585</c:v>
                </c:pt>
                <c:pt idx="1707">
                  <c:v>41487.285925925928</c:v>
                </c:pt>
                <c:pt idx="1708">
                  <c:v>41487.289398148212</c:v>
                </c:pt>
                <c:pt idx="1709">
                  <c:v>41487.292870370373</c:v>
                </c:pt>
                <c:pt idx="1710">
                  <c:v>41487.296342592585</c:v>
                </c:pt>
                <c:pt idx="1711">
                  <c:v>41487.299699074072</c:v>
                </c:pt>
                <c:pt idx="1712">
                  <c:v>41487.303171296298</c:v>
                </c:pt>
                <c:pt idx="1713">
                  <c:v>41487.306643518517</c:v>
                </c:pt>
                <c:pt idx="1714">
                  <c:v>41487.31011574086</c:v>
                </c:pt>
                <c:pt idx="1715">
                  <c:v>41487.313587962963</c:v>
                </c:pt>
                <c:pt idx="1716">
                  <c:v>41487.317060185182</c:v>
                </c:pt>
                <c:pt idx="1717">
                  <c:v>41487.320532407517</c:v>
                </c:pt>
                <c:pt idx="1718">
                  <c:v>41487.324004629627</c:v>
                </c:pt>
                <c:pt idx="1719">
                  <c:v>41487.327581018515</c:v>
                </c:pt>
                <c:pt idx="1720">
                  <c:v>41487.331053240741</c:v>
                </c:pt>
                <c:pt idx="1721">
                  <c:v>41487.334525463011</c:v>
                </c:pt>
                <c:pt idx="1722">
                  <c:v>41487.337997685187</c:v>
                </c:pt>
                <c:pt idx="1723">
                  <c:v>41487.341469907406</c:v>
                </c:pt>
                <c:pt idx="1724">
                  <c:v>41487.344942129632</c:v>
                </c:pt>
                <c:pt idx="1725">
                  <c:v>41487.348414351967</c:v>
                </c:pt>
                <c:pt idx="1726">
                  <c:v>41487.351886574092</c:v>
                </c:pt>
                <c:pt idx="1727">
                  <c:v>41487.355358796449</c:v>
                </c:pt>
                <c:pt idx="1728">
                  <c:v>41487.358831018675</c:v>
                </c:pt>
                <c:pt idx="1729">
                  <c:v>41487.362303240741</c:v>
                </c:pt>
                <c:pt idx="1730">
                  <c:v>41487.36577546296</c:v>
                </c:pt>
                <c:pt idx="1731">
                  <c:v>41487.369247685187</c:v>
                </c:pt>
                <c:pt idx="1732">
                  <c:v>41487.372604166667</c:v>
                </c:pt>
                <c:pt idx="1733">
                  <c:v>41487.37607638906</c:v>
                </c:pt>
                <c:pt idx="1734">
                  <c:v>41487.379548611105</c:v>
                </c:pt>
                <c:pt idx="1735">
                  <c:v>41487.383020833324</c:v>
                </c:pt>
                <c:pt idx="1736">
                  <c:v>41487.386493055601</c:v>
                </c:pt>
                <c:pt idx="1737">
                  <c:v>41487.389965277791</c:v>
                </c:pt>
                <c:pt idx="1738">
                  <c:v>41487.393437499995</c:v>
                </c:pt>
                <c:pt idx="1739">
                  <c:v>41487.397013888891</c:v>
                </c:pt>
                <c:pt idx="1740">
                  <c:v>41487.400486111001</c:v>
                </c:pt>
                <c:pt idx="1741">
                  <c:v>41487.403958333336</c:v>
                </c:pt>
                <c:pt idx="1742">
                  <c:v>41487.407430555555</c:v>
                </c:pt>
                <c:pt idx="1743">
                  <c:v>41487.410902777781</c:v>
                </c:pt>
                <c:pt idx="1744">
                  <c:v>41487.414375000109</c:v>
                </c:pt>
                <c:pt idx="1745">
                  <c:v>41487.417847222219</c:v>
                </c:pt>
                <c:pt idx="1746">
                  <c:v>41487.421319444591</c:v>
                </c:pt>
                <c:pt idx="1747">
                  <c:v>41487.424791666584</c:v>
                </c:pt>
                <c:pt idx="1748">
                  <c:v>41487.428263888891</c:v>
                </c:pt>
                <c:pt idx="1749">
                  <c:v>41487.431736111001</c:v>
                </c:pt>
                <c:pt idx="1750">
                  <c:v>41487.435208333336</c:v>
                </c:pt>
                <c:pt idx="1751">
                  <c:v>41487.438680555555</c:v>
                </c:pt>
                <c:pt idx="1752">
                  <c:v>41487.442152777781</c:v>
                </c:pt>
                <c:pt idx="1753">
                  <c:v>41487.445509259262</c:v>
                </c:pt>
                <c:pt idx="1754">
                  <c:v>41487.448981481481</c:v>
                </c:pt>
                <c:pt idx="1755">
                  <c:v>41487.452453703707</c:v>
                </c:pt>
                <c:pt idx="1756">
                  <c:v>41487.455925925933</c:v>
                </c:pt>
                <c:pt idx="1757">
                  <c:v>41487.459398148319</c:v>
                </c:pt>
                <c:pt idx="1758">
                  <c:v>41487.462870370393</c:v>
                </c:pt>
                <c:pt idx="1759">
                  <c:v>41487.466446759194</c:v>
                </c:pt>
                <c:pt idx="1760">
                  <c:v>41487.469918981478</c:v>
                </c:pt>
                <c:pt idx="1761">
                  <c:v>41487.473391203705</c:v>
                </c:pt>
                <c:pt idx="1762">
                  <c:v>41487.476863426069</c:v>
                </c:pt>
                <c:pt idx="1763">
                  <c:v>41487.480335648281</c:v>
                </c:pt>
                <c:pt idx="1764">
                  <c:v>41487.483807870369</c:v>
                </c:pt>
                <c:pt idx="1765">
                  <c:v>41487.487280092602</c:v>
                </c:pt>
                <c:pt idx="1766">
                  <c:v>41487.490752314814</c:v>
                </c:pt>
                <c:pt idx="1767">
                  <c:v>41487.494224537026</c:v>
                </c:pt>
                <c:pt idx="1768">
                  <c:v>41487.497696759194</c:v>
                </c:pt>
                <c:pt idx="1769">
                  <c:v>41487.501168981333</c:v>
                </c:pt>
                <c:pt idx="1770">
                  <c:v>41487.504641203705</c:v>
                </c:pt>
                <c:pt idx="1771">
                  <c:v>41487.508113426069</c:v>
                </c:pt>
                <c:pt idx="1772">
                  <c:v>41487.511585648193</c:v>
                </c:pt>
                <c:pt idx="1773">
                  <c:v>41487.515057870369</c:v>
                </c:pt>
                <c:pt idx="1774">
                  <c:v>41487.518414351849</c:v>
                </c:pt>
                <c:pt idx="1775">
                  <c:v>41487.521886574075</c:v>
                </c:pt>
                <c:pt idx="1776">
                  <c:v>41487.525358796294</c:v>
                </c:pt>
                <c:pt idx="1777">
                  <c:v>41487.528831018542</c:v>
                </c:pt>
                <c:pt idx="1778">
                  <c:v>41487.53230324074</c:v>
                </c:pt>
                <c:pt idx="1779">
                  <c:v>41487.535879629628</c:v>
                </c:pt>
                <c:pt idx="1780">
                  <c:v>41487.539351851854</c:v>
                </c:pt>
                <c:pt idx="1781">
                  <c:v>41487.542824074197</c:v>
                </c:pt>
                <c:pt idx="1782">
                  <c:v>41487.54629629651</c:v>
                </c:pt>
                <c:pt idx="1783">
                  <c:v>41487.549768518504</c:v>
                </c:pt>
                <c:pt idx="1784">
                  <c:v>41487.553240740737</c:v>
                </c:pt>
                <c:pt idx="1785">
                  <c:v>41487.556712962993</c:v>
                </c:pt>
                <c:pt idx="1786">
                  <c:v>41487.560185185175</c:v>
                </c:pt>
                <c:pt idx="1787">
                  <c:v>41487.563657407409</c:v>
                </c:pt>
                <c:pt idx="1788">
                  <c:v>41487.567129629584</c:v>
                </c:pt>
                <c:pt idx="1789">
                  <c:v>41487.570601851854</c:v>
                </c:pt>
                <c:pt idx="1790">
                  <c:v>41487.574074074197</c:v>
                </c:pt>
                <c:pt idx="1791">
                  <c:v>41487.577546296299</c:v>
                </c:pt>
                <c:pt idx="1792">
                  <c:v>41487.581018518518</c:v>
                </c:pt>
                <c:pt idx="1793">
                  <c:v>41487.584490740737</c:v>
                </c:pt>
                <c:pt idx="1794">
                  <c:v>41487.587962962964</c:v>
                </c:pt>
                <c:pt idx="1795">
                  <c:v>41487.59131944456</c:v>
                </c:pt>
                <c:pt idx="1796">
                  <c:v>41487.594791666575</c:v>
                </c:pt>
                <c:pt idx="1797">
                  <c:v>41487.598263888889</c:v>
                </c:pt>
                <c:pt idx="1798">
                  <c:v>41487.601736110984</c:v>
                </c:pt>
                <c:pt idx="1799">
                  <c:v>41487.605312499996</c:v>
                </c:pt>
                <c:pt idx="1800">
                  <c:v>41487.608784722186</c:v>
                </c:pt>
                <c:pt idx="1801">
                  <c:v>41487.612256944623</c:v>
                </c:pt>
                <c:pt idx="1802">
                  <c:v>41487.615729166624</c:v>
                </c:pt>
                <c:pt idx="1803">
                  <c:v>41487.619201389003</c:v>
                </c:pt>
                <c:pt idx="1804">
                  <c:v>41487.622673610975</c:v>
                </c:pt>
                <c:pt idx="1805">
                  <c:v>41487.626145833157</c:v>
                </c:pt>
                <c:pt idx="1806">
                  <c:v>41487.629618055558</c:v>
                </c:pt>
                <c:pt idx="1807">
                  <c:v>41487.633090277777</c:v>
                </c:pt>
                <c:pt idx="1808">
                  <c:v>41487.636562499996</c:v>
                </c:pt>
                <c:pt idx="1809">
                  <c:v>41487.640034722222</c:v>
                </c:pt>
                <c:pt idx="1810">
                  <c:v>41487.643506944441</c:v>
                </c:pt>
                <c:pt idx="1811">
                  <c:v>41487.646979166668</c:v>
                </c:pt>
                <c:pt idx="1812">
                  <c:v>41487.650451389003</c:v>
                </c:pt>
                <c:pt idx="1813">
                  <c:v>41487.653923610975</c:v>
                </c:pt>
                <c:pt idx="1814">
                  <c:v>41487.657395833325</c:v>
                </c:pt>
                <c:pt idx="1815">
                  <c:v>41487.660868055558</c:v>
                </c:pt>
                <c:pt idx="1816">
                  <c:v>41487.664224537024</c:v>
                </c:pt>
                <c:pt idx="1817">
                  <c:v>41487.667696759185</c:v>
                </c:pt>
                <c:pt idx="1818">
                  <c:v>41487.681608796294</c:v>
                </c:pt>
                <c:pt idx="1819">
                  <c:v>41487.685081018521</c:v>
                </c:pt>
                <c:pt idx="1820">
                  <c:v>41487.688553240914</c:v>
                </c:pt>
                <c:pt idx="1821">
                  <c:v>41487.692025462966</c:v>
                </c:pt>
                <c:pt idx="1822">
                  <c:v>41487.695497685017</c:v>
                </c:pt>
                <c:pt idx="1823">
                  <c:v>41487.698969907404</c:v>
                </c:pt>
                <c:pt idx="1824">
                  <c:v>41487.702326388891</c:v>
                </c:pt>
                <c:pt idx="1825">
                  <c:v>41487.705798610943</c:v>
                </c:pt>
                <c:pt idx="1826">
                  <c:v>41487.709270833213</c:v>
                </c:pt>
                <c:pt idx="1827">
                  <c:v>41487.712743055556</c:v>
                </c:pt>
                <c:pt idx="1828">
                  <c:v>41487.716215277935</c:v>
                </c:pt>
                <c:pt idx="1829">
                  <c:v>41487.719791666575</c:v>
                </c:pt>
                <c:pt idx="1830">
                  <c:v>41487.723263888874</c:v>
                </c:pt>
                <c:pt idx="1831">
                  <c:v>41487.726736110984</c:v>
                </c:pt>
                <c:pt idx="1832">
                  <c:v>41487.730208333334</c:v>
                </c:pt>
                <c:pt idx="1833">
                  <c:v>41487.733680555342</c:v>
                </c:pt>
                <c:pt idx="1834">
                  <c:v>41487.737152777649</c:v>
                </c:pt>
                <c:pt idx="1835">
                  <c:v>41487.740624999999</c:v>
                </c:pt>
                <c:pt idx="1836">
                  <c:v>41487.744097222232</c:v>
                </c:pt>
                <c:pt idx="1837">
                  <c:v>41487.74756944456</c:v>
                </c:pt>
                <c:pt idx="1838">
                  <c:v>41487.751041666575</c:v>
                </c:pt>
                <c:pt idx="1839">
                  <c:v>41487.754513889013</c:v>
                </c:pt>
                <c:pt idx="1840">
                  <c:v>41487.757986110984</c:v>
                </c:pt>
                <c:pt idx="1841">
                  <c:v>41487.761458333174</c:v>
                </c:pt>
                <c:pt idx="1842">
                  <c:v>41487.764930555524</c:v>
                </c:pt>
                <c:pt idx="1843">
                  <c:v>41487.768402777649</c:v>
                </c:pt>
                <c:pt idx="1844">
                  <c:v>41487.771874999999</c:v>
                </c:pt>
                <c:pt idx="1845">
                  <c:v>41487.775231481479</c:v>
                </c:pt>
                <c:pt idx="1846">
                  <c:v>41487.778703703574</c:v>
                </c:pt>
                <c:pt idx="1847">
                  <c:v>41487.782175925931</c:v>
                </c:pt>
                <c:pt idx="1848">
                  <c:v>41487.785810185182</c:v>
                </c:pt>
                <c:pt idx="1849">
                  <c:v>41487.789282407408</c:v>
                </c:pt>
                <c:pt idx="1850">
                  <c:v>41487.792754629576</c:v>
                </c:pt>
                <c:pt idx="1851">
                  <c:v>41487.796226851824</c:v>
                </c:pt>
                <c:pt idx="1852">
                  <c:v>41487.799699074072</c:v>
                </c:pt>
                <c:pt idx="1853">
                  <c:v>41487.803171296298</c:v>
                </c:pt>
                <c:pt idx="1854">
                  <c:v>41487.806643518517</c:v>
                </c:pt>
                <c:pt idx="1855">
                  <c:v>41487.81011574086</c:v>
                </c:pt>
                <c:pt idx="1856">
                  <c:v>41487.813587962963</c:v>
                </c:pt>
                <c:pt idx="1857">
                  <c:v>41487.817060185182</c:v>
                </c:pt>
                <c:pt idx="1858">
                  <c:v>41487.820532407517</c:v>
                </c:pt>
                <c:pt idx="1859">
                  <c:v>41487.824004629627</c:v>
                </c:pt>
                <c:pt idx="1860">
                  <c:v>41487.827476851824</c:v>
                </c:pt>
                <c:pt idx="1861">
                  <c:v>41487.830949074189</c:v>
                </c:pt>
                <c:pt idx="1862">
                  <c:v>41487.834421296298</c:v>
                </c:pt>
                <c:pt idx="1863">
                  <c:v>41487.837893518517</c:v>
                </c:pt>
                <c:pt idx="1864">
                  <c:v>41487.841365740744</c:v>
                </c:pt>
                <c:pt idx="1865">
                  <c:v>41487.844837963043</c:v>
                </c:pt>
                <c:pt idx="1866">
                  <c:v>41487.848194444639</c:v>
                </c:pt>
                <c:pt idx="1867">
                  <c:v>41487.851666666655</c:v>
                </c:pt>
                <c:pt idx="1868">
                  <c:v>41487.855243055601</c:v>
                </c:pt>
                <c:pt idx="1869">
                  <c:v>41487.858715277973</c:v>
                </c:pt>
                <c:pt idx="1870">
                  <c:v>41487.862187499995</c:v>
                </c:pt>
                <c:pt idx="1871">
                  <c:v>41487.865659722222</c:v>
                </c:pt>
                <c:pt idx="1872">
                  <c:v>41487.869131944448</c:v>
                </c:pt>
                <c:pt idx="1873">
                  <c:v>41487.872604166667</c:v>
                </c:pt>
                <c:pt idx="1874">
                  <c:v>41487.87607638906</c:v>
                </c:pt>
                <c:pt idx="1875">
                  <c:v>41487.879548611105</c:v>
                </c:pt>
                <c:pt idx="1876">
                  <c:v>41487.883020833324</c:v>
                </c:pt>
                <c:pt idx="1877">
                  <c:v>41487.886493055601</c:v>
                </c:pt>
                <c:pt idx="1878">
                  <c:v>41487.889965277791</c:v>
                </c:pt>
                <c:pt idx="1879">
                  <c:v>41487.893437499995</c:v>
                </c:pt>
                <c:pt idx="1880">
                  <c:v>41487.896909722222</c:v>
                </c:pt>
                <c:pt idx="1881">
                  <c:v>41487.900381944448</c:v>
                </c:pt>
                <c:pt idx="1882">
                  <c:v>41487.903854166667</c:v>
                </c:pt>
                <c:pt idx="1883">
                  <c:v>41487.907326388893</c:v>
                </c:pt>
                <c:pt idx="1884">
                  <c:v>41487.910798611105</c:v>
                </c:pt>
                <c:pt idx="1885">
                  <c:v>41487.914270833331</c:v>
                </c:pt>
                <c:pt idx="1886">
                  <c:v>41487.917743055557</c:v>
                </c:pt>
                <c:pt idx="1887">
                  <c:v>41487.921099536994</c:v>
                </c:pt>
                <c:pt idx="1888">
                  <c:v>41487.924675925933</c:v>
                </c:pt>
                <c:pt idx="1889">
                  <c:v>41487.928148148203</c:v>
                </c:pt>
                <c:pt idx="1890">
                  <c:v>41487.931620370371</c:v>
                </c:pt>
                <c:pt idx="1891">
                  <c:v>41487.93509259259</c:v>
                </c:pt>
                <c:pt idx="1892">
                  <c:v>41487.938564814816</c:v>
                </c:pt>
                <c:pt idx="1893">
                  <c:v>41487.942037037043</c:v>
                </c:pt>
                <c:pt idx="1894">
                  <c:v>41487.945509259262</c:v>
                </c:pt>
                <c:pt idx="1895">
                  <c:v>41487.948981481481</c:v>
                </c:pt>
                <c:pt idx="1896">
                  <c:v>41487.952453703707</c:v>
                </c:pt>
                <c:pt idx="1897">
                  <c:v>41487.955925925933</c:v>
                </c:pt>
                <c:pt idx="1898">
                  <c:v>41487.959398148319</c:v>
                </c:pt>
                <c:pt idx="1899">
                  <c:v>41487.962870370393</c:v>
                </c:pt>
                <c:pt idx="1900">
                  <c:v>41487.96634259259</c:v>
                </c:pt>
                <c:pt idx="1901">
                  <c:v>41487.969814814816</c:v>
                </c:pt>
                <c:pt idx="1902">
                  <c:v>41487.973287037035</c:v>
                </c:pt>
                <c:pt idx="1903">
                  <c:v>41487.976759259262</c:v>
                </c:pt>
                <c:pt idx="1904">
                  <c:v>41487.980231481604</c:v>
                </c:pt>
                <c:pt idx="1905">
                  <c:v>41487.983703703576</c:v>
                </c:pt>
                <c:pt idx="1906">
                  <c:v>41487.987175925933</c:v>
                </c:pt>
                <c:pt idx="1907">
                  <c:v>41487.990648148203</c:v>
                </c:pt>
                <c:pt idx="1908">
                  <c:v>41487.994108796294</c:v>
                </c:pt>
                <c:pt idx="1909">
                  <c:v>41487.997581018521</c:v>
                </c:pt>
                <c:pt idx="1910">
                  <c:v>41488.00105324074</c:v>
                </c:pt>
                <c:pt idx="1911">
                  <c:v>41488.004525463002</c:v>
                </c:pt>
                <c:pt idx="1912">
                  <c:v>41488.007997685185</c:v>
                </c:pt>
                <c:pt idx="1913">
                  <c:v>41488.011469907404</c:v>
                </c:pt>
                <c:pt idx="1914">
                  <c:v>41488.01494212963</c:v>
                </c:pt>
                <c:pt idx="1915">
                  <c:v>41488.018414351849</c:v>
                </c:pt>
                <c:pt idx="1916">
                  <c:v>41488.021886574075</c:v>
                </c:pt>
                <c:pt idx="1917">
                  <c:v>41488.025358796294</c:v>
                </c:pt>
                <c:pt idx="1918">
                  <c:v>41488.028831018542</c:v>
                </c:pt>
                <c:pt idx="1919">
                  <c:v>41488.03230324074</c:v>
                </c:pt>
                <c:pt idx="1920">
                  <c:v>41488.035775462966</c:v>
                </c:pt>
                <c:pt idx="1921">
                  <c:v>41488.039247685185</c:v>
                </c:pt>
                <c:pt idx="1922">
                  <c:v>41488.042719907411</c:v>
                </c:pt>
                <c:pt idx="1923">
                  <c:v>41488.04619212963</c:v>
                </c:pt>
                <c:pt idx="1924">
                  <c:v>41488.049664351835</c:v>
                </c:pt>
                <c:pt idx="1925">
                  <c:v>41488.053136574083</c:v>
                </c:pt>
                <c:pt idx="1926">
                  <c:v>41488.056608796411</c:v>
                </c:pt>
                <c:pt idx="1927">
                  <c:v>41488.060081018521</c:v>
                </c:pt>
                <c:pt idx="1928">
                  <c:v>41488.06355324074</c:v>
                </c:pt>
                <c:pt idx="1929">
                  <c:v>41488.067025462966</c:v>
                </c:pt>
                <c:pt idx="1930">
                  <c:v>41488.070381944446</c:v>
                </c:pt>
                <c:pt idx="1931">
                  <c:v>41488.073854166665</c:v>
                </c:pt>
                <c:pt idx="1932">
                  <c:v>41488.077326388891</c:v>
                </c:pt>
                <c:pt idx="1933">
                  <c:v>41488.080798611074</c:v>
                </c:pt>
                <c:pt idx="1934">
                  <c:v>41488.084270833337</c:v>
                </c:pt>
                <c:pt idx="1935">
                  <c:v>41488.087743055556</c:v>
                </c:pt>
                <c:pt idx="1936">
                  <c:v>41488.091215277782</c:v>
                </c:pt>
                <c:pt idx="1937">
                  <c:v>41488.094687499994</c:v>
                </c:pt>
                <c:pt idx="1938">
                  <c:v>41488.098263888889</c:v>
                </c:pt>
                <c:pt idx="1939">
                  <c:v>41488.101736110984</c:v>
                </c:pt>
                <c:pt idx="1940">
                  <c:v>41488.105208333334</c:v>
                </c:pt>
                <c:pt idx="1941">
                  <c:v>41488.108680555524</c:v>
                </c:pt>
                <c:pt idx="1942">
                  <c:v>41488.11215277778</c:v>
                </c:pt>
                <c:pt idx="1943">
                  <c:v>41488.115624999999</c:v>
                </c:pt>
                <c:pt idx="1944">
                  <c:v>41488.119097222232</c:v>
                </c:pt>
                <c:pt idx="1945">
                  <c:v>41488.12256944456</c:v>
                </c:pt>
                <c:pt idx="1946">
                  <c:v>41488.126041666575</c:v>
                </c:pt>
                <c:pt idx="1947">
                  <c:v>41488.154513889043</c:v>
                </c:pt>
                <c:pt idx="1948">
                  <c:v>41488.157870370393</c:v>
                </c:pt>
                <c:pt idx="1949">
                  <c:v>41488.161342592575</c:v>
                </c:pt>
                <c:pt idx="1950">
                  <c:v>41488.164814814816</c:v>
                </c:pt>
                <c:pt idx="1951">
                  <c:v>41488.168287037035</c:v>
                </c:pt>
                <c:pt idx="1952">
                  <c:v>41488.171759259254</c:v>
                </c:pt>
                <c:pt idx="1953">
                  <c:v>41488.17523148148</c:v>
                </c:pt>
                <c:pt idx="1954">
                  <c:v>41488.178703703576</c:v>
                </c:pt>
                <c:pt idx="1955">
                  <c:v>41488.182175925933</c:v>
                </c:pt>
                <c:pt idx="1956">
                  <c:v>41488.185648148203</c:v>
                </c:pt>
                <c:pt idx="1957">
                  <c:v>41488.189224537025</c:v>
                </c:pt>
                <c:pt idx="1958">
                  <c:v>41488.192696759186</c:v>
                </c:pt>
                <c:pt idx="1959">
                  <c:v>41488.196168981303</c:v>
                </c:pt>
                <c:pt idx="1960">
                  <c:v>41488.199641203544</c:v>
                </c:pt>
                <c:pt idx="1961">
                  <c:v>41488.203113425923</c:v>
                </c:pt>
                <c:pt idx="1962">
                  <c:v>41488.206585648149</c:v>
                </c:pt>
                <c:pt idx="1963">
                  <c:v>41488.210057870368</c:v>
                </c:pt>
                <c:pt idx="1964">
                  <c:v>41488.213530092602</c:v>
                </c:pt>
                <c:pt idx="1965">
                  <c:v>41488.217002314814</c:v>
                </c:pt>
                <c:pt idx="1966">
                  <c:v>41488.220474536975</c:v>
                </c:pt>
                <c:pt idx="1967">
                  <c:v>41488.223946759099</c:v>
                </c:pt>
                <c:pt idx="1968">
                  <c:v>41488.227418981303</c:v>
                </c:pt>
                <c:pt idx="1969">
                  <c:v>41488.230775462966</c:v>
                </c:pt>
                <c:pt idx="1970">
                  <c:v>41488.234247685185</c:v>
                </c:pt>
                <c:pt idx="1971">
                  <c:v>41488.237719907404</c:v>
                </c:pt>
                <c:pt idx="1972">
                  <c:v>41488.241192129586</c:v>
                </c:pt>
                <c:pt idx="1973">
                  <c:v>41488.244664351834</c:v>
                </c:pt>
                <c:pt idx="1974">
                  <c:v>41488.248136574082</c:v>
                </c:pt>
                <c:pt idx="1975">
                  <c:v>41488.251608796294</c:v>
                </c:pt>
                <c:pt idx="1976">
                  <c:v>41488.25508101852</c:v>
                </c:pt>
                <c:pt idx="1977">
                  <c:v>41488.258657407525</c:v>
                </c:pt>
                <c:pt idx="1978">
                  <c:v>41488.262129629584</c:v>
                </c:pt>
                <c:pt idx="1979">
                  <c:v>41488.26560185165</c:v>
                </c:pt>
                <c:pt idx="1980">
                  <c:v>41488.269074074073</c:v>
                </c:pt>
                <c:pt idx="1981">
                  <c:v>41488.272546296299</c:v>
                </c:pt>
                <c:pt idx="1982">
                  <c:v>41488.276018518518</c:v>
                </c:pt>
                <c:pt idx="1983">
                  <c:v>41488.279490740621</c:v>
                </c:pt>
                <c:pt idx="1984">
                  <c:v>41488.282962962956</c:v>
                </c:pt>
                <c:pt idx="1985">
                  <c:v>41488.286435185182</c:v>
                </c:pt>
                <c:pt idx="1986">
                  <c:v>41488.289907407408</c:v>
                </c:pt>
                <c:pt idx="1987">
                  <c:v>41488.293379629584</c:v>
                </c:pt>
                <c:pt idx="1988">
                  <c:v>41488.296851851854</c:v>
                </c:pt>
                <c:pt idx="1989">
                  <c:v>41488.300324074196</c:v>
                </c:pt>
                <c:pt idx="1990">
                  <c:v>41488.303796296299</c:v>
                </c:pt>
                <c:pt idx="1991">
                  <c:v>41488.307152777779</c:v>
                </c:pt>
                <c:pt idx="1992">
                  <c:v>41488.310625000013</c:v>
                </c:pt>
                <c:pt idx="1993">
                  <c:v>41488.314097222385</c:v>
                </c:pt>
                <c:pt idx="1994">
                  <c:v>41488.317569444647</c:v>
                </c:pt>
                <c:pt idx="1995">
                  <c:v>41488.321041666575</c:v>
                </c:pt>
                <c:pt idx="1996">
                  <c:v>41488.324513889012</c:v>
                </c:pt>
                <c:pt idx="1997">
                  <c:v>41488.328090277791</c:v>
                </c:pt>
                <c:pt idx="1998">
                  <c:v>41488.331562499996</c:v>
                </c:pt>
                <c:pt idx="1999">
                  <c:v>41488.335034722222</c:v>
                </c:pt>
                <c:pt idx="2000">
                  <c:v>41488.338506944623</c:v>
                </c:pt>
                <c:pt idx="2001">
                  <c:v>41488.341979166667</c:v>
                </c:pt>
                <c:pt idx="2002">
                  <c:v>41488.345451389003</c:v>
                </c:pt>
                <c:pt idx="2003">
                  <c:v>41488.348923611105</c:v>
                </c:pt>
                <c:pt idx="2004">
                  <c:v>41488.352395833332</c:v>
                </c:pt>
                <c:pt idx="2005">
                  <c:v>41488.355868055602</c:v>
                </c:pt>
                <c:pt idx="2006">
                  <c:v>41488.359340277791</c:v>
                </c:pt>
                <c:pt idx="2007">
                  <c:v>41488.362812500003</c:v>
                </c:pt>
                <c:pt idx="2008">
                  <c:v>41488.366284722222</c:v>
                </c:pt>
                <c:pt idx="2009">
                  <c:v>41488.369756944441</c:v>
                </c:pt>
                <c:pt idx="2010">
                  <c:v>41488.373229166667</c:v>
                </c:pt>
                <c:pt idx="2011">
                  <c:v>41488.376701389003</c:v>
                </c:pt>
                <c:pt idx="2012">
                  <c:v>41488.38005787052</c:v>
                </c:pt>
                <c:pt idx="2013">
                  <c:v>41488.383530092702</c:v>
                </c:pt>
                <c:pt idx="2014">
                  <c:v>41488.387002314812</c:v>
                </c:pt>
                <c:pt idx="2015">
                  <c:v>41488.390474537024</c:v>
                </c:pt>
                <c:pt idx="2016">
                  <c:v>41488.393946759184</c:v>
                </c:pt>
                <c:pt idx="2017">
                  <c:v>41488.397523148211</c:v>
                </c:pt>
                <c:pt idx="2018">
                  <c:v>41488.400995370488</c:v>
                </c:pt>
                <c:pt idx="2019">
                  <c:v>41488.404467592591</c:v>
                </c:pt>
                <c:pt idx="2020">
                  <c:v>41488.407939814817</c:v>
                </c:pt>
                <c:pt idx="2021">
                  <c:v>41488.411412037036</c:v>
                </c:pt>
                <c:pt idx="2022">
                  <c:v>41488.414884259262</c:v>
                </c:pt>
                <c:pt idx="2023">
                  <c:v>41488.418356481612</c:v>
                </c:pt>
                <c:pt idx="2024">
                  <c:v>41488.421828703584</c:v>
                </c:pt>
                <c:pt idx="2025">
                  <c:v>41488.425300925926</c:v>
                </c:pt>
                <c:pt idx="2026">
                  <c:v>41488.428773148211</c:v>
                </c:pt>
                <c:pt idx="2027">
                  <c:v>41488.432245370488</c:v>
                </c:pt>
                <c:pt idx="2028">
                  <c:v>41488.435717592591</c:v>
                </c:pt>
                <c:pt idx="2029">
                  <c:v>41488.439189814708</c:v>
                </c:pt>
                <c:pt idx="2030">
                  <c:v>41488.442662037036</c:v>
                </c:pt>
                <c:pt idx="2031">
                  <c:v>41488.446134259262</c:v>
                </c:pt>
                <c:pt idx="2032">
                  <c:v>41488.449606481481</c:v>
                </c:pt>
                <c:pt idx="2033">
                  <c:v>41488.452962962961</c:v>
                </c:pt>
                <c:pt idx="2034">
                  <c:v>41488.456435185202</c:v>
                </c:pt>
                <c:pt idx="2035">
                  <c:v>41488.459907407443</c:v>
                </c:pt>
                <c:pt idx="2036">
                  <c:v>41488.463379629626</c:v>
                </c:pt>
                <c:pt idx="2037">
                  <c:v>41488.466956018543</c:v>
                </c:pt>
                <c:pt idx="2038">
                  <c:v>41488.47042824074</c:v>
                </c:pt>
                <c:pt idx="2039">
                  <c:v>41488.473900462966</c:v>
                </c:pt>
                <c:pt idx="2040">
                  <c:v>41488.477372685185</c:v>
                </c:pt>
                <c:pt idx="2041">
                  <c:v>41488.480844907412</c:v>
                </c:pt>
                <c:pt idx="2042">
                  <c:v>41488.484317129754</c:v>
                </c:pt>
                <c:pt idx="2043">
                  <c:v>41488.48778935185</c:v>
                </c:pt>
                <c:pt idx="2044">
                  <c:v>41488.491261574076</c:v>
                </c:pt>
                <c:pt idx="2045">
                  <c:v>41488.494733796295</c:v>
                </c:pt>
                <c:pt idx="2046">
                  <c:v>41488.498206018543</c:v>
                </c:pt>
                <c:pt idx="2047">
                  <c:v>41488.50167824074</c:v>
                </c:pt>
                <c:pt idx="2048">
                  <c:v>41488.505150462966</c:v>
                </c:pt>
                <c:pt idx="2049">
                  <c:v>41488.508622685185</c:v>
                </c:pt>
                <c:pt idx="2050">
                  <c:v>41488.512094907412</c:v>
                </c:pt>
                <c:pt idx="2051">
                  <c:v>41488.515567129631</c:v>
                </c:pt>
                <c:pt idx="2052">
                  <c:v>41488.519039351893</c:v>
                </c:pt>
                <c:pt idx="2053">
                  <c:v>41488.522511574083</c:v>
                </c:pt>
                <c:pt idx="2054">
                  <c:v>41488.525868055556</c:v>
                </c:pt>
                <c:pt idx="2055">
                  <c:v>41488.529340277775</c:v>
                </c:pt>
                <c:pt idx="2056">
                  <c:v>41488.532812500001</c:v>
                </c:pt>
                <c:pt idx="2057">
                  <c:v>41488.53638888889</c:v>
                </c:pt>
                <c:pt idx="2058">
                  <c:v>41488.539861110992</c:v>
                </c:pt>
                <c:pt idx="2059">
                  <c:v>41488.543333333335</c:v>
                </c:pt>
                <c:pt idx="2060">
                  <c:v>41488.546805555561</c:v>
                </c:pt>
                <c:pt idx="2061">
                  <c:v>41488.550277777904</c:v>
                </c:pt>
                <c:pt idx="2062">
                  <c:v>41488.553749999999</c:v>
                </c:pt>
                <c:pt idx="2063">
                  <c:v>41488.557222222233</c:v>
                </c:pt>
                <c:pt idx="2064">
                  <c:v>41488.560694444568</c:v>
                </c:pt>
                <c:pt idx="2065">
                  <c:v>41488.564166666576</c:v>
                </c:pt>
                <c:pt idx="2066">
                  <c:v>41488.56763888889</c:v>
                </c:pt>
                <c:pt idx="2067">
                  <c:v>41488.571111110992</c:v>
                </c:pt>
                <c:pt idx="2068">
                  <c:v>41488.574583333335</c:v>
                </c:pt>
                <c:pt idx="2069">
                  <c:v>41488.578055555561</c:v>
                </c:pt>
                <c:pt idx="2070">
                  <c:v>41488.58152777778</c:v>
                </c:pt>
                <c:pt idx="2071">
                  <c:v>41488.585000000006</c:v>
                </c:pt>
                <c:pt idx="2072">
                  <c:v>41488.588472222233</c:v>
                </c:pt>
                <c:pt idx="2073">
                  <c:v>41488.591944444444</c:v>
                </c:pt>
                <c:pt idx="2074">
                  <c:v>41488.595416666576</c:v>
                </c:pt>
                <c:pt idx="2075">
                  <c:v>41488.598773148202</c:v>
                </c:pt>
                <c:pt idx="2076">
                  <c:v>41488.602245370392</c:v>
                </c:pt>
                <c:pt idx="2077">
                  <c:v>41488.605821759185</c:v>
                </c:pt>
                <c:pt idx="2078">
                  <c:v>41488.609293981484</c:v>
                </c:pt>
                <c:pt idx="2079">
                  <c:v>41488.612766203674</c:v>
                </c:pt>
                <c:pt idx="2080">
                  <c:v>41488.616238426162</c:v>
                </c:pt>
                <c:pt idx="2081">
                  <c:v>41488.619710648149</c:v>
                </c:pt>
                <c:pt idx="2082">
                  <c:v>41488.623182870171</c:v>
                </c:pt>
                <c:pt idx="2083">
                  <c:v>41488.626655092601</c:v>
                </c:pt>
                <c:pt idx="2084">
                  <c:v>41488.630127314806</c:v>
                </c:pt>
                <c:pt idx="2085">
                  <c:v>41488.633599537025</c:v>
                </c:pt>
                <c:pt idx="2086">
                  <c:v>41488.637071759185</c:v>
                </c:pt>
                <c:pt idx="2087">
                  <c:v>41488.640543981484</c:v>
                </c:pt>
                <c:pt idx="2088">
                  <c:v>41488.644016203703</c:v>
                </c:pt>
                <c:pt idx="2089">
                  <c:v>41488.647488425922</c:v>
                </c:pt>
                <c:pt idx="2090">
                  <c:v>41488.650960648149</c:v>
                </c:pt>
                <c:pt idx="2091">
                  <c:v>41488.654432870368</c:v>
                </c:pt>
                <c:pt idx="2092">
                  <c:v>41488.657905092601</c:v>
                </c:pt>
                <c:pt idx="2093">
                  <c:v>41488.661377314806</c:v>
                </c:pt>
                <c:pt idx="2094">
                  <c:v>41488.664849537025</c:v>
                </c:pt>
                <c:pt idx="2095">
                  <c:v>41488.668321759185</c:v>
                </c:pt>
                <c:pt idx="2096">
                  <c:v>41488.682118055563</c:v>
                </c:pt>
                <c:pt idx="2097">
                  <c:v>41488.685590277782</c:v>
                </c:pt>
                <c:pt idx="2098">
                  <c:v>41488.689062499994</c:v>
                </c:pt>
                <c:pt idx="2099">
                  <c:v>41488.69253472222</c:v>
                </c:pt>
                <c:pt idx="2100">
                  <c:v>41488.696006944447</c:v>
                </c:pt>
                <c:pt idx="2101">
                  <c:v>41488.699479166586</c:v>
                </c:pt>
                <c:pt idx="2102">
                  <c:v>41488.702951388892</c:v>
                </c:pt>
                <c:pt idx="2103">
                  <c:v>41488.706307870372</c:v>
                </c:pt>
                <c:pt idx="2104">
                  <c:v>41488.709780092584</c:v>
                </c:pt>
                <c:pt idx="2105">
                  <c:v>41488.713252314818</c:v>
                </c:pt>
                <c:pt idx="2106">
                  <c:v>41488.716828703706</c:v>
                </c:pt>
                <c:pt idx="2107">
                  <c:v>41488.720347222225</c:v>
                </c:pt>
                <c:pt idx="2108">
                  <c:v>41488.72381944456</c:v>
                </c:pt>
                <c:pt idx="2109">
                  <c:v>41488.727291666575</c:v>
                </c:pt>
                <c:pt idx="2110">
                  <c:v>41488.730763888874</c:v>
                </c:pt>
                <c:pt idx="2111">
                  <c:v>41488.734236111108</c:v>
                </c:pt>
                <c:pt idx="2112">
                  <c:v>41488.737708333174</c:v>
                </c:pt>
                <c:pt idx="2113">
                  <c:v>41488.741180555342</c:v>
                </c:pt>
                <c:pt idx="2114">
                  <c:v>41488.744652777779</c:v>
                </c:pt>
                <c:pt idx="2115">
                  <c:v>41488.748124999998</c:v>
                </c:pt>
                <c:pt idx="2116">
                  <c:v>41488.751597222232</c:v>
                </c:pt>
                <c:pt idx="2117">
                  <c:v>41488.75506944456</c:v>
                </c:pt>
                <c:pt idx="2118">
                  <c:v>41488.75854166667</c:v>
                </c:pt>
                <c:pt idx="2119">
                  <c:v>41488.762013888889</c:v>
                </c:pt>
                <c:pt idx="2120">
                  <c:v>41488.765486110897</c:v>
                </c:pt>
                <c:pt idx="2121">
                  <c:v>41488.768958333334</c:v>
                </c:pt>
                <c:pt idx="2122">
                  <c:v>41488.772430555524</c:v>
                </c:pt>
                <c:pt idx="2123">
                  <c:v>41488.775902777648</c:v>
                </c:pt>
                <c:pt idx="2124">
                  <c:v>41488.779374999998</c:v>
                </c:pt>
                <c:pt idx="2125">
                  <c:v>41488.782731481479</c:v>
                </c:pt>
                <c:pt idx="2126">
                  <c:v>41488.786203703705</c:v>
                </c:pt>
                <c:pt idx="2127">
                  <c:v>41488.789780092586</c:v>
                </c:pt>
                <c:pt idx="2128">
                  <c:v>41488.793252314805</c:v>
                </c:pt>
                <c:pt idx="2129">
                  <c:v>41488.796724536907</c:v>
                </c:pt>
                <c:pt idx="2130">
                  <c:v>41488.800196759257</c:v>
                </c:pt>
                <c:pt idx="2131">
                  <c:v>41488.803668981476</c:v>
                </c:pt>
                <c:pt idx="2132">
                  <c:v>41488.807141203593</c:v>
                </c:pt>
                <c:pt idx="2133">
                  <c:v>41488.810613426147</c:v>
                </c:pt>
                <c:pt idx="2134">
                  <c:v>41488.814085648213</c:v>
                </c:pt>
                <c:pt idx="2135">
                  <c:v>41488.81755787052</c:v>
                </c:pt>
                <c:pt idx="2136">
                  <c:v>41488.821030092593</c:v>
                </c:pt>
                <c:pt idx="2137">
                  <c:v>41488.824502314812</c:v>
                </c:pt>
                <c:pt idx="2138">
                  <c:v>41488.827974537024</c:v>
                </c:pt>
                <c:pt idx="2139">
                  <c:v>41488.831446759184</c:v>
                </c:pt>
                <c:pt idx="2140">
                  <c:v>41488.834918981483</c:v>
                </c:pt>
                <c:pt idx="2141">
                  <c:v>41488.838391203702</c:v>
                </c:pt>
                <c:pt idx="2142">
                  <c:v>41488.841863425943</c:v>
                </c:pt>
                <c:pt idx="2143">
                  <c:v>41488.845335648213</c:v>
                </c:pt>
                <c:pt idx="2144">
                  <c:v>41488.84880787052</c:v>
                </c:pt>
                <c:pt idx="2145">
                  <c:v>41488.852280092702</c:v>
                </c:pt>
                <c:pt idx="2146">
                  <c:v>41488.855740740735</c:v>
                </c:pt>
                <c:pt idx="2147">
                  <c:v>41488.859212963012</c:v>
                </c:pt>
                <c:pt idx="2148">
                  <c:v>41488.862685185188</c:v>
                </c:pt>
                <c:pt idx="2149">
                  <c:v>41488.866157407443</c:v>
                </c:pt>
                <c:pt idx="2150">
                  <c:v>41488.869629629626</c:v>
                </c:pt>
                <c:pt idx="2151">
                  <c:v>41488.873101851743</c:v>
                </c:pt>
                <c:pt idx="2152">
                  <c:v>41488.876574074253</c:v>
                </c:pt>
                <c:pt idx="2153">
                  <c:v>41488.880046296479</c:v>
                </c:pt>
                <c:pt idx="2154">
                  <c:v>41488.883518518611</c:v>
                </c:pt>
                <c:pt idx="2155">
                  <c:v>41488.886990740742</c:v>
                </c:pt>
                <c:pt idx="2156">
                  <c:v>41488.890462962954</c:v>
                </c:pt>
                <c:pt idx="2157">
                  <c:v>41488.893935185188</c:v>
                </c:pt>
                <c:pt idx="2158">
                  <c:v>41488.897407407407</c:v>
                </c:pt>
                <c:pt idx="2159">
                  <c:v>41488.900879629633</c:v>
                </c:pt>
                <c:pt idx="2160">
                  <c:v>41488.904351851852</c:v>
                </c:pt>
                <c:pt idx="2161">
                  <c:v>41488.907824074093</c:v>
                </c:pt>
                <c:pt idx="2162">
                  <c:v>41488.911296296479</c:v>
                </c:pt>
                <c:pt idx="2163">
                  <c:v>41488.914768518516</c:v>
                </c:pt>
                <c:pt idx="2164">
                  <c:v>41488.918240740742</c:v>
                </c:pt>
                <c:pt idx="2165">
                  <c:v>41488.921712962954</c:v>
                </c:pt>
                <c:pt idx="2166">
                  <c:v>41488.925185185071</c:v>
                </c:pt>
                <c:pt idx="2167">
                  <c:v>41488.928657407443</c:v>
                </c:pt>
                <c:pt idx="2168">
                  <c:v>41488.932013889003</c:v>
                </c:pt>
                <c:pt idx="2169">
                  <c:v>41488.935486110975</c:v>
                </c:pt>
                <c:pt idx="2170">
                  <c:v>41488.938958333332</c:v>
                </c:pt>
                <c:pt idx="2171">
                  <c:v>41488.942430555559</c:v>
                </c:pt>
                <c:pt idx="2172">
                  <c:v>41488.945902777778</c:v>
                </c:pt>
                <c:pt idx="2173">
                  <c:v>41488.949375000011</c:v>
                </c:pt>
                <c:pt idx="2174">
                  <c:v>41488.952847222346</c:v>
                </c:pt>
                <c:pt idx="2175">
                  <c:v>41488.956319444726</c:v>
                </c:pt>
                <c:pt idx="2176">
                  <c:v>41488.95989583333</c:v>
                </c:pt>
                <c:pt idx="2177">
                  <c:v>41488.963368055556</c:v>
                </c:pt>
                <c:pt idx="2178">
                  <c:v>41488.966840277782</c:v>
                </c:pt>
                <c:pt idx="2179">
                  <c:v>41488.970312500001</c:v>
                </c:pt>
                <c:pt idx="2180">
                  <c:v>41488.973784722184</c:v>
                </c:pt>
                <c:pt idx="2181">
                  <c:v>41488.977256944607</c:v>
                </c:pt>
                <c:pt idx="2182">
                  <c:v>41488.980729166666</c:v>
                </c:pt>
                <c:pt idx="2183">
                  <c:v>41488.984201389052</c:v>
                </c:pt>
                <c:pt idx="2184">
                  <c:v>41488.987673611104</c:v>
                </c:pt>
                <c:pt idx="2185">
                  <c:v>41488.991145833119</c:v>
                </c:pt>
                <c:pt idx="2186">
                  <c:v>41488.994618055563</c:v>
                </c:pt>
                <c:pt idx="2187">
                  <c:v>41488.998090277782</c:v>
                </c:pt>
                <c:pt idx="2188">
                  <c:v>41489.001562499994</c:v>
                </c:pt>
                <c:pt idx="2189">
                  <c:v>41489.004918981482</c:v>
                </c:pt>
                <c:pt idx="2190">
                  <c:v>41489.008391203701</c:v>
                </c:pt>
                <c:pt idx="2191">
                  <c:v>41489.011863425942</c:v>
                </c:pt>
                <c:pt idx="2192">
                  <c:v>41489.015335648211</c:v>
                </c:pt>
                <c:pt idx="2193">
                  <c:v>41489.018807870489</c:v>
                </c:pt>
                <c:pt idx="2194">
                  <c:v>41489.022280092591</c:v>
                </c:pt>
                <c:pt idx="2195">
                  <c:v>41489.025752314774</c:v>
                </c:pt>
                <c:pt idx="2196">
                  <c:v>41489.029328703575</c:v>
                </c:pt>
                <c:pt idx="2197">
                  <c:v>41489.032800925932</c:v>
                </c:pt>
                <c:pt idx="2198">
                  <c:v>41489.036273148304</c:v>
                </c:pt>
                <c:pt idx="2199">
                  <c:v>41489.03974537037</c:v>
                </c:pt>
                <c:pt idx="2200">
                  <c:v>41489.043217592603</c:v>
                </c:pt>
                <c:pt idx="2201">
                  <c:v>41489.046689814815</c:v>
                </c:pt>
                <c:pt idx="2202">
                  <c:v>41489.050162037034</c:v>
                </c:pt>
                <c:pt idx="2203">
                  <c:v>41489.05363425926</c:v>
                </c:pt>
                <c:pt idx="2204">
                  <c:v>41489.057106481479</c:v>
                </c:pt>
                <c:pt idx="2205">
                  <c:v>41489.060578703706</c:v>
                </c:pt>
                <c:pt idx="2206">
                  <c:v>41489.064050925932</c:v>
                </c:pt>
                <c:pt idx="2207">
                  <c:v>41489.067523148202</c:v>
                </c:pt>
                <c:pt idx="2208">
                  <c:v>41489.070995370392</c:v>
                </c:pt>
                <c:pt idx="2209">
                  <c:v>41489.074467592596</c:v>
                </c:pt>
                <c:pt idx="2210">
                  <c:v>41489.077824074091</c:v>
                </c:pt>
                <c:pt idx="2211">
                  <c:v>41489.081296296441</c:v>
                </c:pt>
                <c:pt idx="2212">
                  <c:v>41489.084768518522</c:v>
                </c:pt>
                <c:pt idx="2213">
                  <c:v>41489.088240740741</c:v>
                </c:pt>
                <c:pt idx="2214">
                  <c:v>41489.091712962851</c:v>
                </c:pt>
                <c:pt idx="2215">
                  <c:v>41489.095185185048</c:v>
                </c:pt>
                <c:pt idx="2216">
                  <c:v>41489.098761574074</c:v>
                </c:pt>
                <c:pt idx="2217">
                  <c:v>41489.102233796293</c:v>
                </c:pt>
                <c:pt idx="2218">
                  <c:v>41489.105706018505</c:v>
                </c:pt>
                <c:pt idx="2219">
                  <c:v>41489.109178240738</c:v>
                </c:pt>
                <c:pt idx="2220">
                  <c:v>41489.112650463001</c:v>
                </c:pt>
                <c:pt idx="2221">
                  <c:v>41489.116122685184</c:v>
                </c:pt>
                <c:pt idx="2222">
                  <c:v>41489.11959490741</c:v>
                </c:pt>
                <c:pt idx="2223">
                  <c:v>41489.123067129585</c:v>
                </c:pt>
                <c:pt idx="2224">
                  <c:v>41489.126539351862</c:v>
                </c:pt>
                <c:pt idx="2225">
                  <c:v>41489.155011574083</c:v>
                </c:pt>
                <c:pt idx="2226">
                  <c:v>41489.158483796295</c:v>
                </c:pt>
                <c:pt idx="2227">
                  <c:v>41489.161956018521</c:v>
                </c:pt>
                <c:pt idx="2228">
                  <c:v>41489.165428240725</c:v>
                </c:pt>
                <c:pt idx="2229">
                  <c:v>41489.168900462966</c:v>
                </c:pt>
                <c:pt idx="2230">
                  <c:v>41489.172372685185</c:v>
                </c:pt>
                <c:pt idx="2231">
                  <c:v>41489.175844907404</c:v>
                </c:pt>
                <c:pt idx="2232">
                  <c:v>41489.179201388892</c:v>
                </c:pt>
                <c:pt idx="2233">
                  <c:v>41489.182673611074</c:v>
                </c:pt>
                <c:pt idx="2234">
                  <c:v>41489.186145833213</c:v>
                </c:pt>
                <c:pt idx="2235">
                  <c:v>41489.189722222225</c:v>
                </c:pt>
                <c:pt idx="2236">
                  <c:v>41489.193194444444</c:v>
                </c:pt>
                <c:pt idx="2237">
                  <c:v>41489.196666666576</c:v>
                </c:pt>
                <c:pt idx="2238">
                  <c:v>41489.200138888889</c:v>
                </c:pt>
                <c:pt idx="2239">
                  <c:v>41489.203611110992</c:v>
                </c:pt>
                <c:pt idx="2240">
                  <c:v>41489.207083333182</c:v>
                </c:pt>
                <c:pt idx="2241">
                  <c:v>41489.210555555561</c:v>
                </c:pt>
                <c:pt idx="2242">
                  <c:v>41489.21402777778</c:v>
                </c:pt>
                <c:pt idx="2243">
                  <c:v>41489.217499999999</c:v>
                </c:pt>
                <c:pt idx="2244">
                  <c:v>41489.220972222225</c:v>
                </c:pt>
                <c:pt idx="2245">
                  <c:v>41489.224444444444</c:v>
                </c:pt>
                <c:pt idx="2246">
                  <c:v>41489.227916666576</c:v>
                </c:pt>
                <c:pt idx="2247">
                  <c:v>41489.231388888875</c:v>
                </c:pt>
                <c:pt idx="2248">
                  <c:v>41489.234861110992</c:v>
                </c:pt>
                <c:pt idx="2249">
                  <c:v>41489.238333333335</c:v>
                </c:pt>
                <c:pt idx="2250">
                  <c:v>41489.241805555554</c:v>
                </c:pt>
                <c:pt idx="2251">
                  <c:v>41489.24527777778</c:v>
                </c:pt>
                <c:pt idx="2252">
                  <c:v>41489.248749999999</c:v>
                </c:pt>
                <c:pt idx="2253">
                  <c:v>41489.252106481479</c:v>
                </c:pt>
                <c:pt idx="2254">
                  <c:v>41489.255578703705</c:v>
                </c:pt>
                <c:pt idx="2255">
                  <c:v>41489.259155092601</c:v>
                </c:pt>
                <c:pt idx="2256">
                  <c:v>41489.262627314805</c:v>
                </c:pt>
                <c:pt idx="2257">
                  <c:v>41489.266099537024</c:v>
                </c:pt>
                <c:pt idx="2258">
                  <c:v>41489.269571759185</c:v>
                </c:pt>
                <c:pt idx="2259">
                  <c:v>41489.273043981302</c:v>
                </c:pt>
                <c:pt idx="2260">
                  <c:v>41489.276516203703</c:v>
                </c:pt>
                <c:pt idx="2261">
                  <c:v>41489.279988425929</c:v>
                </c:pt>
                <c:pt idx="2262">
                  <c:v>41489.283460648134</c:v>
                </c:pt>
                <c:pt idx="2263">
                  <c:v>41489.286932870367</c:v>
                </c:pt>
                <c:pt idx="2264">
                  <c:v>41489.290405092594</c:v>
                </c:pt>
                <c:pt idx="2265">
                  <c:v>41489.293877314805</c:v>
                </c:pt>
                <c:pt idx="2266">
                  <c:v>41489.297349536908</c:v>
                </c:pt>
                <c:pt idx="2267">
                  <c:v>41489.300821759258</c:v>
                </c:pt>
                <c:pt idx="2268">
                  <c:v>41489.304293981491</c:v>
                </c:pt>
                <c:pt idx="2269">
                  <c:v>41489.307766203674</c:v>
                </c:pt>
                <c:pt idx="2270">
                  <c:v>41489.311238426162</c:v>
                </c:pt>
                <c:pt idx="2271">
                  <c:v>41489.314710648243</c:v>
                </c:pt>
                <c:pt idx="2272">
                  <c:v>41489.318182870367</c:v>
                </c:pt>
                <c:pt idx="2273">
                  <c:v>41489.321655092601</c:v>
                </c:pt>
                <c:pt idx="2274">
                  <c:v>41489.325011574081</c:v>
                </c:pt>
                <c:pt idx="2275">
                  <c:v>41489.328587962962</c:v>
                </c:pt>
                <c:pt idx="2276">
                  <c:v>41489.332060185188</c:v>
                </c:pt>
                <c:pt idx="2277">
                  <c:v>41489.335532407516</c:v>
                </c:pt>
                <c:pt idx="2278">
                  <c:v>41489.339004629626</c:v>
                </c:pt>
                <c:pt idx="2279">
                  <c:v>41489.342476851853</c:v>
                </c:pt>
                <c:pt idx="2280">
                  <c:v>41489.345949074093</c:v>
                </c:pt>
                <c:pt idx="2281">
                  <c:v>41489.349421296298</c:v>
                </c:pt>
                <c:pt idx="2282">
                  <c:v>41489.352893518611</c:v>
                </c:pt>
                <c:pt idx="2283">
                  <c:v>41489.356365740743</c:v>
                </c:pt>
                <c:pt idx="2284">
                  <c:v>41489.359837963013</c:v>
                </c:pt>
                <c:pt idx="2285">
                  <c:v>41489.363310185188</c:v>
                </c:pt>
                <c:pt idx="2286">
                  <c:v>41489.366782407407</c:v>
                </c:pt>
                <c:pt idx="2287">
                  <c:v>41489.370254629641</c:v>
                </c:pt>
                <c:pt idx="2288">
                  <c:v>41489.373726851743</c:v>
                </c:pt>
                <c:pt idx="2289">
                  <c:v>41489.377199074093</c:v>
                </c:pt>
                <c:pt idx="2290">
                  <c:v>41489.380671296494</c:v>
                </c:pt>
                <c:pt idx="2291">
                  <c:v>41489.384143518517</c:v>
                </c:pt>
                <c:pt idx="2292">
                  <c:v>41489.387615740743</c:v>
                </c:pt>
                <c:pt idx="2293">
                  <c:v>41489.391087962955</c:v>
                </c:pt>
                <c:pt idx="2294">
                  <c:v>41489.394560185188</c:v>
                </c:pt>
                <c:pt idx="2295">
                  <c:v>41489.398020833214</c:v>
                </c:pt>
                <c:pt idx="2296">
                  <c:v>41489.401493055557</c:v>
                </c:pt>
                <c:pt idx="2297">
                  <c:v>41489.404965277783</c:v>
                </c:pt>
                <c:pt idx="2298">
                  <c:v>41489.408437500002</c:v>
                </c:pt>
                <c:pt idx="2299">
                  <c:v>41489.411909722221</c:v>
                </c:pt>
                <c:pt idx="2300">
                  <c:v>41489.415381944447</c:v>
                </c:pt>
                <c:pt idx="2301">
                  <c:v>41489.418854166805</c:v>
                </c:pt>
                <c:pt idx="2302">
                  <c:v>41489.422326388893</c:v>
                </c:pt>
                <c:pt idx="2303">
                  <c:v>41489.425798610944</c:v>
                </c:pt>
                <c:pt idx="2304">
                  <c:v>41489.429270833214</c:v>
                </c:pt>
                <c:pt idx="2305">
                  <c:v>41489.432743055557</c:v>
                </c:pt>
                <c:pt idx="2306">
                  <c:v>41489.43621527795</c:v>
                </c:pt>
                <c:pt idx="2307">
                  <c:v>41489.439687499995</c:v>
                </c:pt>
                <c:pt idx="2308">
                  <c:v>41489.443159722221</c:v>
                </c:pt>
                <c:pt idx="2309">
                  <c:v>41489.446631944615</c:v>
                </c:pt>
                <c:pt idx="2310">
                  <c:v>41489.450162037036</c:v>
                </c:pt>
                <c:pt idx="2311">
                  <c:v>41489.453634259262</c:v>
                </c:pt>
                <c:pt idx="2312">
                  <c:v>41489.457106481481</c:v>
                </c:pt>
                <c:pt idx="2313">
                  <c:v>41489.460578703707</c:v>
                </c:pt>
                <c:pt idx="2314">
                  <c:v>41489.464050925933</c:v>
                </c:pt>
                <c:pt idx="2315">
                  <c:v>41489.467523148203</c:v>
                </c:pt>
                <c:pt idx="2316">
                  <c:v>41489.470995370393</c:v>
                </c:pt>
                <c:pt idx="2317">
                  <c:v>41489.474351851852</c:v>
                </c:pt>
                <c:pt idx="2318">
                  <c:v>41489.477824074092</c:v>
                </c:pt>
                <c:pt idx="2319">
                  <c:v>41489.481296296479</c:v>
                </c:pt>
                <c:pt idx="2320">
                  <c:v>41489.484872685192</c:v>
                </c:pt>
                <c:pt idx="2321">
                  <c:v>41489.488344907411</c:v>
                </c:pt>
                <c:pt idx="2322">
                  <c:v>41489.49181712963</c:v>
                </c:pt>
                <c:pt idx="2323">
                  <c:v>41489.495289351835</c:v>
                </c:pt>
                <c:pt idx="2324">
                  <c:v>41489.498761574076</c:v>
                </c:pt>
                <c:pt idx="2325">
                  <c:v>41489.502233796426</c:v>
                </c:pt>
                <c:pt idx="2326">
                  <c:v>41489.505706018521</c:v>
                </c:pt>
                <c:pt idx="2327">
                  <c:v>41489.50917824074</c:v>
                </c:pt>
                <c:pt idx="2328">
                  <c:v>41489.512650463003</c:v>
                </c:pt>
                <c:pt idx="2329">
                  <c:v>41489.516122685185</c:v>
                </c:pt>
                <c:pt idx="2330">
                  <c:v>41489.519594907411</c:v>
                </c:pt>
                <c:pt idx="2331">
                  <c:v>41489.523067129594</c:v>
                </c:pt>
                <c:pt idx="2332">
                  <c:v>41489.526539351849</c:v>
                </c:pt>
                <c:pt idx="2333">
                  <c:v>41489.530011574083</c:v>
                </c:pt>
                <c:pt idx="2334">
                  <c:v>41489.533483796185</c:v>
                </c:pt>
                <c:pt idx="2335">
                  <c:v>41489.536956018543</c:v>
                </c:pt>
                <c:pt idx="2336">
                  <c:v>41489.54042824074</c:v>
                </c:pt>
                <c:pt idx="2337">
                  <c:v>41489.543900462966</c:v>
                </c:pt>
                <c:pt idx="2338">
                  <c:v>41489.547256944606</c:v>
                </c:pt>
                <c:pt idx="2339">
                  <c:v>41489.550729166665</c:v>
                </c:pt>
                <c:pt idx="2340">
                  <c:v>41489.554305555561</c:v>
                </c:pt>
                <c:pt idx="2341">
                  <c:v>41489.55777777778</c:v>
                </c:pt>
                <c:pt idx="2342">
                  <c:v>41489.561249999999</c:v>
                </c:pt>
                <c:pt idx="2343">
                  <c:v>41489.564722222225</c:v>
                </c:pt>
                <c:pt idx="2344">
                  <c:v>41489.568194444561</c:v>
                </c:pt>
                <c:pt idx="2345">
                  <c:v>41489.571666666576</c:v>
                </c:pt>
                <c:pt idx="2346">
                  <c:v>41489.575138888889</c:v>
                </c:pt>
                <c:pt idx="2347">
                  <c:v>41489.578611111108</c:v>
                </c:pt>
                <c:pt idx="2348">
                  <c:v>41489.582083333335</c:v>
                </c:pt>
                <c:pt idx="2349">
                  <c:v>41489.585555555561</c:v>
                </c:pt>
                <c:pt idx="2350">
                  <c:v>41489.58902777778</c:v>
                </c:pt>
                <c:pt idx="2351">
                  <c:v>41489.592499999999</c:v>
                </c:pt>
                <c:pt idx="2352">
                  <c:v>41489.595972222225</c:v>
                </c:pt>
                <c:pt idx="2353">
                  <c:v>41489.599444444444</c:v>
                </c:pt>
                <c:pt idx="2354">
                  <c:v>41489.602916666656</c:v>
                </c:pt>
                <c:pt idx="2355">
                  <c:v>41489.606388888889</c:v>
                </c:pt>
                <c:pt idx="2356">
                  <c:v>41489.609861110992</c:v>
                </c:pt>
                <c:pt idx="2357">
                  <c:v>41489.613333333335</c:v>
                </c:pt>
                <c:pt idx="2358">
                  <c:v>41489.616805555561</c:v>
                </c:pt>
                <c:pt idx="2359">
                  <c:v>41489.620162036976</c:v>
                </c:pt>
                <c:pt idx="2360">
                  <c:v>41489.623738425929</c:v>
                </c:pt>
                <c:pt idx="2361">
                  <c:v>41489.627210648148</c:v>
                </c:pt>
                <c:pt idx="2362">
                  <c:v>41489.630682870324</c:v>
                </c:pt>
                <c:pt idx="2363">
                  <c:v>41489.634155092601</c:v>
                </c:pt>
                <c:pt idx="2364">
                  <c:v>41489.637627314805</c:v>
                </c:pt>
                <c:pt idx="2365">
                  <c:v>41489.641099537024</c:v>
                </c:pt>
                <c:pt idx="2366">
                  <c:v>41489.644571759258</c:v>
                </c:pt>
                <c:pt idx="2367">
                  <c:v>41489.648043981484</c:v>
                </c:pt>
                <c:pt idx="2368">
                  <c:v>41489.651516203703</c:v>
                </c:pt>
                <c:pt idx="2369">
                  <c:v>41489.654988426046</c:v>
                </c:pt>
                <c:pt idx="2370">
                  <c:v>41489.658460648148</c:v>
                </c:pt>
                <c:pt idx="2371">
                  <c:v>41489.661932870324</c:v>
                </c:pt>
                <c:pt idx="2372">
                  <c:v>41489.665405092594</c:v>
                </c:pt>
                <c:pt idx="2373">
                  <c:v>41489.668877314813</c:v>
                </c:pt>
                <c:pt idx="2374">
                  <c:v>41489.682673611074</c:v>
                </c:pt>
                <c:pt idx="2375">
                  <c:v>41489.686145833213</c:v>
                </c:pt>
                <c:pt idx="2376">
                  <c:v>41489.689618055563</c:v>
                </c:pt>
                <c:pt idx="2377">
                  <c:v>41489.692974536985</c:v>
                </c:pt>
                <c:pt idx="2378">
                  <c:v>41489.696446759175</c:v>
                </c:pt>
                <c:pt idx="2379">
                  <c:v>41489.699918981474</c:v>
                </c:pt>
                <c:pt idx="2380">
                  <c:v>41489.703391203584</c:v>
                </c:pt>
                <c:pt idx="2381">
                  <c:v>41489.706863425941</c:v>
                </c:pt>
                <c:pt idx="2382">
                  <c:v>41489.710335648211</c:v>
                </c:pt>
                <c:pt idx="2383">
                  <c:v>41489.713807870372</c:v>
                </c:pt>
                <c:pt idx="2384">
                  <c:v>41489.717384259224</c:v>
                </c:pt>
                <c:pt idx="2385">
                  <c:v>41489.720856481479</c:v>
                </c:pt>
                <c:pt idx="2386">
                  <c:v>41489.724328703574</c:v>
                </c:pt>
                <c:pt idx="2387">
                  <c:v>41489.727800925924</c:v>
                </c:pt>
                <c:pt idx="2388">
                  <c:v>41489.731273148202</c:v>
                </c:pt>
                <c:pt idx="2389">
                  <c:v>41489.73474537037</c:v>
                </c:pt>
                <c:pt idx="2390">
                  <c:v>41489.738217592603</c:v>
                </c:pt>
                <c:pt idx="2391">
                  <c:v>41489.741689814677</c:v>
                </c:pt>
                <c:pt idx="2392">
                  <c:v>41489.745162036976</c:v>
                </c:pt>
                <c:pt idx="2393">
                  <c:v>41489.74863425926</c:v>
                </c:pt>
                <c:pt idx="2394">
                  <c:v>41489.752106481479</c:v>
                </c:pt>
                <c:pt idx="2395">
                  <c:v>41489.755578703705</c:v>
                </c:pt>
                <c:pt idx="2396">
                  <c:v>41489.759050925932</c:v>
                </c:pt>
                <c:pt idx="2397">
                  <c:v>41489.762523148202</c:v>
                </c:pt>
                <c:pt idx="2398">
                  <c:v>41489.765879629624</c:v>
                </c:pt>
                <c:pt idx="2399">
                  <c:v>41489.769351851704</c:v>
                </c:pt>
                <c:pt idx="2400">
                  <c:v>41489.772824074083</c:v>
                </c:pt>
                <c:pt idx="2401">
                  <c:v>41489.776296296426</c:v>
                </c:pt>
                <c:pt idx="2402">
                  <c:v>41489.779768518369</c:v>
                </c:pt>
                <c:pt idx="2403">
                  <c:v>41489.783240740726</c:v>
                </c:pt>
                <c:pt idx="2404">
                  <c:v>41489.786817129643</c:v>
                </c:pt>
                <c:pt idx="2405">
                  <c:v>41489.790289351855</c:v>
                </c:pt>
                <c:pt idx="2406">
                  <c:v>41489.793761573856</c:v>
                </c:pt>
                <c:pt idx="2407">
                  <c:v>41489.797233796286</c:v>
                </c:pt>
                <c:pt idx="2408">
                  <c:v>41489.800706018519</c:v>
                </c:pt>
                <c:pt idx="2409">
                  <c:v>41489.804178240876</c:v>
                </c:pt>
                <c:pt idx="2410">
                  <c:v>41489.807650462993</c:v>
                </c:pt>
                <c:pt idx="2411">
                  <c:v>41489.811122685176</c:v>
                </c:pt>
                <c:pt idx="2412">
                  <c:v>41489.814594907548</c:v>
                </c:pt>
                <c:pt idx="2413">
                  <c:v>41489.818067129643</c:v>
                </c:pt>
                <c:pt idx="2414">
                  <c:v>41489.821539351862</c:v>
                </c:pt>
                <c:pt idx="2415">
                  <c:v>41489.825011574081</c:v>
                </c:pt>
                <c:pt idx="2416">
                  <c:v>41489.828483796286</c:v>
                </c:pt>
                <c:pt idx="2417">
                  <c:v>41489.831956018519</c:v>
                </c:pt>
                <c:pt idx="2418">
                  <c:v>41489.835428240738</c:v>
                </c:pt>
                <c:pt idx="2419">
                  <c:v>41489.838784722226</c:v>
                </c:pt>
                <c:pt idx="2420">
                  <c:v>41489.842256944656</c:v>
                </c:pt>
                <c:pt idx="2421">
                  <c:v>41489.845729166664</c:v>
                </c:pt>
                <c:pt idx="2422">
                  <c:v>41489.849201389035</c:v>
                </c:pt>
                <c:pt idx="2423">
                  <c:v>41489.852673611109</c:v>
                </c:pt>
                <c:pt idx="2424">
                  <c:v>41489.856250000179</c:v>
                </c:pt>
                <c:pt idx="2425">
                  <c:v>41489.859722222223</c:v>
                </c:pt>
                <c:pt idx="2426">
                  <c:v>41489.863194444442</c:v>
                </c:pt>
                <c:pt idx="2427">
                  <c:v>41489.866666666654</c:v>
                </c:pt>
                <c:pt idx="2428">
                  <c:v>41489.870138889011</c:v>
                </c:pt>
                <c:pt idx="2429">
                  <c:v>41489.873611111114</c:v>
                </c:pt>
                <c:pt idx="2430">
                  <c:v>41489.877083333326</c:v>
                </c:pt>
                <c:pt idx="2431">
                  <c:v>41489.880555555603</c:v>
                </c:pt>
                <c:pt idx="2432">
                  <c:v>41489.884027777793</c:v>
                </c:pt>
                <c:pt idx="2433">
                  <c:v>41489.887500000012</c:v>
                </c:pt>
                <c:pt idx="2434">
                  <c:v>41489.890972222223</c:v>
                </c:pt>
                <c:pt idx="2435">
                  <c:v>41489.894444444442</c:v>
                </c:pt>
                <c:pt idx="2436">
                  <c:v>41489.897916666654</c:v>
                </c:pt>
                <c:pt idx="2437">
                  <c:v>41489.901388888888</c:v>
                </c:pt>
                <c:pt idx="2438">
                  <c:v>41489.904861111114</c:v>
                </c:pt>
                <c:pt idx="2439">
                  <c:v>41489.908333333333</c:v>
                </c:pt>
                <c:pt idx="2440">
                  <c:v>41489.911689814806</c:v>
                </c:pt>
                <c:pt idx="2441">
                  <c:v>41489.915162037025</c:v>
                </c:pt>
                <c:pt idx="2442">
                  <c:v>41489.918634259375</c:v>
                </c:pt>
                <c:pt idx="2443">
                  <c:v>41489.922106481485</c:v>
                </c:pt>
                <c:pt idx="2444">
                  <c:v>41489.925682870256</c:v>
                </c:pt>
                <c:pt idx="2445">
                  <c:v>41489.929155092592</c:v>
                </c:pt>
                <c:pt idx="2446">
                  <c:v>41489.932627314818</c:v>
                </c:pt>
                <c:pt idx="2447">
                  <c:v>41489.936099537037</c:v>
                </c:pt>
                <c:pt idx="2448">
                  <c:v>41489.939571759256</c:v>
                </c:pt>
                <c:pt idx="2449">
                  <c:v>41489.943043981475</c:v>
                </c:pt>
                <c:pt idx="2450">
                  <c:v>41489.946516203818</c:v>
                </c:pt>
                <c:pt idx="2451">
                  <c:v>41489.949988425942</c:v>
                </c:pt>
                <c:pt idx="2452">
                  <c:v>41489.953460648147</c:v>
                </c:pt>
                <c:pt idx="2453">
                  <c:v>41489.956932870497</c:v>
                </c:pt>
                <c:pt idx="2454">
                  <c:v>41489.960405092592</c:v>
                </c:pt>
                <c:pt idx="2455">
                  <c:v>41489.963877314818</c:v>
                </c:pt>
                <c:pt idx="2456">
                  <c:v>41489.967349536986</c:v>
                </c:pt>
                <c:pt idx="2457">
                  <c:v>41489.970821759256</c:v>
                </c:pt>
                <c:pt idx="2458">
                  <c:v>41489.974293981482</c:v>
                </c:pt>
                <c:pt idx="2459">
                  <c:v>41489.977766203585</c:v>
                </c:pt>
                <c:pt idx="2460">
                  <c:v>41489.981238426131</c:v>
                </c:pt>
                <c:pt idx="2461">
                  <c:v>41489.984594907517</c:v>
                </c:pt>
                <c:pt idx="2462">
                  <c:v>41489.988067129641</c:v>
                </c:pt>
                <c:pt idx="2463">
                  <c:v>41489.991539351853</c:v>
                </c:pt>
                <c:pt idx="2464">
                  <c:v>41489.995115740734</c:v>
                </c:pt>
                <c:pt idx="2465">
                  <c:v>41489.99858796296</c:v>
                </c:pt>
                <c:pt idx="2466">
                  <c:v>41490.002060185187</c:v>
                </c:pt>
                <c:pt idx="2467">
                  <c:v>41490.005532407413</c:v>
                </c:pt>
                <c:pt idx="2468">
                  <c:v>41490.009004629625</c:v>
                </c:pt>
                <c:pt idx="2469">
                  <c:v>41490.012476851851</c:v>
                </c:pt>
                <c:pt idx="2470">
                  <c:v>41490.015949074092</c:v>
                </c:pt>
                <c:pt idx="2471">
                  <c:v>41490.019421296296</c:v>
                </c:pt>
                <c:pt idx="2472">
                  <c:v>41490.022893518515</c:v>
                </c:pt>
                <c:pt idx="2473">
                  <c:v>41490.026365740734</c:v>
                </c:pt>
                <c:pt idx="2474">
                  <c:v>41490.02983796296</c:v>
                </c:pt>
                <c:pt idx="2475">
                  <c:v>41490.033310185187</c:v>
                </c:pt>
                <c:pt idx="2476">
                  <c:v>41490.036782407406</c:v>
                </c:pt>
                <c:pt idx="2477">
                  <c:v>41490.040254629632</c:v>
                </c:pt>
                <c:pt idx="2478">
                  <c:v>41490.04372685172</c:v>
                </c:pt>
                <c:pt idx="2479">
                  <c:v>41490.047199074092</c:v>
                </c:pt>
                <c:pt idx="2480">
                  <c:v>41490.050671296449</c:v>
                </c:pt>
                <c:pt idx="2481">
                  <c:v>41490.054143518515</c:v>
                </c:pt>
                <c:pt idx="2482">
                  <c:v>41490.057500000003</c:v>
                </c:pt>
                <c:pt idx="2483">
                  <c:v>41490.061076388891</c:v>
                </c:pt>
                <c:pt idx="2484">
                  <c:v>41490.064548611001</c:v>
                </c:pt>
                <c:pt idx="2485">
                  <c:v>41490.068020833198</c:v>
                </c:pt>
                <c:pt idx="2486">
                  <c:v>41490.071493055555</c:v>
                </c:pt>
                <c:pt idx="2487">
                  <c:v>41490.074965277781</c:v>
                </c:pt>
                <c:pt idx="2488">
                  <c:v>41490.0784375</c:v>
                </c:pt>
                <c:pt idx="2489">
                  <c:v>41490.081909722205</c:v>
                </c:pt>
                <c:pt idx="2490">
                  <c:v>41490.085381944446</c:v>
                </c:pt>
                <c:pt idx="2491">
                  <c:v>41490.088854166774</c:v>
                </c:pt>
                <c:pt idx="2492">
                  <c:v>41490.092326388891</c:v>
                </c:pt>
                <c:pt idx="2493">
                  <c:v>41490.095798610928</c:v>
                </c:pt>
                <c:pt idx="2494">
                  <c:v>41490.099270833198</c:v>
                </c:pt>
                <c:pt idx="2495">
                  <c:v>41490.102743055555</c:v>
                </c:pt>
                <c:pt idx="2496">
                  <c:v>41490.10621527792</c:v>
                </c:pt>
                <c:pt idx="2497">
                  <c:v>41490.109687499993</c:v>
                </c:pt>
                <c:pt idx="2498">
                  <c:v>41490.113159722205</c:v>
                </c:pt>
                <c:pt idx="2499">
                  <c:v>41490.116631944591</c:v>
                </c:pt>
                <c:pt idx="2500">
                  <c:v>41490.120104166584</c:v>
                </c:pt>
                <c:pt idx="2501">
                  <c:v>41490.123576388891</c:v>
                </c:pt>
                <c:pt idx="2502">
                  <c:v>41490.127048610928</c:v>
                </c:pt>
                <c:pt idx="2503">
                  <c:v>41490.155509259261</c:v>
                </c:pt>
                <c:pt idx="2504">
                  <c:v>41490.15898148148</c:v>
                </c:pt>
                <c:pt idx="2505">
                  <c:v>41490.162453703575</c:v>
                </c:pt>
                <c:pt idx="2506">
                  <c:v>41490.165925925925</c:v>
                </c:pt>
                <c:pt idx="2507">
                  <c:v>41490.169398148202</c:v>
                </c:pt>
                <c:pt idx="2508">
                  <c:v>41490.172870370392</c:v>
                </c:pt>
                <c:pt idx="2509">
                  <c:v>41490.176342592589</c:v>
                </c:pt>
                <c:pt idx="2510">
                  <c:v>41490.179814814815</c:v>
                </c:pt>
                <c:pt idx="2511">
                  <c:v>41490.183287037034</c:v>
                </c:pt>
                <c:pt idx="2512">
                  <c:v>41490.186759259261</c:v>
                </c:pt>
                <c:pt idx="2513">
                  <c:v>41490.19023148148</c:v>
                </c:pt>
                <c:pt idx="2514">
                  <c:v>41490.193703703473</c:v>
                </c:pt>
                <c:pt idx="2515">
                  <c:v>41490.197175925925</c:v>
                </c:pt>
                <c:pt idx="2516">
                  <c:v>41490.200648148202</c:v>
                </c:pt>
                <c:pt idx="2517">
                  <c:v>41490.20412037037</c:v>
                </c:pt>
                <c:pt idx="2518">
                  <c:v>41490.207592592589</c:v>
                </c:pt>
                <c:pt idx="2519">
                  <c:v>41490.211064814699</c:v>
                </c:pt>
                <c:pt idx="2520">
                  <c:v>41490.214537037042</c:v>
                </c:pt>
                <c:pt idx="2521">
                  <c:v>41490.218009259261</c:v>
                </c:pt>
                <c:pt idx="2522">
                  <c:v>41490.221481481225</c:v>
                </c:pt>
                <c:pt idx="2523">
                  <c:v>41490.224942129586</c:v>
                </c:pt>
                <c:pt idx="2524">
                  <c:v>41490.228414351855</c:v>
                </c:pt>
                <c:pt idx="2525">
                  <c:v>41490.231886574074</c:v>
                </c:pt>
                <c:pt idx="2526">
                  <c:v>41490.235358796286</c:v>
                </c:pt>
                <c:pt idx="2527">
                  <c:v>41490.238831018542</c:v>
                </c:pt>
                <c:pt idx="2528">
                  <c:v>41490.242303240739</c:v>
                </c:pt>
                <c:pt idx="2529">
                  <c:v>41490.245775462965</c:v>
                </c:pt>
                <c:pt idx="2530">
                  <c:v>41490.249247685184</c:v>
                </c:pt>
                <c:pt idx="2531">
                  <c:v>41490.25271990741</c:v>
                </c:pt>
                <c:pt idx="2532">
                  <c:v>41490.256192129629</c:v>
                </c:pt>
                <c:pt idx="2533">
                  <c:v>41490.259664351855</c:v>
                </c:pt>
                <c:pt idx="2534">
                  <c:v>41490.263136574074</c:v>
                </c:pt>
                <c:pt idx="2535">
                  <c:v>41490.266608796286</c:v>
                </c:pt>
                <c:pt idx="2536">
                  <c:v>41490.27008101852</c:v>
                </c:pt>
                <c:pt idx="2537">
                  <c:v>41490.273553240739</c:v>
                </c:pt>
                <c:pt idx="2538">
                  <c:v>41490.277025462965</c:v>
                </c:pt>
                <c:pt idx="2539">
                  <c:v>41490.280497685184</c:v>
                </c:pt>
                <c:pt idx="2540">
                  <c:v>41490.283969907374</c:v>
                </c:pt>
                <c:pt idx="2541">
                  <c:v>41490.287442129586</c:v>
                </c:pt>
                <c:pt idx="2542">
                  <c:v>41490.290914351855</c:v>
                </c:pt>
                <c:pt idx="2543">
                  <c:v>41490.294386574074</c:v>
                </c:pt>
                <c:pt idx="2544">
                  <c:v>41490.297858796286</c:v>
                </c:pt>
                <c:pt idx="2545">
                  <c:v>41490.301215277919</c:v>
                </c:pt>
                <c:pt idx="2546">
                  <c:v>41490.3046875</c:v>
                </c:pt>
                <c:pt idx="2547">
                  <c:v>41490.308159722219</c:v>
                </c:pt>
                <c:pt idx="2548">
                  <c:v>41490.311631944576</c:v>
                </c:pt>
                <c:pt idx="2549">
                  <c:v>41490.315104166664</c:v>
                </c:pt>
                <c:pt idx="2550">
                  <c:v>41490.318576389123</c:v>
                </c:pt>
                <c:pt idx="2551">
                  <c:v>41490.322048611</c:v>
                </c:pt>
                <c:pt idx="2552">
                  <c:v>41490.325520833198</c:v>
                </c:pt>
                <c:pt idx="2553">
                  <c:v>41490.329097222231</c:v>
                </c:pt>
                <c:pt idx="2554">
                  <c:v>41490.332569444639</c:v>
                </c:pt>
                <c:pt idx="2555">
                  <c:v>41490.336041666655</c:v>
                </c:pt>
                <c:pt idx="2556">
                  <c:v>41490.339513889012</c:v>
                </c:pt>
                <c:pt idx="2557">
                  <c:v>41490.342986111114</c:v>
                </c:pt>
                <c:pt idx="2558">
                  <c:v>41490.346458333333</c:v>
                </c:pt>
                <c:pt idx="2559">
                  <c:v>41490.349930555552</c:v>
                </c:pt>
                <c:pt idx="2560">
                  <c:v>41490.353402777779</c:v>
                </c:pt>
                <c:pt idx="2561">
                  <c:v>41490.35687500018</c:v>
                </c:pt>
                <c:pt idx="2562">
                  <c:v>41490.360347222231</c:v>
                </c:pt>
                <c:pt idx="2563">
                  <c:v>41490.363819444639</c:v>
                </c:pt>
                <c:pt idx="2564">
                  <c:v>41490.367291666655</c:v>
                </c:pt>
                <c:pt idx="2565">
                  <c:v>41490.370763888888</c:v>
                </c:pt>
                <c:pt idx="2566">
                  <c:v>41490.374120370368</c:v>
                </c:pt>
                <c:pt idx="2567">
                  <c:v>41490.377592592602</c:v>
                </c:pt>
                <c:pt idx="2568">
                  <c:v>41490.381064814814</c:v>
                </c:pt>
                <c:pt idx="2569">
                  <c:v>41490.384537037207</c:v>
                </c:pt>
                <c:pt idx="2570">
                  <c:v>41490.388159722243</c:v>
                </c:pt>
                <c:pt idx="2571">
                  <c:v>41490.391631944447</c:v>
                </c:pt>
                <c:pt idx="2572">
                  <c:v>41490.395104166586</c:v>
                </c:pt>
                <c:pt idx="2573">
                  <c:v>41490.398576389052</c:v>
                </c:pt>
                <c:pt idx="2574">
                  <c:v>41490.402048611104</c:v>
                </c:pt>
                <c:pt idx="2575">
                  <c:v>41490.405520833214</c:v>
                </c:pt>
                <c:pt idx="2576">
                  <c:v>41490.408993055593</c:v>
                </c:pt>
                <c:pt idx="2577">
                  <c:v>41490.412465277783</c:v>
                </c:pt>
                <c:pt idx="2578">
                  <c:v>41490.415937500002</c:v>
                </c:pt>
                <c:pt idx="2579">
                  <c:v>41490.419409722221</c:v>
                </c:pt>
                <c:pt idx="2580">
                  <c:v>41490.422881944447</c:v>
                </c:pt>
                <c:pt idx="2581">
                  <c:v>41490.426354166666</c:v>
                </c:pt>
                <c:pt idx="2582">
                  <c:v>41490.429826388892</c:v>
                </c:pt>
                <c:pt idx="2583">
                  <c:v>41490.433298611104</c:v>
                </c:pt>
                <c:pt idx="2584">
                  <c:v>41490.436770833214</c:v>
                </c:pt>
                <c:pt idx="2585">
                  <c:v>41490.440243055593</c:v>
                </c:pt>
                <c:pt idx="2586">
                  <c:v>41490.443715277783</c:v>
                </c:pt>
                <c:pt idx="2587">
                  <c:v>41490.447071759256</c:v>
                </c:pt>
                <c:pt idx="2588">
                  <c:v>41490.450543981482</c:v>
                </c:pt>
                <c:pt idx="2589">
                  <c:v>41490.454016203817</c:v>
                </c:pt>
                <c:pt idx="2590">
                  <c:v>41490.457592592611</c:v>
                </c:pt>
                <c:pt idx="2591">
                  <c:v>41490.461064814699</c:v>
                </c:pt>
                <c:pt idx="2592">
                  <c:v>41490.464537037042</c:v>
                </c:pt>
                <c:pt idx="2593">
                  <c:v>41490.468009259261</c:v>
                </c:pt>
                <c:pt idx="2594">
                  <c:v>41490.471481481349</c:v>
                </c:pt>
                <c:pt idx="2595">
                  <c:v>41490.474953703706</c:v>
                </c:pt>
                <c:pt idx="2596">
                  <c:v>41490.478425925932</c:v>
                </c:pt>
                <c:pt idx="2597">
                  <c:v>41490.481898148304</c:v>
                </c:pt>
                <c:pt idx="2598">
                  <c:v>41490.485370370392</c:v>
                </c:pt>
                <c:pt idx="2599">
                  <c:v>41490.488842592611</c:v>
                </c:pt>
                <c:pt idx="2600">
                  <c:v>41490.492314814815</c:v>
                </c:pt>
                <c:pt idx="2601">
                  <c:v>41490.495787036984</c:v>
                </c:pt>
                <c:pt idx="2602">
                  <c:v>41490.499259259261</c:v>
                </c:pt>
                <c:pt idx="2603">
                  <c:v>41490.50273148148</c:v>
                </c:pt>
                <c:pt idx="2604">
                  <c:v>41490.506203703706</c:v>
                </c:pt>
                <c:pt idx="2605">
                  <c:v>41490.509675925932</c:v>
                </c:pt>
                <c:pt idx="2606">
                  <c:v>41490.513148148202</c:v>
                </c:pt>
                <c:pt idx="2607">
                  <c:v>41490.516620370392</c:v>
                </c:pt>
                <c:pt idx="2608">
                  <c:v>41490.519976851851</c:v>
                </c:pt>
                <c:pt idx="2609">
                  <c:v>41490.523449074077</c:v>
                </c:pt>
                <c:pt idx="2610">
                  <c:v>41490.527025462965</c:v>
                </c:pt>
                <c:pt idx="2611">
                  <c:v>41490.530497685184</c:v>
                </c:pt>
                <c:pt idx="2612">
                  <c:v>41490.533969907374</c:v>
                </c:pt>
                <c:pt idx="2613">
                  <c:v>41490.537442129586</c:v>
                </c:pt>
                <c:pt idx="2614">
                  <c:v>41490.540914351863</c:v>
                </c:pt>
                <c:pt idx="2615">
                  <c:v>41490.544386574082</c:v>
                </c:pt>
                <c:pt idx="2616">
                  <c:v>41490.547858796293</c:v>
                </c:pt>
                <c:pt idx="2617">
                  <c:v>41490.551331018542</c:v>
                </c:pt>
                <c:pt idx="2618">
                  <c:v>41490.554803240884</c:v>
                </c:pt>
                <c:pt idx="2619">
                  <c:v>41490.558275463103</c:v>
                </c:pt>
                <c:pt idx="2620">
                  <c:v>41490.561747685002</c:v>
                </c:pt>
                <c:pt idx="2621">
                  <c:v>41490.56521990741</c:v>
                </c:pt>
                <c:pt idx="2622">
                  <c:v>41490.568692129629</c:v>
                </c:pt>
                <c:pt idx="2623">
                  <c:v>41490.572164351855</c:v>
                </c:pt>
                <c:pt idx="2624">
                  <c:v>41490.575636574082</c:v>
                </c:pt>
                <c:pt idx="2625">
                  <c:v>41490.579108796286</c:v>
                </c:pt>
                <c:pt idx="2626">
                  <c:v>41490.582581018542</c:v>
                </c:pt>
                <c:pt idx="2627">
                  <c:v>41490.586053240884</c:v>
                </c:pt>
                <c:pt idx="2628">
                  <c:v>41490.589525463001</c:v>
                </c:pt>
                <c:pt idx="2629">
                  <c:v>41490.592881944445</c:v>
                </c:pt>
                <c:pt idx="2630">
                  <c:v>41490.596458333326</c:v>
                </c:pt>
                <c:pt idx="2631">
                  <c:v>41490.599930555443</c:v>
                </c:pt>
                <c:pt idx="2632">
                  <c:v>41490.603402777633</c:v>
                </c:pt>
                <c:pt idx="2633">
                  <c:v>41490.606875000012</c:v>
                </c:pt>
                <c:pt idx="2634">
                  <c:v>41490.610347222231</c:v>
                </c:pt>
                <c:pt idx="2635">
                  <c:v>41490.613819444639</c:v>
                </c:pt>
                <c:pt idx="2636">
                  <c:v>41490.617291666655</c:v>
                </c:pt>
                <c:pt idx="2637">
                  <c:v>41490.620763888874</c:v>
                </c:pt>
                <c:pt idx="2638">
                  <c:v>41490.624236111114</c:v>
                </c:pt>
                <c:pt idx="2639">
                  <c:v>41490.627708333159</c:v>
                </c:pt>
                <c:pt idx="2640">
                  <c:v>41490.63118055532</c:v>
                </c:pt>
                <c:pt idx="2641">
                  <c:v>41490.634652777779</c:v>
                </c:pt>
                <c:pt idx="2642">
                  <c:v>41490.638124999998</c:v>
                </c:pt>
                <c:pt idx="2643">
                  <c:v>41490.641597222231</c:v>
                </c:pt>
                <c:pt idx="2644">
                  <c:v>41490.645069444443</c:v>
                </c:pt>
                <c:pt idx="2645">
                  <c:v>41490.648541666655</c:v>
                </c:pt>
                <c:pt idx="2646">
                  <c:v>41490.652013889012</c:v>
                </c:pt>
                <c:pt idx="2647">
                  <c:v>41490.655486110983</c:v>
                </c:pt>
                <c:pt idx="2648">
                  <c:v>41490.658958333333</c:v>
                </c:pt>
                <c:pt idx="2649">
                  <c:v>41490.662430555443</c:v>
                </c:pt>
                <c:pt idx="2650">
                  <c:v>41490.665891203593</c:v>
                </c:pt>
                <c:pt idx="2651">
                  <c:v>41490.669363425928</c:v>
                </c:pt>
                <c:pt idx="2652">
                  <c:v>41490.683159722204</c:v>
                </c:pt>
                <c:pt idx="2653">
                  <c:v>41490.686631944576</c:v>
                </c:pt>
                <c:pt idx="2654">
                  <c:v>41490.690104166584</c:v>
                </c:pt>
                <c:pt idx="2655">
                  <c:v>41490.693576388891</c:v>
                </c:pt>
                <c:pt idx="2656">
                  <c:v>41490.697048610928</c:v>
                </c:pt>
                <c:pt idx="2657">
                  <c:v>41490.700520833198</c:v>
                </c:pt>
                <c:pt idx="2658">
                  <c:v>41490.703993055555</c:v>
                </c:pt>
                <c:pt idx="2659">
                  <c:v>41490.707465277774</c:v>
                </c:pt>
                <c:pt idx="2660">
                  <c:v>41490.7109375</c:v>
                </c:pt>
                <c:pt idx="2661">
                  <c:v>41490.714409722204</c:v>
                </c:pt>
                <c:pt idx="2662">
                  <c:v>41490.717881944445</c:v>
                </c:pt>
                <c:pt idx="2663">
                  <c:v>41490.721354166584</c:v>
                </c:pt>
                <c:pt idx="2664">
                  <c:v>41490.724826388891</c:v>
                </c:pt>
                <c:pt idx="2665">
                  <c:v>41490.728298611</c:v>
                </c:pt>
                <c:pt idx="2666">
                  <c:v>41490.731770833103</c:v>
                </c:pt>
                <c:pt idx="2667">
                  <c:v>41490.735243055555</c:v>
                </c:pt>
                <c:pt idx="2668">
                  <c:v>41490.738599537035</c:v>
                </c:pt>
                <c:pt idx="2669">
                  <c:v>41490.742071759254</c:v>
                </c:pt>
                <c:pt idx="2670">
                  <c:v>41490.745543981364</c:v>
                </c:pt>
                <c:pt idx="2671">
                  <c:v>41490.749016203707</c:v>
                </c:pt>
                <c:pt idx="2672">
                  <c:v>41490.752592592602</c:v>
                </c:pt>
                <c:pt idx="2673">
                  <c:v>41490.756064814814</c:v>
                </c:pt>
                <c:pt idx="2674">
                  <c:v>41490.75953703704</c:v>
                </c:pt>
                <c:pt idx="2675">
                  <c:v>41490.763009259186</c:v>
                </c:pt>
                <c:pt idx="2676">
                  <c:v>41490.766481481303</c:v>
                </c:pt>
                <c:pt idx="2677">
                  <c:v>41490.769953703544</c:v>
                </c:pt>
                <c:pt idx="2678">
                  <c:v>41490.773425925807</c:v>
                </c:pt>
                <c:pt idx="2679">
                  <c:v>41490.77689814828</c:v>
                </c:pt>
                <c:pt idx="2680">
                  <c:v>41490.780370370368</c:v>
                </c:pt>
                <c:pt idx="2681">
                  <c:v>41490.783842592595</c:v>
                </c:pt>
                <c:pt idx="2682">
                  <c:v>41490.787314814814</c:v>
                </c:pt>
                <c:pt idx="2683">
                  <c:v>41490.790787036975</c:v>
                </c:pt>
                <c:pt idx="2684">
                  <c:v>41490.794259259259</c:v>
                </c:pt>
                <c:pt idx="2685">
                  <c:v>41490.797731481303</c:v>
                </c:pt>
                <c:pt idx="2686">
                  <c:v>41490.801203703704</c:v>
                </c:pt>
                <c:pt idx="2687">
                  <c:v>41490.804675926047</c:v>
                </c:pt>
                <c:pt idx="2688">
                  <c:v>41490.80814814828</c:v>
                </c:pt>
                <c:pt idx="2689">
                  <c:v>41490.81150462963</c:v>
                </c:pt>
                <c:pt idx="2690">
                  <c:v>41490.814976851849</c:v>
                </c:pt>
                <c:pt idx="2691">
                  <c:v>41490.818449074213</c:v>
                </c:pt>
                <c:pt idx="2692">
                  <c:v>41490.822025462963</c:v>
                </c:pt>
                <c:pt idx="2693">
                  <c:v>41490.825497685175</c:v>
                </c:pt>
                <c:pt idx="2694">
                  <c:v>41490.828969907408</c:v>
                </c:pt>
                <c:pt idx="2695">
                  <c:v>41490.832442129627</c:v>
                </c:pt>
                <c:pt idx="2696">
                  <c:v>41490.835914351861</c:v>
                </c:pt>
                <c:pt idx="2697">
                  <c:v>41490.839386574073</c:v>
                </c:pt>
                <c:pt idx="2698">
                  <c:v>41490.84285879651</c:v>
                </c:pt>
                <c:pt idx="2699">
                  <c:v>41490.846331018613</c:v>
                </c:pt>
                <c:pt idx="2700">
                  <c:v>41490.849803240861</c:v>
                </c:pt>
                <c:pt idx="2701">
                  <c:v>41490.853275463043</c:v>
                </c:pt>
                <c:pt idx="2702">
                  <c:v>41490.856747685182</c:v>
                </c:pt>
                <c:pt idx="2703">
                  <c:v>41490.860219907525</c:v>
                </c:pt>
                <c:pt idx="2704">
                  <c:v>41490.863692129627</c:v>
                </c:pt>
                <c:pt idx="2705">
                  <c:v>41490.867164351854</c:v>
                </c:pt>
                <c:pt idx="2706">
                  <c:v>41490.870636574196</c:v>
                </c:pt>
                <c:pt idx="2707">
                  <c:v>41490.874108796299</c:v>
                </c:pt>
                <c:pt idx="2708">
                  <c:v>41490.877581018518</c:v>
                </c:pt>
                <c:pt idx="2709">
                  <c:v>41490.881053240861</c:v>
                </c:pt>
                <c:pt idx="2710">
                  <c:v>41490.884409722232</c:v>
                </c:pt>
                <c:pt idx="2711">
                  <c:v>41490.88788194456</c:v>
                </c:pt>
                <c:pt idx="2712">
                  <c:v>41490.891458333324</c:v>
                </c:pt>
                <c:pt idx="2713">
                  <c:v>41490.894930555558</c:v>
                </c:pt>
                <c:pt idx="2714">
                  <c:v>41490.898402777777</c:v>
                </c:pt>
                <c:pt idx="2715">
                  <c:v>41490.901875000003</c:v>
                </c:pt>
                <c:pt idx="2716">
                  <c:v>41490.905347222222</c:v>
                </c:pt>
                <c:pt idx="2717">
                  <c:v>41490.90881944471</c:v>
                </c:pt>
                <c:pt idx="2718">
                  <c:v>41490.912291666667</c:v>
                </c:pt>
                <c:pt idx="2719">
                  <c:v>41490.915763888886</c:v>
                </c:pt>
                <c:pt idx="2720">
                  <c:v>41490.919236111113</c:v>
                </c:pt>
                <c:pt idx="2721">
                  <c:v>41490.922708333324</c:v>
                </c:pt>
                <c:pt idx="2722">
                  <c:v>41490.92618055542</c:v>
                </c:pt>
                <c:pt idx="2723">
                  <c:v>41490.929652777777</c:v>
                </c:pt>
                <c:pt idx="2724">
                  <c:v>41490.933124999996</c:v>
                </c:pt>
                <c:pt idx="2725">
                  <c:v>41490.936597222339</c:v>
                </c:pt>
                <c:pt idx="2726">
                  <c:v>41490.940069444623</c:v>
                </c:pt>
                <c:pt idx="2727">
                  <c:v>41490.943541666624</c:v>
                </c:pt>
                <c:pt idx="2728">
                  <c:v>41490.947013889003</c:v>
                </c:pt>
                <c:pt idx="2729">
                  <c:v>41490.950486111105</c:v>
                </c:pt>
                <c:pt idx="2730">
                  <c:v>41490.953958333332</c:v>
                </c:pt>
                <c:pt idx="2731">
                  <c:v>41490.957314814812</c:v>
                </c:pt>
                <c:pt idx="2732">
                  <c:v>41490.9608912037</c:v>
                </c:pt>
                <c:pt idx="2733">
                  <c:v>41490.964363425941</c:v>
                </c:pt>
                <c:pt idx="2734">
                  <c:v>41490.967835648211</c:v>
                </c:pt>
                <c:pt idx="2735">
                  <c:v>41490.971307870372</c:v>
                </c:pt>
                <c:pt idx="2736">
                  <c:v>41490.974780092591</c:v>
                </c:pt>
                <c:pt idx="2737">
                  <c:v>41490.978252314955</c:v>
                </c:pt>
                <c:pt idx="2738">
                  <c:v>41490.981724536985</c:v>
                </c:pt>
                <c:pt idx="2739">
                  <c:v>41490.985196759255</c:v>
                </c:pt>
                <c:pt idx="2740">
                  <c:v>41490.988668981481</c:v>
                </c:pt>
                <c:pt idx="2741">
                  <c:v>41490.992141203584</c:v>
                </c:pt>
                <c:pt idx="2742">
                  <c:v>41490.995613425941</c:v>
                </c:pt>
                <c:pt idx="2743">
                  <c:v>41490.999085648145</c:v>
                </c:pt>
                <c:pt idx="2744">
                  <c:v>41491.002557870488</c:v>
                </c:pt>
                <c:pt idx="2745">
                  <c:v>41491.006030092612</c:v>
                </c:pt>
                <c:pt idx="2746">
                  <c:v>41491.009502314817</c:v>
                </c:pt>
                <c:pt idx="2747">
                  <c:v>41491.012974537036</c:v>
                </c:pt>
                <c:pt idx="2748">
                  <c:v>41491.016446759255</c:v>
                </c:pt>
                <c:pt idx="2749">
                  <c:v>41491.019918981481</c:v>
                </c:pt>
                <c:pt idx="2750">
                  <c:v>41491.023391203584</c:v>
                </c:pt>
                <c:pt idx="2751">
                  <c:v>41491.026863425941</c:v>
                </c:pt>
                <c:pt idx="2752">
                  <c:v>41491.030324074083</c:v>
                </c:pt>
                <c:pt idx="2753">
                  <c:v>41491.033796296295</c:v>
                </c:pt>
                <c:pt idx="2754">
                  <c:v>41491.037268518521</c:v>
                </c:pt>
                <c:pt idx="2755">
                  <c:v>41491.040740740726</c:v>
                </c:pt>
                <c:pt idx="2756">
                  <c:v>41491.044212963003</c:v>
                </c:pt>
                <c:pt idx="2757">
                  <c:v>41491.047685185185</c:v>
                </c:pt>
                <c:pt idx="2758">
                  <c:v>41491.051157407412</c:v>
                </c:pt>
                <c:pt idx="2759">
                  <c:v>41491.054629629631</c:v>
                </c:pt>
                <c:pt idx="2760">
                  <c:v>41491.05810185185</c:v>
                </c:pt>
                <c:pt idx="2761">
                  <c:v>41491.061574074083</c:v>
                </c:pt>
                <c:pt idx="2762">
                  <c:v>41491.065046296295</c:v>
                </c:pt>
                <c:pt idx="2763">
                  <c:v>41491.068518518543</c:v>
                </c:pt>
                <c:pt idx="2764">
                  <c:v>41491.071990740726</c:v>
                </c:pt>
                <c:pt idx="2765">
                  <c:v>41491.075462962857</c:v>
                </c:pt>
                <c:pt idx="2766">
                  <c:v>41491.078935185193</c:v>
                </c:pt>
                <c:pt idx="2767">
                  <c:v>41491.082407407412</c:v>
                </c:pt>
                <c:pt idx="2768">
                  <c:v>41491.085879629631</c:v>
                </c:pt>
                <c:pt idx="2769">
                  <c:v>41491.08935185185</c:v>
                </c:pt>
                <c:pt idx="2770">
                  <c:v>41491.092824074083</c:v>
                </c:pt>
                <c:pt idx="2771">
                  <c:v>41491.096296296426</c:v>
                </c:pt>
                <c:pt idx="2772">
                  <c:v>41491.099768518368</c:v>
                </c:pt>
                <c:pt idx="2773">
                  <c:v>41491.103240740726</c:v>
                </c:pt>
                <c:pt idx="2774">
                  <c:v>41491.106597222242</c:v>
                </c:pt>
                <c:pt idx="2775">
                  <c:v>41491.110069444607</c:v>
                </c:pt>
                <c:pt idx="2776">
                  <c:v>41491.113541666586</c:v>
                </c:pt>
                <c:pt idx="2777">
                  <c:v>41491.117013888892</c:v>
                </c:pt>
                <c:pt idx="2778">
                  <c:v>41491.120486110944</c:v>
                </c:pt>
                <c:pt idx="2779">
                  <c:v>41491.123958333214</c:v>
                </c:pt>
                <c:pt idx="2780">
                  <c:v>41491.127430555374</c:v>
                </c:pt>
                <c:pt idx="2781">
                  <c:v>41491.156006944599</c:v>
                </c:pt>
                <c:pt idx="2782">
                  <c:v>41491.159525463001</c:v>
                </c:pt>
                <c:pt idx="2783">
                  <c:v>41491.162997685184</c:v>
                </c:pt>
                <c:pt idx="2784">
                  <c:v>41491.166469907374</c:v>
                </c:pt>
                <c:pt idx="2785">
                  <c:v>41491.169942129585</c:v>
                </c:pt>
                <c:pt idx="2786">
                  <c:v>41491.173414351855</c:v>
                </c:pt>
                <c:pt idx="2787">
                  <c:v>41491.176886574081</c:v>
                </c:pt>
                <c:pt idx="2788">
                  <c:v>41491.180358796293</c:v>
                </c:pt>
                <c:pt idx="2789">
                  <c:v>41491.183831018519</c:v>
                </c:pt>
                <c:pt idx="2790">
                  <c:v>41491.187303240738</c:v>
                </c:pt>
                <c:pt idx="2791">
                  <c:v>41491.190659722204</c:v>
                </c:pt>
                <c:pt idx="2792">
                  <c:v>41491.194236111114</c:v>
                </c:pt>
                <c:pt idx="2793">
                  <c:v>41491.197708333159</c:v>
                </c:pt>
                <c:pt idx="2794">
                  <c:v>41491.201180555319</c:v>
                </c:pt>
                <c:pt idx="2795">
                  <c:v>41491.204652777778</c:v>
                </c:pt>
                <c:pt idx="2796">
                  <c:v>41491.208124999997</c:v>
                </c:pt>
                <c:pt idx="2797">
                  <c:v>41491.211597222231</c:v>
                </c:pt>
                <c:pt idx="2798">
                  <c:v>41491.215069444443</c:v>
                </c:pt>
                <c:pt idx="2799">
                  <c:v>41491.218541666654</c:v>
                </c:pt>
                <c:pt idx="2800">
                  <c:v>41491.222013888888</c:v>
                </c:pt>
                <c:pt idx="2801">
                  <c:v>41491.225486110903</c:v>
                </c:pt>
                <c:pt idx="2802">
                  <c:v>41491.228958333326</c:v>
                </c:pt>
                <c:pt idx="2803">
                  <c:v>41491.232430555443</c:v>
                </c:pt>
                <c:pt idx="2804">
                  <c:v>41491.235902777633</c:v>
                </c:pt>
                <c:pt idx="2805">
                  <c:v>41491.239374999997</c:v>
                </c:pt>
                <c:pt idx="2806">
                  <c:v>41491.242847222231</c:v>
                </c:pt>
                <c:pt idx="2807">
                  <c:v>41491.246319444639</c:v>
                </c:pt>
                <c:pt idx="2808">
                  <c:v>41491.249791666574</c:v>
                </c:pt>
                <c:pt idx="2809">
                  <c:v>41491.253263888888</c:v>
                </c:pt>
                <c:pt idx="2810">
                  <c:v>41491.256736111114</c:v>
                </c:pt>
                <c:pt idx="2811">
                  <c:v>41491.260208333326</c:v>
                </c:pt>
                <c:pt idx="2812">
                  <c:v>41491.263564814624</c:v>
                </c:pt>
                <c:pt idx="2813">
                  <c:v>41491.267037037025</c:v>
                </c:pt>
                <c:pt idx="2814">
                  <c:v>41491.270509259259</c:v>
                </c:pt>
                <c:pt idx="2815">
                  <c:v>41491.273981481318</c:v>
                </c:pt>
                <c:pt idx="2816">
                  <c:v>41491.277453703544</c:v>
                </c:pt>
                <c:pt idx="2817">
                  <c:v>41491.280925925923</c:v>
                </c:pt>
                <c:pt idx="2818">
                  <c:v>41491.28439814828</c:v>
                </c:pt>
                <c:pt idx="2819">
                  <c:v>41491.287974536994</c:v>
                </c:pt>
                <c:pt idx="2820">
                  <c:v>41491.291446759053</c:v>
                </c:pt>
                <c:pt idx="2821">
                  <c:v>41491.294918981475</c:v>
                </c:pt>
                <c:pt idx="2822">
                  <c:v>41491.298391203585</c:v>
                </c:pt>
                <c:pt idx="2823">
                  <c:v>41491.301863425942</c:v>
                </c:pt>
                <c:pt idx="2824">
                  <c:v>41491.305335648212</c:v>
                </c:pt>
                <c:pt idx="2825">
                  <c:v>41491.308807870497</c:v>
                </c:pt>
                <c:pt idx="2826">
                  <c:v>41491.312280092643</c:v>
                </c:pt>
                <c:pt idx="2827">
                  <c:v>41491.315752314818</c:v>
                </c:pt>
                <c:pt idx="2828">
                  <c:v>41491.319224537037</c:v>
                </c:pt>
                <c:pt idx="2829">
                  <c:v>41491.322696759256</c:v>
                </c:pt>
                <c:pt idx="2830">
                  <c:v>41491.326168981475</c:v>
                </c:pt>
                <c:pt idx="2831">
                  <c:v>41491.329641203585</c:v>
                </c:pt>
                <c:pt idx="2832">
                  <c:v>41491.333113425942</c:v>
                </c:pt>
                <c:pt idx="2833">
                  <c:v>41491.336585648212</c:v>
                </c:pt>
                <c:pt idx="2834">
                  <c:v>41491.339942129627</c:v>
                </c:pt>
                <c:pt idx="2835">
                  <c:v>41491.343414351853</c:v>
                </c:pt>
                <c:pt idx="2836">
                  <c:v>41491.346886574189</c:v>
                </c:pt>
                <c:pt idx="2837">
                  <c:v>41491.350358796502</c:v>
                </c:pt>
                <c:pt idx="2838">
                  <c:v>41491.353831018612</c:v>
                </c:pt>
                <c:pt idx="2839">
                  <c:v>41491.357407407413</c:v>
                </c:pt>
                <c:pt idx="2840">
                  <c:v>41491.360879629632</c:v>
                </c:pt>
                <c:pt idx="2841">
                  <c:v>41491.364351851851</c:v>
                </c:pt>
                <c:pt idx="2842">
                  <c:v>41491.367824074092</c:v>
                </c:pt>
                <c:pt idx="2843">
                  <c:v>41491.371296296456</c:v>
                </c:pt>
                <c:pt idx="2844">
                  <c:v>41491.374768518515</c:v>
                </c:pt>
                <c:pt idx="2845">
                  <c:v>41491.378240740742</c:v>
                </c:pt>
                <c:pt idx="2846">
                  <c:v>41491.381712962961</c:v>
                </c:pt>
                <c:pt idx="2847">
                  <c:v>41491.385185185187</c:v>
                </c:pt>
                <c:pt idx="2848">
                  <c:v>41491.38865740761</c:v>
                </c:pt>
                <c:pt idx="2849">
                  <c:v>41491.392129629625</c:v>
                </c:pt>
                <c:pt idx="2850">
                  <c:v>41491.395601851727</c:v>
                </c:pt>
                <c:pt idx="2851">
                  <c:v>41491.399074074092</c:v>
                </c:pt>
                <c:pt idx="2852">
                  <c:v>41491.402546296456</c:v>
                </c:pt>
                <c:pt idx="2853">
                  <c:v>41491.406018518603</c:v>
                </c:pt>
                <c:pt idx="2854">
                  <c:v>41491.409490740734</c:v>
                </c:pt>
                <c:pt idx="2855">
                  <c:v>41491.412847222338</c:v>
                </c:pt>
                <c:pt idx="2856">
                  <c:v>41491.41631944471</c:v>
                </c:pt>
                <c:pt idx="2857">
                  <c:v>41491.419791666594</c:v>
                </c:pt>
                <c:pt idx="2858">
                  <c:v>41491.423263888886</c:v>
                </c:pt>
                <c:pt idx="2859">
                  <c:v>41491.426840277782</c:v>
                </c:pt>
                <c:pt idx="2860">
                  <c:v>41491.430312500001</c:v>
                </c:pt>
                <c:pt idx="2861">
                  <c:v>41491.433784722176</c:v>
                </c:pt>
                <c:pt idx="2862">
                  <c:v>41491.437256944599</c:v>
                </c:pt>
                <c:pt idx="2863">
                  <c:v>41491.440729166665</c:v>
                </c:pt>
                <c:pt idx="2864">
                  <c:v>41491.444201389044</c:v>
                </c:pt>
                <c:pt idx="2865">
                  <c:v>41491.447673611074</c:v>
                </c:pt>
                <c:pt idx="2866">
                  <c:v>41491.451145833213</c:v>
                </c:pt>
                <c:pt idx="2867">
                  <c:v>41491.454618055643</c:v>
                </c:pt>
                <c:pt idx="2868">
                  <c:v>41491.45809027792</c:v>
                </c:pt>
                <c:pt idx="2869">
                  <c:v>41491.461562499993</c:v>
                </c:pt>
                <c:pt idx="2870">
                  <c:v>41491.46503472222</c:v>
                </c:pt>
                <c:pt idx="2871">
                  <c:v>41491.468506944599</c:v>
                </c:pt>
                <c:pt idx="2872">
                  <c:v>41491.471979166665</c:v>
                </c:pt>
                <c:pt idx="2873">
                  <c:v>41491.475451388891</c:v>
                </c:pt>
                <c:pt idx="2874">
                  <c:v>41491.478923611074</c:v>
                </c:pt>
                <c:pt idx="2875">
                  <c:v>41491.482395833336</c:v>
                </c:pt>
                <c:pt idx="2876">
                  <c:v>41491.485752314817</c:v>
                </c:pt>
                <c:pt idx="2877">
                  <c:v>41491.489224537036</c:v>
                </c:pt>
                <c:pt idx="2878">
                  <c:v>41491.492696759255</c:v>
                </c:pt>
                <c:pt idx="2879">
                  <c:v>41491.496273148296</c:v>
                </c:pt>
                <c:pt idx="2880">
                  <c:v>41491.499745370355</c:v>
                </c:pt>
                <c:pt idx="2881">
                  <c:v>41491.503217592603</c:v>
                </c:pt>
                <c:pt idx="2882">
                  <c:v>41491.506689814814</c:v>
                </c:pt>
                <c:pt idx="2883">
                  <c:v>41491.510162037026</c:v>
                </c:pt>
                <c:pt idx="2884">
                  <c:v>41491.51363425926</c:v>
                </c:pt>
                <c:pt idx="2885">
                  <c:v>41491.517106481479</c:v>
                </c:pt>
                <c:pt idx="2886">
                  <c:v>41491.520578703705</c:v>
                </c:pt>
                <c:pt idx="2887">
                  <c:v>41491.524050925931</c:v>
                </c:pt>
                <c:pt idx="2888">
                  <c:v>41491.527523148201</c:v>
                </c:pt>
                <c:pt idx="2889">
                  <c:v>41491.530995370369</c:v>
                </c:pt>
                <c:pt idx="2890">
                  <c:v>41491.534467592595</c:v>
                </c:pt>
                <c:pt idx="2891">
                  <c:v>41491.537939814814</c:v>
                </c:pt>
              </c:numCache>
            </c:numRef>
          </c:xVal>
          <c:yVal>
            <c:numRef>
              <c:f>'AT1 Inf'!$B$13723:$B$16614</c:f>
              <c:numCache>
                <c:formatCode>0.00</c:formatCode>
                <c:ptCount val="2892"/>
                <c:pt idx="0">
                  <c:v>13.323821000000001</c:v>
                </c:pt>
                <c:pt idx="1">
                  <c:v>13.328558000000001</c:v>
                </c:pt>
                <c:pt idx="2">
                  <c:v>13.338037</c:v>
                </c:pt>
                <c:pt idx="3">
                  <c:v>13.232578999999999</c:v>
                </c:pt>
                <c:pt idx="4">
                  <c:v>13.270255000000001</c:v>
                </c:pt>
                <c:pt idx="5">
                  <c:v>13.274976999999998</c:v>
                </c:pt>
                <c:pt idx="6">
                  <c:v>13.196568000000001</c:v>
                </c:pt>
                <c:pt idx="7">
                  <c:v>13.216910999999998</c:v>
                </c:pt>
                <c:pt idx="8">
                  <c:v>13.184062000000001</c:v>
                </c:pt>
                <c:pt idx="9">
                  <c:v>13.165330000000004</c:v>
                </c:pt>
                <c:pt idx="10">
                  <c:v>13.079818</c:v>
                </c:pt>
                <c:pt idx="11">
                  <c:v>13.160647000000004</c:v>
                </c:pt>
                <c:pt idx="12">
                  <c:v>13.075166000000022</c:v>
                </c:pt>
                <c:pt idx="13">
                  <c:v>13.110849</c:v>
                </c:pt>
                <c:pt idx="14">
                  <c:v>13.078266999999999</c:v>
                </c:pt>
                <c:pt idx="15">
                  <c:v>13.106187</c:v>
                </c:pt>
                <c:pt idx="16">
                  <c:v>13.078262999999998</c:v>
                </c:pt>
                <c:pt idx="17">
                  <c:v>12.970248</c:v>
                </c:pt>
                <c:pt idx="18">
                  <c:v>13.106187</c:v>
                </c:pt>
                <c:pt idx="19">
                  <c:v>13.024144</c:v>
                </c:pt>
                <c:pt idx="20">
                  <c:v>12.934950999999998</c:v>
                </c:pt>
                <c:pt idx="21">
                  <c:v>12.991784000000004</c:v>
                </c:pt>
                <c:pt idx="22">
                  <c:v>13.05814</c:v>
                </c:pt>
                <c:pt idx="23">
                  <c:v>12.942616000000006</c:v>
                </c:pt>
                <c:pt idx="24">
                  <c:v>12.899750000000004</c:v>
                </c:pt>
                <c:pt idx="25">
                  <c:v>12.961035000000004</c:v>
                </c:pt>
                <c:pt idx="26">
                  <c:v>12.931888000000001</c:v>
                </c:pt>
                <c:pt idx="27">
                  <c:v>12.878369999999999</c:v>
                </c:pt>
                <c:pt idx="28">
                  <c:v>12.916573</c:v>
                </c:pt>
                <c:pt idx="29">
                  <c:v>12.863122000000002</c:v>
                </c:pt>
                <c:pt idx="30">
                  <c:v>12.831151999999999</c:v>
                </c:pt>
                <c:pt idx="31">
                  <c:v>12.834195000000001</c:v>
                </c:pt>
                <c:pt idx="32">
                  <c:v>12.826595000000006</c:v>
                </c:pt>
                <c:pt idx="33">
                  <c:v>12.720654</c:v>
                </c:pt>
                <c:pt idx="34">
                  <c:v>12.710110999999999</c:v>
                </c:pt>
                <c:pt idx="35">
                  <c:v>12.735734000000004</c:v>
                </c:pt>
                <c:pt idx="36">
                  <c:v>12.645524</c:v>
                </c:pt>
                <c:pt idx="37">
                  <c:v>12.594366999999998</c:v>
                </c:pt>
                <c:pt idx="38">
                  <c:v>12.542250000000001</c:v>
                </c:pt>
                <c:pt idx="39">
                  <c:v>12.58989</c:v>
                </c:pt>
                <c:pt idx="40">
                  <c:v>12.569021000000001</c:v>
                </c:pt>
                <c:pt idx="41">
                  <c:v>12.462263</c:v>
                </c:pt>
                <c:pt idx="42">
                  <c:v>12.494785</c:v>
                </c:pt>
                <c:pt idx="43">
                  <c:v>12.551163000000001</c:v>
                </c:pt>
                <c:pt idx="44">
                  <c:v>12.409225000000001</c:v>
                </c:pt>
                <c:pt idx="45">
                  <c:v>12.401878999999999</c:v>
                </c:pt>
                <c:pt idx="46">
                  <c:v>12.36374000000003</c:v>
                </c:pt>
                <c:pt idx="47">
                  <c:v>12.296544000000004</c:v>
                </c:pt>
                <c:pt idx="48">
                  <c:v>12.270350000000001</c:v>
                </c:pt>
                <c:pt idx="49">
                  <c:v>12.306748000000002</c:v>
                </c:pt>
                <c:pt idx="50">
                  <c:v>12.268894</c:v>
                </c:pt>
                <c:pt idx="51">
                  <c:v>12.247110999999997</c:v>
                </c:pt>
                <c:pt idx="52">
                  <c:v>12.284895000000001</c:v>
                </c:pt>
                <c:pt idx="53">
                  <c:v>12.164685</c:v>
                </c:pt>
                <c:pt idx="54">
                  <c:v>12.213785</c:v>
                </c:pt>
                <c:pt idx="55">
                  <c:v>12.190655</c:v>
                </c:pt>
                <c:pt idx="56">
                  <c:v>12.08568000000003</c:v>
                </c:pt>
                <c:pt idx="57">
                  <c:v>12.025699000000024</c:v>
                </c:pt>
                <c:pt idx="58">
                  <c:v>12.054226</c:v>
                </c:pt>
                <c:pt idx="59">
                  <c:v>12.000077000000001</c:v>
                </c:pt>
                <c:pt idx="60">
                  <c:v>11.985869000000006</c:v>
                </c:pt>
                <c:pt idx="61">
                  <c:v>11.975935000000026</c:v>
                </c:pt>
                <c:pt idx="62">
                  <c:v>11.940517</c:v>
                </c:pt>
                <c:pt idx="63">
                  <c:v>11.862971</c:v>
                </c:pt>
                <c:pt idx="64">
                  <c:v>11.946172999999998</c:v>
                </c:pt>
                <c:pt idx="65">
                  <c:v>11.987291000000001</c:v>
                </c:pt>
                <c:pt idx="66">
                  <c:v>11.888293000000001</c:v>
                </c:pt>
                <c:pt idx="67">
                  <c:v>11.832093</c:v>
                </c:pt>
                <c:pt idx="68">
                  <c:v>11.797097999999998</c:v>
                </c:pt>
                <c:pt idx="69">
                  <c:v>11.801292</c:v>
                </c:pt>
                <c:pt idx="70">
                  <c:v>11.665065</c:v>
                </c:pt>
                <c:pt idx="71">
                  <c:v>11.666445000000024</c:v>
                </c:pt>
                <c:pt idx="72">
                  <c:v>11.651253000000001</c:v>
                </c:pt>
                <c:pt idx="73">
                  <c:v>11.652632000000038</c:v>
                </c:pt>
                <c:pt idx="74">
                  <c:v>11.56873</c:v>
                </c:pt>
                <c:pt idx="75">
                  <c:v>11.597549000000004</c:v>
                </c:pt>
                <c:pt idx="76">
                  <c:v>11.553666000000026</c:v>
                </c:pt>
                <c:pt idx="77">
                  <c:v>11.512673000000001</c:v>
                </c:pt>
                <c:pt idx="78">
                  <c:v>11.515401000000002</c:v>
                </c:pt>
                <c:pt idx="79">
                  <c:v>11.463676000000024</c:v>
                </c:pt>
                <c:pt idx="80">
                  <c:v>11.43519</c:v>
                </c:pt>
                <c:pt idx="81">
                  <c:v>11.387873000000001</c:v>
                </c:pt>
                <c:pt idx="82">
                  <c:v>11.414887</c:v>
                </c:pt>
                <c:pt idx="83">
                  <c:v>11.336719</c:v>
                </c:pt>
                <c:pt idx="84">
                  <c:v>11.323296000000004</c:v>
                </c:pt>
                <c:pt idx="85">
                  <c:v>11.297840999999998</c:v>
                </c:pt>
                <c:pt idx="86">
                  <c:v>11.229781000000001</c:v>
                </c:pt>
                <c:pt idx="87">
                  <c:v>11.15553100000003</c:v>
                </c:pt>
                <c:pt idx="88">
                  <c:v>11.180668000000001</c:v>
                </c:pt>
                <c:pt idx="89">
                  <c:v>11.15553100000003</c:v>
                </c:pt>
                <c:pt idx="90">
                  <c:v>11.135724</c:v>
                </c:pt>
                <c:pt idx="91">
                  <c:v>11.048989000000001</c:v>
                </c:pt>
                <c:pt idx="92">
                  <c:v>10.948657999999998</c:v>
                </c:pt>
                <c:pt idx="93">
                  <c:v>10.851798</c:v>
                </c:pt>
                <c:pt idx="94">
                  <c:v>10.894312999999999</c:v>
                </c:pt>
                <c:pt idx="95">
                  <c:v>10.799202999999999</c:v>
                </c:pt>
                <c:pt idx="96">
                  <c:v>10.732877999999999</c:v>
                </c:pt>
                <c:pt idx="97">
                  <c:v>10.585136000000034</c:v>
                </c:pt>
                <c:pt idx="98">
                  <c:v>10.552584000000049</c:v>
                </c:pt>
                <c:pt idx="99">
                  <c:v>10.536340999999998</c:v>
                </c:pt>
                <c:pt idx="100">
                  <c:v>10.460478</c:v>
                </c:pt>
                <c:pt idx="101">
                  <c:v>10.449322999999998</c:v>
                </c:pt>
                <c:pt idx="102">
                  <c:v>10.491502000000002</c:v>
                </c:pt>
                <c:pt idx="103">
                  <c:v>10.467908</c:v>
                </c:pt>
                <c:pt idx="104">
                  <c:v>10.566343</c:v>
                </c:pt>
                <c:pt idx="105">
                  <c:v>10.532597000000004</c:v>
                </c:pt>
                <c:pt idx="106">
                  <c:v>10.663171999999999</c:v>
                </c:pt>
                <c:pt idx="107">
                  <c:v>10.778748999999999</c:v>
                </c:pt>
                <c:pt idx="108">
                  <c:v>10.794078999999998</c:v>
                </c:pt>
                <c:pt idx="109">
                  <c:v>10.86465600000003</c:v>
                </c:pt>
                <c:pt idx="110">
                  <c:v>10.88785</c:v>
                </c:pt>
                <c:pt idx="111">
                  <c:v>10.940883000000001</c:v>
                </c:pt>
                <c:pt idx="112">
                  <c:v>10.952547000000045</c:v>
                </c:pt>
                <c:pt idx="113">
                  <c:v>10.869817000000022</c:v>
                </c:pt>
                <c:pt idx="114">
                  <c:v>10.90204900000003</c:v>
                </c:pt>
                <c:pt idx="115">
                  <c:v>10.876251</c:v>
                </c:pt>
                <c:pt idx="116">
                  <c:v>10.938286</c:v>
                </c:pt>
                <c:pt idx="117">
                  <c:v>11.062090000000024</c:v>
                </c:pt>
                <c:pt idx="118">
                  <c:v>11.129127999999998</c:v>
                </c:pt>
                <c:pt idx="119">
                  <c:v>11.244429999999999</c:v>
                </c:pt>
                <c:pt idx="120">
                  <c:v>11.347471000000001</c:v>
                </c:pt>
                <c:pt idx="121">
                  <c:v>11.494956</c:v>
                </c:pt>
                <c:pt idx="122">
                  <c:v>11.519498</c:v>
                </c:pt>
                <c:pt idx="123">
                  <c:v>11.531786</c:v>
                </c:pt>
                <c:pt idx="124">
                  <c:v>11.539987</c:v>
                </c:pt>
                <c:pt idx="125">
                  <c:v>11.529055</c:v>
                </c:pt>
                <c:pt idx="126">
                  <c:v>11.51540400000003</c:v>
                </c:pt>
                <c:pt idx="127">
                  <c:v>11.529055</c:v>
                </c:pt>
                <c:pt idx="128">
                  <c:v>11.460958</c:v>
                </c:pt>
                <c:pt idx="129">
                  <c:v>11.451455000000006</c:v>
                </c:pt>
                <c:pt idx="130">
                  <c:v>11.541351999999998</c:v>
                </c:pt>
                <c:pt idx="131">
                  <c:v>11.608546</c:v>
                </c:pt>
                <c:pt idx="132">
                  <c:v>11.674747</c:v>
                </c:pt>
                <c:pt idx="133">
                  <c:v>11.905205</c:v>
                </c:pt>
                <c:pt idx="134">
                  <c:v>12.069946000000026</c:v>
                </c:pt>
                <c:pt idx="135">
                  <c:v>12.228263999999998</c:v>
                </c:pt>
                <c:pt idx="136">
                  <c:v>12.340324999999998</c:v>
                </c:pt>
                <c:pt idx="137">
                  <c:v>12.420992</c:v>
                </c:pt>
                <c:pt idx="138">
                  <c:v>12.515529000000004</c:v>
                </c:pt>
                <c:pt idx="139">
                  <c:v>12.759573</c:v>
                </c:pt>
                <c:pt idx="140">
                  <c:v>12.942264</c:v>
                </c:pt>
                <c:pt idx="141">
                  <c:v>13.149362999999999</c:v>
                </c:pt>
                <c:pt idx="142">
                  <c:v>13.418468000000001</c:v>
                </c:pt>
                <c:pt idx="143">
                  <c:v>13.563906000000006</c:v>
                </c:pt>
                <c:pt idx="144">
                  <c:v>13.576768</c:v>
                </c:pt>
                <c:pt idx="145">
                  <c:v>13.61543200000003</c:v>
                </c:pt>
                <c:pt idx="146">
                  <c:v>13.576768</c:v>
                </c:pt>
                <c:pt idx="147">
                  <c:v>13.394645000000002</c:v>
                </c:pt>
                <c:pt idx="148">
                  <c:v>13.416874</c:v>
                </c:pt>
                <c:pt idx="149">
                  <c:v>13.394645000000002</c:v>
                </c:pt>
                <c:pt idx="150">
                  <c:v>13.271432000000004</c:v>
                </c:pt>
                <c:pt idx="151">
                  <c:v>13.154037000000002</c:v>
                </c:pt>
                <c:pt idx="152">
                  <c:v>13.146240999999998</c:v>
                </c:pt>
                <c:pt idx="153">
                  <c:v>13.310797000000004</c:v>
                </c:pt>
                <c:pt idx="154">
                  <c:v>13.480608</c:v>
                </c:pt>
                <c:pt idx="155">
                  <c:v>13.753231</c:v>
                </c:pt>
                <c:pt idx="156">
                  <c:v>13.996504000000026</c:v>
                </c:pt>
                <c:pt idx="157">
                  <c:v>14.244072999999997</c:v>
                </c:pt>
                <c:pt idx="158">
                  <c:v>14.436043</c:v>
                </c:pt>
                <c:pt idx="159">
                  <c:v>14.705289</c:v>
                </c:pt>
                <c:pt idx="160">
                  <c:v>14.820669000000002</c:v>
                </c:pt>
                <c:pt idx="161">
                  <c:v>15.023972000000001</c:v>
                </c:pt>
                <c:pt idx="162">
                  <c:v>15.145485000000004</c:v>
                </c:pt>
                <c:pt idx="163">
                  <c:v>15.266178999999999</c:v>
                </c:pt>
                <c:pt idx="164">
                  <c:v>15.446281000000001</c:v>
                </c:pt>
                <c:pt idx="165">
                  <c:v>15.647042000000001</c:v>
                </c:pt>
                <c:pt idx="166">
                  <c:v>15.927577999999999</c:v>
                </c:pt>
                <c:pt idx="167">
                  <c:v>16.086884000000001</c:v>
                </c:pt>
                <c:pt idx="168">
                  <c:v>16.263171999999987</c:v>
                </c:pt>
                <c:pt idx="169">
                  <c:v>16.507767000000001</c:v>
                </c:pt>
                <c:pt idx="170">
                  <c:v>16.574387000000005</c:v>
                </c:pt>
                <c:pt idx="171">
                  <c:v>16.714390000000005</c:v>
                </c:pt>
                <c:pt idx="172">
                  <c:v>16.885558999999986</c:v>
                </c:pt>
                <c:pt idx="173">
                  <c:v>17.040299999999931</c:v>
                </c:pt>
                <c:pt idx="174">
                  <c:v>17.084776000000002</c:v>
                </c:pt>
                <c:pt idx="175">
                  <c:v>17.084765999999988</c:v>
                </c:pt>
                <c:pt idx="176">
                  <c:v>17.182219999999919</c:v>
                </c:pt>
                <c:pt idx="177">
                  <c:v>17.245425999999931</c:v>
                </c:pt>
                <c:pt idx="178">
                  <c:v>17.292481999999989</c:v>
                </c:pt>
                <c:pt idx="179">
                  <c:v>17.654741000000001</c:v>
                </c:pt>
                <c:pt idx="180">
                  <c:v>17.654741000000001</c:v>
                </c:pt>
                <c:pt idx="181">
                  <c:v>17.789105999999986</c:v>
                </c:pt>
                <c:pt idx="182">
                  <c:v>18.075907000000001</c:v>
                </c:pt>
                <c:pt idx="183">
                  <c:v>18.123085000000035</c:v>
                </c:pt>
                <c:pt idx="184">
                  <c:v>18.245874000000001</c:v>
                </c:pt>
                <c:pt idx="185">
                  <c:v>17.562957999999988</c:v>
                </c:pt>
                <c:pt idx="186">
                  <c:v>17.854555000000069</c:v>
                </c:pt>
                <c:pt idx="187">
                  <c:v>17.926619999999911</c:v>
                </c:pt>
                <c:pt idx="188">
                  <c:v>18.009641999999989</c:v>
                </c:pt>
                <c:pt idx="189">
                  <c:v>17.873605999999999</c:v>
                </c:pt>
                <c:pt idx="190">
                  <c:v>17.863021999999987</c:v>
                </c:pt>
                <c:pt idx="191">
                  <c:v>17.690331999999987</c:v>
                </c:pt>
                <c:pt idx="192">
                  <c:v>17.650558000000061</c:v>
                </c:pt>
                <c:pt idx="193">
                  <c:v>17.569198999999987</c:v>
                </c:pt>
                <c:pt idx="194">
                  <c:v>17.465424999999911</c:v>
                </c:pt>
                <c:pt idx="195">
                  <c:v>17.302731999999942</c:v>
                </c:pt>
                <c:pt idx="196">
                  <c:v>17.109069999999999</c:v>
                </c:pt>
                <c:pt idx="197">
                  <c:v>17.032229999999931</c:v>
                </c:pt>
                <c:pt idx="198">
                  <c:v>16.845588999999986</c:v>
                </c:pt>
                <c:pt idx="199">
                  <c:v>16.773900999999999</c:v>
                </c:pt>
                <c:pt idx="200">
                  <c:v>16.688661999999987</c:v>
                </c:pt>
                <c:pt idx="201">
                  <c:v>16.525371999999987</c:v>
                </c:pt>
                <c:pt idx="202">
                  <c:v>16.535162</c:v>
                </c:pt>
                <c:pt idx="203">
                  <c:v>16.365608000000002</c:v>
                </c:pt>
                <c:pt idx="204">
                  <c:v>16.305612999999919</c:v>
                </c:pt>
                <c:pt idx="205">
                  <c:v>16.418038999999986</c:v>
                </c:pt>
                <c:pt idx="206">
                  <c:v>16.309481000000005</c:v>
                </c:pt>
                <c:pt idx="207">
                  <c:v>16.255478</c:v>
                </c:pt>
                <c:pt idx="208">
                  <c:v>16.234300999999999</c:v>
                </c:pt>
                <c:pt idx="209">
                  <c:v>16.176705999999999</c:v>
                </c:pt>
                <c:pt idx="210">
                  <c:v>16.107868000000106</c:v>
                </c:pt>
                <c:pt idx="211">
                  <c:v>16.048808999999999</c:v>
                </c:pt>
                <c:pt idx="212">
                  <c:v>16.092606999999919</c:v>
                </c:pt>
                <c:pt idx="213">
                  <c:v>15.997547000000004</c:v>
                </c:pt>
                <c:pt idx="214">
                  <c:v>16.005132999999919</c:v>
                </c:pt>
                <c:pt idx="215">
                  <c:v>15.976716000000026</c:v>
                </c:pt>
                <c:pt idx="216">
                  <c:v>15.914376000000001</c:v>
                </c:pt>
                <c:pt idx="217">
                  <c:v>15.903066000000004</c:v>
                </c:pt>
                <c:pt idx="218">
                  <c:v>15.867311000000001</c:v>
                </c:pt>
                <c:pt idx="219">
                  <c:v>15.880475000000002</c:v>
                </c:pt>
                <c:pt idx="220">
                  <c:v>15.781083000000001</c:v>
                </c:pt>
                <c:pt idx="221">
                  <c:v>15.717643000000001</c:v>
                </c:pt>
                <c:pt idx="222">
                  <c:v>15.619257000000001</c:v>
                </c:pt>
                <c:pt idx="223">
                  <c:v>15.547258999999999</c:v>
                </c:pt>
                <c:pt idx="224">
                  <c:v>15.413385</c:v>
                </c:pt>
                <c:pt idx="225">
                  <c:v>15.415205</c:v>
                </c:pt>
                <c:pt idx="226">
                  <c:v>15.32598400000003</c:v>
                </c:pt>
                <c:pt idx="227">
                  <c:v>15.249911999999998</c:v>
                </c:pt>
                <c:pt idx="228">
                  <c:v>15.177814</c:v>
                </c:pt>
                <c:pt idx="229">
                  <c:v>15.095332000000004</c:v>
                </c:pt>
                <c:pt idx="230">
                  <c:v>14.903417000000006</c:v>
                </c:pt>
                <c:pt idx="231">
                  <c:v>14.876956000000026</c:v>
                </c:pt>
                <c:pt idx="232">
                  <c:v>14.789102</c:v>
                </c:pt>
                <c:pt idx="233">
                  <c:v>14.715714</c:v>
                </c:pt>
                <c:pt idx="234">
                  <c:v>14.640975999999998</c:v>
                </c:pt>
                <c:pt idx="235">
                  <c:v>14.576964</c:v>
                </c:pt>
                <c:pt idx="236">
                  <c:v>14.557979</c:v>
                </c:pt>
                <c:pt idx="237">
                  <c:v>14.490873000000001</c:v>
                </c:pt>
                <c:pt idx="238">
                  <c:v>14.383124</c:v>
                </c:pt>
                <c:pt idx="239">
                  <c:v>14.323609000000006</c:v>
                </c:pt>
                <c:pt idx="240">
                  <c:v>14.277866</c:v>
                </c:pt>
                <c:pt idx="241">
                  <c:v>14.247447999999999</c:v>
                </c:pt>
                <c:pt idx="242">
                  <c:v>14.257580000000004</c:v>
                </c:pt>
                <c:pt idx="243">
                  <c:v>14.277866</c:v>
                </c:pt>
                <c:pt idx="244">
                  <c:v>14.247451999999999</c:v>
                </c:pt>
                <c:pt idx="245">
                  <c:v>14.291402</c:v>
                </c:pt>
                <c:pt idx="246">
                  <c:v>14.352489000000061</c:v>
                </c:pt>
                <c:pt idx="247">
                  <c:v>14.384830000000004</c:v>
                </c:pt>
                <c:pt idx="248">
                  <c:v>14.306650000000024</c:v>
                </c:pt>
                <c:pt idx="249">
                  <c:v>14.264340000000001</c:v>
                </c:pt>
                <c:pt idx="250">
                  <c:v>14.114724000000001</c:v>
                </c:pt>
                <c:pt idx="251">
                  <c:v>13.958414000000024</c:v>
                </c:pt>
                <c:pt idx="252">
                  <c:v>13.913834000000024</c:v>
                </c:pt>
                <c:pt idx="253">
                  <c:v>13.803827</c:v>
                </c:pt>
                <c:pt idx="254">
                  <c:v>13.655817000000004</c:v>
                </c:pt>
                <c:pt idx="255">
                  <c:v>13.570337</c:v>
                </c:pt>
                <c:pt idx="256">
                  <c:v>13.320263000000001</c:v>
                </c:pt>
                <c:pt idx="257">
                  <c:v>13.339219</c:v>
                </c:pt>
                <c:pt idx="258">
                  <c:v>13.141576000000001</c:v>
                </c:pt>
                <c:pt idx="259">
                  <c:v>13.102712</c:v>
                </c:pt>
                <c:pt idx="260">
                  <c:v>12.976035000000024</c:v>
                </c:pt>
                <c:pt idx="261">
                  <c:v>12.891764</c:v>
                </c:pt>
                <c:pt idx="262">
                  <c:v>12.856684000000049</c:v>
                </c:pt>
                <c:pt idx="263">
                  <c:v>12.621256999999998</c:v>
                </c:pt>
                <c:pt idx="264">
                  <c:v>12.603319999999998</c:v>
                </c:pt>
                <c:pt idx="265">
                  <c:v>12.412168000000001</c:v>
                </c:pt>
                <c:pt idx="266">
                  <c:v>12.325714000000024</c:v>
                </c:pt>
                <c:pt idx="267">
                  <c:v>12.265985000000002</c:v>
                </c:pt>
                <c:pt idx="268">
                  <c:v>12.125841000000001</c:v>
                </c:pt>
                <c:pt idx="269">
                  <c:v>12.067080000000002</c:v>
                </c:pt>
                <c:pt idx="270">
                  <c:v>11.922141</c:v>
                </c:pt>
                <c:pt idx="271">
                  <c:v>11.834896000000002</c:v>
                </c:pt>
                <c:pt idx="272">
                  <c:v>11.760816</c:v>
                </c:pt>
                <c:pt idx="273">
                  <c:v>11.705212</c:v>
                </c:pt>
                <c:pt idx="274">
                  <c:v>11.726031000000001</c:v>
                </c:pt>
                <c:pt idx="275">
                  <c:v>11.659536000000045</c:v>
                </c:pt>
                <c:pt idx="276">
                  <c:v>11.678891999999999</c:v>
                </c:pt>
                <c:pt idx="277">
                  <c:v>11.663685000000006</c:v>
                </c:pt>
                <c:pt idx="278">
                  <c:v>11.567361999999999</c:v>
                </c:pt>
                <c:pt idx="279">
                  <c:v>11.593428000000001</c:v>
                </c:pt>
                <c:pt idx="280">
                  <c:v>11.571475</c:v>
                </c:pt>
                <c:pt idx="281">
                  <c:v>11.490870000000001</c:v>
                </c:pt>
                <c:pt idx="282">
                  <c:v>11.511309000000001</c:v>
                </c:pt>
                <c:pt idx="283">
                  <c:v>11.512671000000001</c:v>
                </c:pt>
                <c:pt idx="284">
                  <c:v>11.441966000000001</c:v>
                </c:pt>
                <c:pt idx="285">
                  <c:v>11.43654600000003</c:v>
                </c:pt>
                <c:pt idx="286">
                  <c:v>11.377082000000026</c:v>
                </c:pt>
                <c:pt idx="287">
                  <c:v>11.352849000000045</c:v>
                </c:pt>
                <c:pt idx="288">
                  <c:v>11.378434000000034</c:v>
                </c:pt>
                <c:pt idx="289">
                  <c:v>11.356882000000038</c:v>
                </c:pt>
                <c:pt idx="290">
                  <c:v>11.327324000000001</c:v>
                </c:pt>
                <c:pt idx="291">
                  <c:v>11.338062000000001</c:v>
                </c:pt>
                <c:pt idx="292">
                  <c:v>11.325981000000002</c:v>
                </c:pt>
                <c:pt idx="293">
                  <c:v>11.347468000000001</c:v>
                </c:pt>
                <c:pt idx="294">
                  <c:v>11.305872000000004</c:v>
                </c:pt>
                <c:pt idx="295">
                  <c:v>11.29248600000003</c:v>
                </c:pt>
                <c:pt idx="296">
                  <c:v>11.307213000000001</c:v>
                </c:pt>
                <c:pt idx="297">
                  <c:v>11.289808000000001</c:v>
                </c:pt>
                <c:pt idx="298">
                  <c:v>11.289808000000001</c:v>
                </c:pt>
                <c:pt idx="299">
                  <c:v>11.253757</c:v>
                </c:pt>
                <c:pt idx="300">
                  <c:v>11.25642</c:v>
                </c:pt>
                <c:pt idx="301">
                  <c:v>11.156848</c:v>
                </c:pt>
                <c:pt idx="302">
                  <c:v>11.172719000000004</c:v>
                </c:pt>
                <c:pt idx="303">
                  <c:v>11.216488</c:v>
                </c:pt>
                <c:pt idx="304">
                  <c:v>11.212499000000006</c:v>
                </c:pt>
                <c:pt idx="305">
                  <c:v>11.188619999999998</c:v>
                </c:pt>
                <c:pt idx="306">
                  <c:v>11.199223999999999</c:v>
                </c:pt>
                <c:pt idx="307">
                  <c:v>11.175371999999999</c:v>
                </c:pt>
                <c:pt idx="308">
                  <c:v>11.135724</c:v>
                </c:pt>
                <c:pt idx="309">
                  <c:v>11.072577000000004</c:v>
                </c:pt>
                <c:pt idx="310">
                  <c:v>11.087014</c:v>
                </c:pt>
                <c:pt idx="311">
                  <c:v>10.960337000000004</c:v>
                </c:pt>
                <c:pt idx="312">
                  <c:v>11.073887000000004</c:v>
                </c:pt>
                <c:pt idx="313">
                  <c:v>11.013704000000002</c:v>
                </c:pt>
                <c:pt idx="314">
                  <c:v>11.765339000000004</c:v>
                </c:pt>
                <c:pt idx="315">
                  <c:v>11.7569</c:v>
                </c:pt>
                <c:pt idx="316">
                  <c:v>11.698100999999999</c:v>
                </c:pt>
                <c:pt idx="317">
                  <c:v>11.770947</c:v>
                </c:pt>
                <c:pt idx="318">
                  <c:v>11.721866999999998</c:v>
                </c:pt>
                <c:pt idx="319">
                  <c:v>11.666028000000001</c:v>
                </c:pt>
                <c:pt idx="320">
                  <c:v>11.749892999999998</c:v>
                </c:pt>
                <c:pt idx="321">
                  <c:v>11.666028000000001</c:v>
                </c:pt>
                <c:pt idx="322">
                  <c:v>11.737268999999998</c:v>
                </c:pt>
                <c:pt idx="323">
                  <c:v>11.765342</c:v>
                </c:pt>
                <c:pt idx="324">
                  <c:v>11.741485000000001</c:v>
                </c:pt>
                <c:pt idx="325">
                  <c:v>11.752699000000026</c:v>
                </c:pt>
                <c:pt idx="326">
                  <c:v>11.634040999999998</c:v>
                </c:pt>
                <c:pt idx="327">
                  <c:v>11.606307000000001</c:v>
                </c:pt>
                <c:pt idx="328">
                  <c:v>11.660458</c:v>
                </c:pt>
                <c:pt idx="329">
                  <c:v>11.661857000000001</c:v>
                </c:pt>
                <c:pt idx="330">
                  <c:v>11.801905</c:v>
                </c:pt>
                <c:pt idx="331">
                  <c:v>11.772355000000001</c:v>
                </c:pt>
                <c:pt idx="332">
                  <c:v>11.719061999999999</c:v>
                </c:pt>
                <c:pt idx="333">
                  <c:v>11.696697</c:v>
                </c:pt>
                <c:pt idx="334">
                  <c:v>11.616005000000001</c:v>
                </c:pt>
                <c:pt idx="335">
                  <c:v>11.679966</c:v>
                </c:pt>
                <c:pt idx="336">
                  <c:v>11.716278999999998</c:v>
                </c:pt>
                <c:pt idx="337">
                  <c:v>11.666025000000001</c:v>
                </c:pt>
                <c:pt idx="338">
                  <c:v>11.738670999999997</c:v>
                </c:pt>
                <c:pt idx="339">
                  <c:v>11.591072999999998</c:v>
                </c:pt>
                <c:pt idx="340">
                  <c:v>11.5593</c:v>
                </c:pt>
                <c:pt idx="341">
                  <c:v>11.622939000000002</c:v>
                </c:pt>
                <c:pt idx="342">
                  <c:v>11.589692000000024</c:v>
                </c:pt>
                <c:pt idx="343">
                  <c:v>11.573108</c:v>
                </c:pt>
                <c:pt idx="344">
                  <c:v>11.524862000000001</c:v>
                </c:pt>
                <c:pt idx="345">
                  <c:v>11.551022</c:v>
                </c:pt>
                <c:pt idx="346">
                  <c:v>11.595228000000001</c:v>
                </c:pt>
                <c:pt idx="347">
                  <c:v>11.430328999999999</c:v>
                </c:pt>
                <c:pt idx="348">
                  <c:v>11.420779</c:v>
                </c:pt>
                <c:pt idx="349">
                  <c:v>11.408523000000001</c:v>
                </c:pt>
                <c:pt idx="350">
                  <c:v>11.274501000000001</c:v>
                </c:pt>
                <c:pt idx="351">
                  <c:v>11.261052999999999</c:v>
                </c:pt>
                <c:pt idx="352">
                  <c:v>11.27989</c:v>
                </c:pt>
                <c:pt idx="353">
                  <c:v>11.293360999999999</c:v>
                </c:pt>
                <c:pt idx="354">
                  <c:v>11.23554</c:v>
                </c:pt>
                <c:pt idx="355">
                  <c:v>11.203402000000002</c:v>
                </c:pt>
                <c:pt idx="356">
                  <c:v>11.258360999999999</c:v>
                </c:pt>
                <c:pt idx="357">
                  <c:v>11.215442000000024</c:v>
                </c:pt>
                <c:pt idx="358">
                  <c:v>11.200729000000001</c:v>
                </c:pt>
                <c:pt idx="359">
                  <c:v>11.206077999999998</c:v>
                </c:pt>
                <c:pt idx="360">
                  <c:v>11.198052000000001</c:v>
                </c:pt>
                <c:pt idx="361">
                  <c:v>11.186031</c:v>
                </c:pt>
                <c:pt idx="362">
                  <c:v>11.095605000000004</c:v>
                </c:pt>
                <c:pt idx="363">
                  <c:v>11.150042000000004</c:v>
                </c:pt>
                <c:pt idx="364">
                  <c:v>11.051992</c:v>
                </c:pt>
                <c:pt idx="365">
                  <c:v>11.090312999999998</c:v>
                </c:pt>
                <c:pt idx="366">
                  <c:v>11.053312</c:v>
                </c:pt>
                <c:pt idx="367">
                  <c:v>11.099581000000002</c:v>
                </c:pt>
                <c:pt idx="368">
                  <c:v>11.051992</c:v>
                </c:pt>
                <c:pt idx="369">
                  <c:v>11.042759</c:v>
                </c:pt>
                <c:pt idx="370">
                  <c:v>11.094283000000001</c:v>
                </c:pt>
                <c:pt idx="371">
                  <c:v>10.939120000000001</c:v>
                </c:pt>
                <c:pt idx="372">
                  <c:v>10.93259400000003</c:v>
                </c:pt>
                <c:pt idx="373">
                  <c:v>10.87792</c:v>
                </c:pt>
                <c:pt idx="374">
                  <c:v>10.859760000000026</c:v>
                </c:pt>
                <c:pt idx="375">
                  <c:v>10.848102999999998</c:v>
                </c:pt>
                <c:pt idx="376">
                  <c:v>10.784841999999999</c:v>
                </c:pt>
                <c:pt idx="377">
                  <c:v>10.69638</c:v>
                </c:pt>
                <c:pt idx="378">
                  <c:v>10.792568000000001</c:v>
                </c:pt>
                <c:pt idx="379">
                  <c:v>10.737311999999998</c:v>
                </c:pt>
                <c:pt idx="380">
                  <c:v>10.684896</c:v>
                </c:pt>
                <c:pt idx="381">
                  <c:v>10.664509000000002</c:v>
                </c:pt>
                <c:pt idx="382">
                  <c:v>10.609915000000001</c:v>
                </c:pt>
                <c:pt idx="383">
                  <c:v>10.536717000000001</c:v>
                </c:pt>
                <c:pt idx="384">
                  <c:v>10.524146</c:v>
                </c:pt>
                <c:pt idx="385">
                  <c:v>10.566946000000026</c:v>
                </c:pt>
                <c:pt idx="386">
                  <c:v>10.485277</c:v>
                </c:pt>
                <c:pt idx="387">
                  <c:v>10.372005000000026</c:v>
                </c:pt>
                <c:pt idx="388">
                  <c:v>10.300446000000045</c:v>
                </c:pt>
                <c:pt idx="389">
                  <c:v>10.302905000000004</c:v>
                </c:pt>
                <c:pt idx="390">
                  <c:v>10.318907999999999</c:v>
                </c:pt>
                <c:pt idx="391">
                  <c:v>10.228164999999999</c:v>
                </c:pt>
                <c:pt idx="392">
                  <c:v>10.246491000000001</c:v>
                </c:pt>
                <c:pt idx="393">
                  <c:v>10.187952999999998</c:v>
                </c:pt>
                <c:pt idx="394">
                  <c:v>10.110423000000001</c:v>
                </c:pt>
                <c:pt idx="395">
                  <c:v>10.06467</c:v>
                </c:pt>
                <c:pt idx="396">
                  <c:v>10.031085000000001</c:v>
                </c:pt>
                <c:pt idx="397">
                  <c:v>10.031082</c:v>
                </c:pt>
                <c:pt idx="398">
                  <c:v>9.9156150000000007</c:v>
                </c:pt>
                <c:pt idx="399">
                  <c:v>9.9144290000000002</c:v>
                </c:pt>
                <c:pt idx="400">
                  <c:v>9.830763000000001</c:v>
                </c:pt>
                <c:pt idx="401">
                  <c:v>9.8155200000000047</c:v>
                </c:pt>
                <c:pt idx="402">
                  <c:v>9.6874880000000001</c:v>
                </c:pt>
                <c:pt idx="403">
                  <c:v>9.7106450000000013</c:v>
                </c:pt>
                <c:pt idx="404">
                  <c:v>9.6114679999999986</c:v>
                </c:pt>
                <c:pt idx="405">
                  <c:v>9.5303619999999984</c:v>
                </c:pt>
                <c:pt idx="406">
                  <c:v>9.5337749999999986</c:v>
                </c:pt>
                <c:pt idx="407">
                  <c:v>9.5167219999999997</c:v>
                </c:pt>
                <c:pt idx="408">
                  <c:v>9.4702610000000007</c:v>
                </c:pt>
                <c:pt idx="409">
                  <c:v>9.4442980000000016</c:v>
                </c:pt>
                <c:pt idx="410">
                  <c:v>9.4172810000000009</c:v>
                </c:pt>
                <c:pt idx="411">
                  <c:v>9.4127860000000343</c:v>
                </c:pt>
                <c:pt idx="412">
                  <c:v>9.3634810000000268</c:v>
                </c:pt>
                <c:pt idx="413">
                  <c:v>9.4172810000000009</c:v>
                </c:pt>
                <c:pt idx="414">
                  <c:v>9.3780209999999986</c:v>
                </c:pt>
                <c:pt idx="415">
                  <c:v>9.3802600000000016</c:v>
                </c:pt>
                <c:pt idx="416">
                  <c:v>9.3400390000000026</c:v>
                </c:pt>
                <c:pt idx="417">
                  <c:v>9.3467320000000047</c:v>
                </c:pt>
                <c:pt idx="418">
                  <c:v>9.3467320000000047</c:v>
                </c:pt>
                <c:pt idx="419">
                  <c:v>9.3746640000000028</c:v>
                </c:pt>
                <c:pt idx="420">
                  <c:v>9.3500800000000268</c:v>
                </c:pt>
                <c:pt idx="421">
                  <c:v>9.3366960000000248</c:v>
                </c:pt>
                <c:pt idx="422">
                  <c:v>9.2744960000000027</c:v>
                </c:pt>
                <c:pt idx="423">
                  <c:v>9.3478470000000016</c:v>
                </c:pt>
                <c:pt idx="424">
                  <c:v>9.2811379999999986</c:v>
                </c:pt>
                <c:pt idx="425">
                  <c:v>9.322222</c:v>
                </c:pt>
                <c:pt idx="426">
                  <c:v>9.3199970000000008</c:v>
                </c:pt>
                <c:pt idx="427">
                  <c:v>9.3055440000000456</c:v>
                </c:pt>
                <c:pt idx="428">
                  <c:v>9.3088789999999992</c:v>
                </c:pt>
                <c:pt idx="429">
                  <c:v>9.3255580000000027</c:v>
                </c:pt>
                <c:pt idx="430">
                  <c:v>9.3634810000000268</c:v>
                </c:pt>
                <c:pt idx="431">
                  <c:v>9.3668350000000267</c:v>
                </c:pt>
                <c:pt idx="432">
                  <c:v>9.3311259999999994</c:v>
                </c:pt>
                <c:pt idx="433">
                  <c:v>9.3769020000000047</c:v>
                </c:pt>
                <c:pt idx="434">
                  <c:v>9.3970700000000011</c:v>
                </c:pt>
                <c:pt idx="435">
                  <c:v>9.4330310000000015</c:v>
                </c:pt>
                <c:pt idx="436">
                  <c:v>9.4589630000000007</c:v>
                </c:pt>
                <c:pt idx="437">
                  <c:v>9.4838370000000047</c:v>
                </c:pt>
                <c:pt idx="438">
                  <c:v>9.5337749999999986</c:v>
                </c:pt>
                <c:pt idx="439">
                  <c:v>9.5144510000000011</c:v>
                </c:pt>
                <c:pt idx="440">
                  <c:v>9.6057350000000028</c:v>
                </c:pt>
                <c:pt idx="441">
                  <c:v>9.6034450000000007</c:v>
                </c:pt>
                <c:pt idx="442">
                  <c:v>9.6494050000000016</c:v>
                </c:pt>
                <c:pt idx="443">
                  <c:v>9.6447999999999983</c:v>
                </c:pt>
                <c:pt idx="444">
                  <c:v>9.7699320000000007</c:v>
                </c:pt>
                <c:pt idx="445">
                  <c:v>9.7373369999999984</c:v>
                </c:pt>
                <c:pt idx="446">
                  <c:v>9.7956200000000013</c:v>
                </c:pt>
                <c:pt idx="447">
                  <c:v>9.834283000000001</c:v>
                </c:pt>
                <c:pt idx="448">
                  <c:v>9.765270000000001</c:v>
                </c:pt>
                <c:pt idx="449">
                  <c:v>9.9642520000000001</c:v>
                </c:pt>
                <c:pt idx="450">
                  <c:v>10.013138</c:v>
                </c:pt>
                <c:pt idx="451">
                  <c:v>10.083902</c:v>
                </c:pt>
                <c:pt idx="452">
                  <c:v>10.180659</c:v>
                </c:pt>
                <c:pt idx="453">
                  <c:v>10.219619</c:v>
                </c:pt>
                <c:pt idx="454">
                  <c:v>10.297988999999999</c:v>
                </c:pt>
                <c:pt idx="455">
                  <c:v>10.389355</c:v>
                </c:pt>
                <c:pt idx="456">
                  <c:v>10.465271</c:v>
                </c:pt>
                <c:pt idx="457">
                  <c:v>10.505322</c:v>
                </c:pt>
                <c:pt idx="458">
                  <c:v>10.644162999999999</c:v>
                </c:pt>
                <c:pt idx="459">
                  <c:v>10.709156</c:v>
                </c:pt>
                <c:pt idx="460">
                  <c:v>10.771972999999999</c:v>
                </c:pt>
                <c:pt idx="461">
                  <c:v>10.771972999999999</c:v>
                </c:pt>
                <c:pt idx="462">
                  <c:v>10.967888</c:v>
                </c:pt>
                <c:pt idx="463">
                  <c:v>10.667056000000002</c:v>
                </c:pt>
                <c:pt idx="464">
                  <c:v>10.907826</c:v>
                </c:pt>
                <c:pt idx="465">
                  <c:v>11.033539000000006</c:v>
                </c:pt>
                <c:pt idx="466">
                  <c:v>11.095605000000004</c:v>
                </c:pt>
                <c:pt idx="467">
                  <c:v>11.034857000000001</c:v>
                </c:pt>
                <c:pt idx="468">
                  <c:v>11.175354</c:v>
                </c:pt>
                <c:pt idx="469">
                  <c:v>11.199392</c:v>
                </c:pt>
                <c:pt idx="470">
                  <c:v>11.182025000000001</c:v>
                </c:pt>
                <c:pt idx="471">
                  <c:v>11.178019999999998</c:v>
                </c:pt>
                <c:pt idx="472">
                  <c:v>11.216784000000002</c:v>
                </c:pt>
                <c:pt idx="473">
                  <c:v>11.266430000000026</c:v>
                </c:pt>
                <c:pt idx="474">
                  <c:v>11.269120000000001</c:v>
                </c:pt>
                <c:pt idx="475">
                  <c:v>11.278537</c:v>
                </c:pt>
                <c:pt idx="476">
                  <c:v>11.346051000000001</c:v>
                </c:pt>
                <c:pt idx="477">
                  <c:v>11.35282400000003</c:v>
                </c:pt>
                <c:pt idx="478">
                  <c:v>11.27854</c:v>
                </c:pt>
                <c:pt idx="479">
                  <c:v>11.347409000000004</c:v>
                </c:pt>
                <c:pt idx="480">
                  <c:v>11.290660999999998</c:v>
                </c:pt>
                <c:pt idx="481">
                  <c:v>11.310895</c:v>
                </c:pt>
                <c:pt idx="482">
                  <c:v>11.329812</c:v>
                </c:pt>
                <c:pt idx="483">
                  <c:v>11.409882000000026</c:v>
                </c:pt>
                <c:pt idx="484">
                  <c:v>11.320353000000001</c:v>
                </c:pt>
                <c:pt idx="485">
                  <c:v>11.363670000000004</c:v>
                </c:pt>
                <c:pt idx="486">
                  <c:v>11.271806</c:v>
                </c:pt>
                <c:pt idx="487">
                  <c:v>11.273157999999999</c:v>
                </c:pt>
                <c:pt idx="488">
                  <c:v>11.240907999999999</c:v>
                </c:pt>
                <c:pt idx="489">
                  <c:v>11.235543</c:v>
                </c:pt>
                <c:pt idx="490">
                  <c:v>11.192711000000001</c:v>
                </c:pt>
                <c:pt idx="491">
                  <c:v>11.078407</c:v>
                </c:pt>
                <c:pt idx="492">
                  <c:v>11.206077999999998</c:v>
                </c:pt>
                <c:pt idx="493">
                  <c:v>11.138065999999998</c:v>
                </c:pt>
                <c:pt idx="494">
                  <c:v>11.134080000000001</c:v>
                </c:pt>
                <c:pt idx="495">
                  <c:v>11.124777999999999</c:v>
                </c:pt>
                <c:pt idx="496">
                  <c:v>11.094283000000001</c:v>
                </c:pt>
                <c:pt idx="497">
                  <c:v>10.988849</c:v>
                </c:pt>
                <c:pt idx="498">
                  <c:v>11.011173999999999</c:v>
                </c:pt>
                <c:pt idx="499">
                  <c:v>10.890917</c:v>
                </c:pt>
                <c:pt idx="500">
                  <c:v>10.901319000000001</c:v>
                </c:pt>
                <c:pt idx="501">
                  <c:v>10.792568000000001</c:v>
                </c:pt>
                <c:pt idx="502">
                  <c:v>10.823528</c:v>
                </c:pt>
                <c:pt idx="503">
                  <c:v>10.867543000000024</c:v>
                </c:pt>
                <c:pt idx="504">
                  <c:v>10.71299</c:v>
                </c:pt>
                <c:pt idx="505">
                  <c:v>10.65433</c:v>
                </c:pt>
                <c:pt idx="506">
                  <c:v>10.651789000000004</c:v>
                </c:pt>
                <c:pt idx="507">
                  <c:v>10.592202</c:v>
                </c:pt>
                <c:pt idx="508">
                  <c:v>10.614984</c:v>
                </c:pt>
                <c:pt idx="509">
                  <c:v>10.549300000000001</c:v>
                </c:pt>
                <c:pt idx="510">
                  <c:v>10.531686000000002</c:v>
                </c:pt>
                <c:pt idx="511">
                  <c:v>10.472771</c:v>
                </c:pt>
                <c:pt idx="512">
                  <c:v>10.414186000000004</c:v>
                </c:pt>
                <c:pt idx="513">
                  <c:v>10.39679400000003</c:v>
                </c:pt>
                <c:pt idx="514">
                  <c:v>10.398039000000002</c:v>
                </c:pt>
                <c:pt idx="515">
                  <c:v>10.367058</c:v>
                </c:pt>
                <c:pt idx="516">
                  <c:v>10.410457000000006</c:v>
                </c:pt>
                <c:pt idx="517">
                  <c:v>10.33123</c:v>
                </c:pt>
                <c:pt idx="518">
                  <c:v>10.346041</c:v>
                </c:pt>
                <c:pt idx="519">
                  <c:v>10.325068</c:v>
                </c:pt>
                <c:pt idx="520">
                  <c:v>10.293071999999999</c:v>
                </c:pt>
                <c:pt idx="521">
                  <c:v>10.365817000000026</c:v>
                </c:pt>
                <c:pt idx="522">
                  <c:v>10.313983</c:v>
                </c:pt>
                <c:pt idx="523">
                  <c:v>10.257503</c:v>
                </c:pt>
                <c:pt idx="524">
                  <c:v>10.272205</c:v>
                </c:pt>
                <c:pt idx="525">
                  <c:v>10.284473999999999</c:v>
                </c:pt>
                <c:pt idx="526">
                  <c:v>10.294300999999999</c:v>
                </c:pt>
                <c:pt idx="527">
                  <c:v>10.274658000000001</c:v>
                </c:pt>
                <c:pt idx="528">
                  <c:v>10.293071999999999</c:v>
                </c:pt>
                <c:pt idx="529">
                  <c:v>10.274658000000001</c:v>
                </c:pt>
                <c:pt idx="530">
                  <c:v>10.297988999999999</c:v>
                </c:pt>
                <c:pt idx="531">
                  <c:v>10.27957</c:v>
                </c:pt>
                <c:pt idx="532">
                  <c:v>10.234268999999998</c:v>
                </c:pt>
                <c:pt idx="533">
                  <c:v>10.180656000000004</c:v>
                </c:pt>
                <c:pt idx="534">
                  <c:v>10.218398999999998</c:v>
                </c:pt>
                <c:pt idx="535">
                  <c:v>10.194034</c:v>
                </c:pt>
                <c:pt idx="536">
                  <c:v>10.114045000000001</c:v>
                </c:pt>
                <c:pt idx="537">
                  <c:v>10.139426</c:v>
                </c:pt>
                <c:pt idx="538">
                  <c:v>10.116458</c:v>
                </c:pt>
                <c:pt idx="539">
                  <c:v>10.097157000000001</c:v>
                </c:pt>
                <c:pt idx="540">
                  <c:v>10.075485000000036</c:v>
                </c:pt>
                <c:pt idx="541">
                  <c:v>10.032283</c:v>
                </c:pt>
                <c:pt idx="542">
                  <c:v>10.043067000000001</c:v>
                </c:pt>
                <c:pt idx="543">
                  <c:v>10.016725000000001</c:v>
                </c:pt>
                <c:pt idx="544">
                  <c:v>9.977347</c:v>
                </c:pt>
                <c:pt idx="545">
                  <c:v>9.9333799999999997</c:v>
                </c:pt>
                <c:pt idx="546">
                  <c:v>9.9393109999999982</c:v>
                </c:pt>
                <c:pt idx="547">
                  <c:v>9.9393109999999982</c:v>
                </c:pt>
                <c:pt idx="548">
                  <c:v>9.9274550000000001</c:v>
                </c:pt>
                <c:pt idx="549">
                  <c:v>9.8237250000000014</c:v>
                </c:pt>
                <c:pt idx="550">
                  <c:v>9.8366320000000247</c:v>
                </c:pt>
                <c:pt idx="551">
                  <c:v>9.8131779999999988</c:v>
                </c:pt>
                <c:pt idx="552">
                  <c:v>9.7897769999999991</c:v>
                </c:pt>
                <c:pt idx="553">
                  <c:v>9.7991289999999989</c:v>
                </c:pt>
                <c:pt idx="554">
                  <c:v>9.753623000000001</c:v>
                </c:pt>
                <c:pt idx="555">
                  <c:v>9.7956200000000013</c:v>
                </c:pt>
                <c:pt idx="556">
                  <c:v>9.7664370000000247</c:v>
                </c:pt>
                <c:pt idx="557">
                  <c:v>9.6690050000000003</c:v>
                </c:pt>
                <c:pt idx="558">
                  <c:v>9.6344410000000007</c:v>
                </c:pt>
                <c:pt idx="559">
                  <c:v>9.6126170000000002</c:v>
                </c:pt>
                <c:pt idx="560">
                  <c:v>9.6011499999999987</c:v>
                </c:pt>
                <c:pt idx="561">
                  <c:v>9.5736850000000047</c:v>
                </c:pt>
                <c:pt idx="562">
                  <c:v>9.5759710000000009</c:v>
                </c:pt>
                <c:pt idx="563">
                  <c:v>9.5133170000000007</c:v>
                </c:pt>
                <c:pt idx="564">
                  <c:v>9.5428840000000008</c:v>
                </c:pt>
                <c:pt idx="565">
                  <c:v>9.478178999999999</c:v>
                </c:pt>
                <c:pt idx="566">
                  <c:v>9.4578340000000267</c:v>
                </c:pt>
                <c:pt idx="567">
                  <c:v>9.4804420000000267</c:v>
                </c:pt>
                <c:pt idx="568">
                  <c:v>9.5155860000000381</c:v>
                </c:pt>
                <c:pt idx="569">
                  <c:v>9.462351</c:v>
                </c:pt>
                <c:pt idx="570">
                  <c:v>9.4691320000000267</c:v>
                </c:pt>
                <c:pt idx="571">
                  <c:v>9.462351</c:v>
                </c:pt>
                <c:pt idx="572">
                  <c:v>9.3948270000000011</c:v>
                </c:pt>
                <c:pt idx="573">
                  <c:v>9.4172810000000009</c:v>
                </c:pt>
                <c:pt idx="574">
                  <c:v>9.4364100000000004</c:v>
                </c:pt>
                <c:pt idx="575">
                  <c:v>9.4906310000000005</c:v>
                </c:pt>
                <c:pt idx="576">
                  <c:v>9.5326410000000035</c:v>
                </c:pt>
                <c:pt idx="577">
                  <c:v>9.4759190000000046</c:v>
                </c:pt>
                <c:pt idx="578">
                  <c:v>9.4600950000000008</c:v>
                </c:pt>
                <c:pt idx="579">
                  <c:v>9.4827050000000028</c:v>
                </c:pt>
                <c:pt idx="580">
                  <c:v>9.4725240000000248</c:v>
                </c:pt>
                <c:pt idx="581">
                  <c:v>9.4555800000000456</c:v>
                </c:pt>
                <c:pt idx="582">
                  <c:v>9.4555770000000248</c:v>
                </c:pt>
                <c:pt idx="583">
                  <c:v>9.4330310000000015</c:v>
                </c:pt>
                <c:pt idx="584">
                  <c:v>9.4725240000000248</c:v>
                </c:pt>
                <c:pt idx="585">
                  <c:v>9.4082939999999997</c:v>
                </c:pt>
                <c:pt idx="586">
                  <c:v>9.4827020000000068</c:v>
                </c:pt>
                <c:pt idx="587">
                  <c:v>9.4657400000000305</c:v>
                </c:pt>
                <c:pt idx="588">
                  <c:v>9.4691300000000247</c:v>
                </c:pt>
                <c:pt idx="589">
                  <c:v>9.3847370000000048</c:v>
                </c:pt>
                <c:pt idx="590">
                  <c:v>9.4330310000000015</c:v>
                </c:pt>
                <c:pt idx="591">
                  <c:v>9.4352810000000016</c:v>
                </c:pt>
                <c:pt idx="592">
                  <c:v>9.941433</c:v>
                </c:pt>
                <c:pt idx="593">
                  <c:v>9.933091000000001</c:v>
                </c:pt>
                <c:pt idx="594">
                  <c:v>9.9307100000000013</c:v>
                </c:pt>
                <c:pt idx="595">
                  <c:v>9.9772470000000002</c:v>
                </c:pt>
                <c:pt idx="596">
                  <c:v>9.933091000000001</c:v>
                </c:pt>
                <c:pt idx="597">
                  <c:v>9.9676850000000048</c:v>
                </c:pt>
                <c:pt idx="598">
                  <c:v>9.914060000000001</c:v>
                </c:pt>
                <c:pt idx="599">
                  <c:v>9.9199990000000007</c:v>
                </c:pt>
                <c:pt idx="600">
                  <c:v>9.8986219999999996</c:v>
                </c:pt>
                <c:pt idx="601">
                  <c:v>9.8784680000000016</c:v>
                </c:pt>
                <c:pt idx="602">
                  <c:v>9.8559980000000067</c:v>
                </c:pt>
                <c:pt idx="603">
                  <c:v>9.9342809999999986</c:v>
                </c:pt>
                <c:pt idx="604">
                  <c:v>9.933091000000001</c:v>
                </c:pt>
                <c:pt idx="605">
                  <c:v>9.9856230000000004</c:v>
                </c:pt>
                <c:pt idx="606">
                  <c:v>9.9545500000000047</c:v>
                </c:pt>
                <c:pt idx="607">
                  <c:v>9.900995</c:v>
                </c:pt>
                <c:pt idx="608">
                  <c:v>9.9569370000000248</c:v>
                </c:pt>
                <c:pt idx="609">
                  <c:v>9.8998120000000007</c:v>
                </c:pt>
                <c:pt idx="610">
                  <c:v>9.9366640000000004</c:v>
                </c:pt>
                <c:pt idx="611">
                  <c:v>9.9664910000000067</c:v>
                </c:pt>
                <c:pt idx="612">
                  <c:v>10.038431000000001</c:v>
                </c:pt>
                <c:pt idx="613">
                  <c:v>9.9521650000000008</c:v>
                </c:pt>
                <c:pt idx="614">
                  <c:v>9.9378589999999996</c:v>
                </c:pt>
                <c:pt idx="615">
                  <c:v>9.988017000000001</c:v>
                </c:pt>
                <c:pt idx="616">
                  <c:v>10.135159</c:v>
                </c:pt>
                <c:pt idx="617">
                  <c:v>10.101197000000001</c:v>
                </c:pt>
                <c:pt idx="618">
                  <c:v>10.066139000000026</c:v>
                </c:pt>
                <c:pt idx="619">
                  <c:v>10.030007999999999</c:v>
                </c:pt>
                <c:pt idx="620">
                  <c:v>10.146100000000001</c:v>
                </c:pt>
                <c:pt idx="621">
                  <c:v>10.11573600000003</c:v>
                </c:pt>
                <c:pt idx="622">
                  <c:v>10.11573600000003</c:v>
                </c:pt>
                <c:pt idx="623">
                  <c:v>10.243861999999998</c:v>
                </c:pt>
                <c:pt idx="624">
                  <c:v>10.240178999999998</c:v>
                </c:pt>
                <c:pt idx="625">
                  <c:v>10.188754999999999</c:v>
                </c:pt>
                <c:pt idx="626">
                  <c:v>10.267215999999999</c:v>
                </c:pt>
                <c:pt idx="627">
                  <c:v>10.284460999999999</c:v>
                </c:pt>
                <c:pt idx="628">
                  <c:v>10.257376000000001</c:v>
                </c:pt>
                <c:pt idx="629">
                  <c:v>10.278299999999998</c:v>
                </c:pt>
                <c:pt idx="630">
                  <c:v>10.19364</c:v>
                </c:pt>
                <c:pt idx="631">
                  <c:v>10.262299000000002</c:v>
                </c:pt>
                <c:pt idx="632">
                  <c:v>10.237721999999998</c:v>
                </c:pt>
                <c:pt idx="633">
                  <c:v>10.140016999999999</c:v>
                </c:pt>
                <c:pt idx="634">
                  <c:v>10.102403000000002</c:v>
                </c:pt>
                <c:pt idx="635">
                  <c:v>10.069762000000004</c:v>
                </c:pt>
                <c:pt idx="636">
                  <c:v>10.015593000000004</c:v>
                </c:pt>
                <c:pt idx="637">
                  <c:v>9.9128700000000016</c:v>
                </c:pt>
                <c:pt idx="638">
                  <c:v>9.8891330000000028</c:v>
                </c:pt>
                <c:pt idx="639">
                  <c:v>9.8915050000000004</c:v>
                </c:pt>
                <c:pt idx="640">
                  <c:v>9.8253250000000012</c:v>
                </c:pt>
                <c:pt idx="641">
                  <c:v>9.8006270000000004</c:v>
                </c:pt>
                <c:pt idx="642">
                  <c:v>9.8053300000000068</c:v>
                </c:pt>
                <c:pt idx="643">
                  <c:v>9.7912329999999983</c:v>
                </c:pt>
                <c:pt idx="644">
                  <c:v>9.7959279999999982</c:v>
                </c:pt>
                <c:pt idx="645">
                  <c:v>9.737391999999998</c:v>
                </c:pt>
                <c:pt idx="646">
                  <c:v>9.6977870000000035</c:v>
                </c:pt>
                <c:pt idx="647">
                  <c:v>9.7795040000000046</c:v>
                </c:pt>
                <c:pt idx="648">
                  <c:v>9.7713009999999993</c:v>
                </c:pt>
                <c:pt idx="649">
                  <c:v>9.6792030000000011</c:v>
                </c:pt>
                <c:pt idx="650">
                  <c:v>9.7117439999999995</c:v>
                </c:pt>
                <c:pt idx="651">
                  <c:v>9.6571830000000034</c:v>
                </c:pt>
                <c:pt idx="652">
                  <c:v>9.596031</c:v>
                </c:pt>
                <c:pt idx="653">
                  <c:v>9.5409739999999985</c:v>
                </c:pt>
                <c:pt idx="654">
                  <c:v>9.4205130000000015</c:v>
                </c:pt>
                <c:pt idx="655">
                  <c:v>9.4250320000000247</c:v>
                </c:pt>
                <c:pt idx="656">
                  <c:v>9.4431249999999984</c:v>
                </c:pt>
                <c:pt idx="657">
                  <c:v>9.3934480000000047</c:v>
                </c:pt>
                <c:pt idx="658">
                  <c:v>9.2948799999999991</c:v>
                </c:pt>
                <c:pt idx="659">
                  <c:v>9.2670669999999991</c:v>
                </c:pt>
                <c:pt idx="660">
                  <c:v>9.2559650000000016</c:v>
                </c:pt>
                <c:pt idx="661">
                  <c:v>9.1918400000000009</c:v>
                </c:pt>
                <c:pt idx="662">
                  <c:v>9.0954090000000267</c:v>
                </c:pt>
                <c:pt idx="663">
                  <c:v>9.0151060000000047</c:v>
                </c:pt>
                <c:pt idx="664">
                  <c:v>9.0291570000000014</c:v>
                </c:pt>
                <c:pt idx="665">
                  <c:v>8.9397789999999997</c:v>
                </c:pt>
                <c:pt idx="666">
                  <c:v>8.9752090000000067</c:v>
                </c:pt>
                <c:pt idx="667">
                  <c:v>8.9419239999999984</c:v>
                </c:pt>
                <c:pt idx="668">
                  <c:v>8.9312109999999993</c:v>
                </c:pt>
                <c:pt idx="669">
                  <c:v>8.918377999999997</c:v>
                </c:pt>
                <c:pt idx="670">
                  <c:v>8.8757180000000027</c:v>
                </c:pt>
                <c:pt idx="671">
                  <c:v>8.9226530000000004</c:v>
                </c:pt>
                <c:pt idx="672">
                  <c:v>8.8247930000000014</c:v>
                </c:pt>
                <c:pt idx="673">
                  <c:v>8.848097000000001</c:v>
                </c:pt>
                <c:pt idx="674">
                  <c:v>8.7678560000000001</c:v>
                </c:pt>
                <c:pt idx="675">
                  <c:v>8.7269639999999988</c:v>
                </c:pt>
                <c:pt idx="676">
                  <c:v>8.6727320000000248</c:v>
                </c:pt>
                <c:pt idx="677">
                  <c:v>8.6654580000000028</c:v>
                </c:pt>
                <c:pt idx="678">
                  <c:v>8.4804910000000007</c:v>
                </c:pt>
                <c:pt idx="679">
                  <c:v>8.5560500000000008</c:v>
                </c:pt>
                <c:pt idx="680">
                  <c:v>8.4662690000000005</c:v>
                </c:pt>
                <c:pt idx="681">
                  <c:v>8.4126530000000006</c:v>
                </c:pt>
                <c:pt idx="682">
                  <c:v>8.3673930000000034</c:v>
                </c:pt>
                <c:pt idx="683">
                  <c:v>8.316395</c:v>
                </c:pt>
                <c:pt idx="684">
                  <c:v>8.286543</c:v>
                </c:pt>
                <c:pt idx="685">
                  <c:v>8.2094260000000006</c:v>
                </c:pt>
                <c:pt idx="686">
                  <c:v>8.0824870000000306</c:v>
                </c:pt>
                <c:pt idx="687">
                  <c:v>8.0043939999999996</c:v>
                </c:pt>
                <c:pt idx="688">
                  <c:v>7.9651499999999995</c:v>
                </c:pt>
                <c:pt idx="689">
                  <c:v>7.9251480000000001</c:v>
                </c:pt>
                <c:pt idx="690">
                  <c:v>7.8542179999999862</c:v>
                </c:pt>
                <c:pt idx="691">
                  <c:v>7.788589</c:v>
                </c:pt>
                <c:pt idx="692">
                  <c:v>7.6911659999999955</c:v>
                </c:pt>
                <c:pt idx="693">
                  <c:v>7.6773490000000004</c:v>
                </c:pt>
                <c:pt idx="694">
                  <c:v>7.6241569999999719</c:v>
                </c:pt>
                <c:pt idx="695">
                  <c:v>7.5713340000000002</c:v>
                </c:pt>
                <c:pt idx="696">
                  <c:v>7.5432519999999998</c:v>
                </c:pt>
                <c:pt idx="697">
                  <c:v>7.4462270000000164</c:v>
                </c:pt>
                <c:pt idx="698">
                  <c:v>7.4399800000000003</c:v>
                </c:pt>
                <c:pt idx="699">
                  <c:v>7.4212749999999996</c:v>
                </c:pt>
                <c:pt idx="700">
                  <c:v>7.3928639999999985</c:v>
                </c:pt>
                <c:pt idx="701">
                  <c:v>7.4417650000000144</c:v>
                </c:pt>
                <c:pt idx="702">
                  <c:v>7.3716260000000124</c:v>
                </c:pt>
                <c:pt idx="703">
                  <c:v>7.3919779999999955</c:v>
                </c:pt>
                <c:pt idx="704">
                  <c:v>7.3592649999999997</c:v>
                </c:pt>
                <c:pt idx="705">
                  <c:v>7.393751</c:v>
                </c:pt>
                <c:pt idx="706">
                  <c:v>7.3733930000000134</c:v>
                </c:pt>
                <c:pt idx="707">
                  <c:v>7.3999559999999862</c:v>
                </c:pt>
                <c:pt idx="708">
                  <c:v>7.4694710000000004</c:v>
                </c:pt>
                <c:pt idx="709">
                  <c:v>7.4874010000000002</c:v>
                </c:pt>
                <c:pt idx="710">
                  <c:v>7.5215809999999843</c:v>
                </c:pt>
                <c:pt idx="711">
                  <c:v>7.6177639999999975</c:v>
                </c:pt>
                <c:pt idx="712">
                  <c:v>7.6296439999999999</c:v>
                </c:pt>
                <c:pt idx="713">
                  <c:v>7.6534589999999945</c:v>
                </c:pt>
                <c:pt idx="714">
                  <c:v>7.8354099999999995</c:v>
                </c:pt>
                <c:pt idx="715">
                  <c:v>7.8523349999999814</c:v>
                </c:pt>
                <c:pt idx="716">
                  <c:v>7.9337030000000164</c:v>
                </c:pt>
                <c:pt idx="717">
                  <c:v>7.9995969999999996</c:v>
                </c:pt>
                <c:pt idx="718">
                  <c:v>8.059270999999999</c:v>
                </c:pt>
                <c:pt idx="719">
                  <c:v>8.1184170000000009</c:v>
                </c:pt>
                <c:pt idx="720">
                  <c:v>8.1223120000000009</c:v>
                </c:pt>
                <c:pt idx="721">
                  <c:v>8.2035229999999988</c:v>
                </c:pt>
                <c:pt idx="722">
                  <c:v>8.2925060000000048</c:v>
                </c:pt>
                <c:pt idx="723">
                  <c:v>8.401567</c:v>
                </c:pt>
                <c:pt idx="724">
                  <c:v>8.6002659999999995</c:v>
                </c:pt>
                <c:pt idx="725">
                  <c:v>8.7468619999999984</c:v>
                </c:pt>
                <c:pt idx="726">
                  <c:v>8.7973299999999988</c:v>
                </c:pt>
                <c:pt idx="727">
                  <c:v>8.8714630000000003</c:v>
                </c:pt>
                <c:pt idx="728">
                  <c:v>9.0010709999999996</c:v>
                </c:pt>
                <c:pt idx="729">
                  <c:v>9.0845140000000004</c:v>
                </c:pt>
                <c:pt idx="730">
                  <c:v>9.2470960000000009</c:v>
                </c:pt>
                <c:pt idx="731">
                  <c:v>9.4442579999999996</c:v>
                </c:pt>
                <c:pt idx="732">
                  <c:v>9.5753490000000028</c:v>
                </c:pt>
                <c:pt idx="733">
                  <c:v>9.7117439999999995</c:v>
                </c:pt>
                <c:pt idx="734">
                  <c:v>9.7327239999999993</c:v>
                </c:pt>
                <c:pt idx="735">
                  <c:v>9.8312159999999995</c:v>
                </c:pt>
                <c:pt idx="736">
                  <c:v>9.8832080000000015</c:v>
                </c:pt>
                <c:pt idx="737">
                  <c:v>9.941433</c:v>
                </c:pt>
                <c:pt idx="738">
                  <c:v>10.048059999999998</c:v>
                </c:pt>
                <c:pt idx="739">
                  <c:v>10.253688</c:v>
                </c:pt>
                <c:pt idx="740">
                  <c:v>10.371125000000001</c:v>
                </c:pt>
                <c:pt idx="741">
                  <c:v>10.083047000000002</c:v>
                </c:pt>
                <c:pt idx="742">
                  <c:v>10.407239000000002</c:v>
                </c:pt>
                <c:pt idx="743">
                  <c:v>10.515079</c:v>
                </c:pt>
                <c:pt idx="744">
                  <c:v>10.539054</c:v>
                </c:pt>
                <c:pt idx="745">
                  <c:v>10.563092000000006</c:v>
                </c:pt>
                <c:pt idx="746">
                  <c:v>10.589717</c:v>
                </c:pt>
                <c:pt idx="747">
                  <c:v>10.457256000000006</c:v>
                </c:pt>
                <c:pt idx="748">
                  <c:v>10.627864000000001</c:v>
                </c:pt>
                <c:pt idx="749">
                  <c:v>10.563089000000026</c:v>
                </c:pt>
                <c:pt idx="750">
                  <c:v>10.680231000000001</c:v>
                </c:pt>
                <c:pt idx="751">
                  <c:v>10.598600000000001</c:v>
                </c:pt>
                <c:pt idx="752">
                  <c:v>10.681507</c:v>
                </c:pt>
                <c:pt idx="753">
                  <c:v>10.634233999999999</c:v>
                </c:pt>
                <c:pt idx="754">
                  <c:v>10.535261999999999</c:v>
                </c:pt>
                <c:pt idx="755">
                  <c:v>10.65976</c:v>
                </c:pt>
                <c:pt idx="756">
                  <c:v>10.698164999999999</c:v>
                </c:pt>
                <c:pt idx="757">
                  <c:v>10.630410999999999</c:v>
                </c:pt>
                <c:pt idx="758">
                  <c:v>10.657208000000001</c:v>
                </c:pt>
                <c:pt idx="759">
                  <c:v>10.669991</c:v>
                </c:pt>
                <c:pt idx="760">
                  <c:v>10.597335000000001</c:v>
                </c:pt>
                <c:pt idx="761">
                  <c:v>10.66359600000003</c:v>
                </c:pt>
                <c:pt idx="762">
                  <c:v>10.682788</c:v>
                </c:pt>
                <c:pt idx="763">
                  <c:v>10.65976</c:v>
                </c:pt>
                <c:pt idx="764">
                  <c:v>10.681507</c:v>
                </c:pt>
                <c:pt idx="765">
                  <c:v>10.687912000000001</c:v>
                </c:pt>
                <c:pt idx="766">
                  <c:v>10.650821000000001</c:v>
                </c:pt>
                <c:pt idx="767">
                  <c:v>10.625317999999998</c:v>
                </c:pt>
                <c:pt idx="768">
                  <c:v>10.677667</c:v>
                </c:pt>
                <c:pt idx="769">
                  <c:v>10.621497</c:v>
                </c:pt>
                <c:pt idx="770">
                  <c:v>10.613865000000001</c:v>
                </c:pt>
                <c:pt idx="771">
                  <c:v>10.544111999999998</c:v>
                </c:pt>
                <c:pt idx="772">
                  <c:v>10.554227000000001</c:v>
                </c:pt>
                <c:pt idx="773">
                  <c:v>10.48864</c:v>
                </c:pt>
                <c:pt idx="774">
                  <c:v>10.507523000000001</c:v>
                </c:pt>
                <c:pt idx="775">
                  <c:v>10.419722</c:v>
                </c:pt>
                <c:pt idx="776">
                  <c:v>10.405993</c:v>
                </c:pt>
                <c:pt idx="777">
                  <c:v>10.463525000000002</c:v>
                </c:pt>
                <c:pt idx="778">
                  <c:v>10.422219</c:v>
                </c:pt>
                <c:pt idx="779">
                  <c:v>10.371125000000001</c:v>
                </c:pt>
                <c:pt idx="780">
                  <c:v>10.350012000000024</c:v>
                </c:pt>
                <c:pt idx="781">
                  <c:v>10.319041</c:v>
                </c:pt>
                <c:pt idx="782">
                  <c:v>10.371125000000001</c:v>
                </c:pt>
                <c:pt idx="783">
                  <c:v>10.289392999999999</c:v>
                </c:pt>
                <c:pt idx="784">
                  <c:v>10.326465000000002</c:v>
                </c:pt>
                <c:pt idx="785">
                  <c:v>10.216885</c:v>
                </c:pt>
                <c:pt idx="786">
                  <c:v>10.229138000000001</c:v>
                </c:pt>
                <c:pt idx="787">
                  <c:v>10.216885</c:v>
                </c:pt>
                <c:pt idx="788">
                  <c:v>10.099982000000002</c:v>
                </c:pt>
                <c:pt idx="789">
                  <c:v>10.194864999999998</c:v>
                </c:pt>
                <c:pt idx="790">
                  <c:v>10.080630000000006</c:v>
                </c:pt>
                <c:pt idx="791">
                  <c:v>10.112097</c:v>
                </c:pt>
                <c:pt idx="792">
                  <c:v>10.131508999999999</c:v>
                </c:pt>
                <c:pt idx="793">
                  <c:v>10.102403000000002</c:v>
                </c:pt>
                <c:pt idx="794">
                  <c:v>10.075798000000002</c:v>
                </c:pt>
                <c:pt idx="795">
                  <c:v>10.068554000000002</c:v>
                </c:pt>
                <c:pt idx="796">
                  <c:v>10.044445</c:v>
                </c:pt>
                <c:pt idx="797">
                  <c:v>9.9976000000000003</c:v>
                </c:pt>
                <c:pt idx="798">
                  <c:v>10.027605000000001</c:v>
                </c:pt>
                <c:pt idx="799">
                  <c:v>10.137589</c:v>
                </c:pt>
                <c:pt idx="800">
                  <c:v>10.031211999999998</c:v>
                </c:pt>
                <c:pt idx="801">
                  <c:v>10.144880000000001</c:v>
                </c:pt>
                <c:pt idx="802">
                  <c:v>10.042036000000024</c:v>
                </c:pt>
                <c:pt idx="803">
                  <c:v>10.039632000000006</c:v>
                </c:pt>
                <c:pt idx="804">
                  <c:v>10.051671000000001</c:v>
                </c:pt>
                <c:pt idx="805">
                  <c:v>10.052877000000002</c:v>
                </c:pt>
                <c:pt idx="806">
                  <c:v>10.039632000000006</c:v>
                </c:pt>
                <c:pt idx="807">
                  <c:v>10.046851999999999</c:v>
                </c:pt>
                <c:pt idx="808">
                  <c:v>10.040836000000002</c:v>
                </c:pt>
                <c:pt idx="809">
                  <c:v>10.079424000000024</c:v>
                </c:pt>
                <c:pt idx="810">
                  <c:v>9.9808360000000267</c:v>
                </c:pt>
                <c:pt idx="811">
                  <c:v>9.9796400000000247</c:v>
                </c:pt>
                <c:pt idx="812">
                  <c:v>9.9545500000000047</c:v>
                </c:pt>
                <c:pt idx="813">
                  <c:v>9.9450080000000014</c:v>
                </c:pt>
                <c:pt idx="814">
                  <c:v>9.8749190000000002</c:v>
                </c:pt>
                <c:pt idx="815">
                  <c:v>9.9235730000000011</c:v>
                </c:pt>
                <c:pt idx="816">
                  <c:v>9.8891330000000028</c:v>
                </c:pt>
                <c:pt idx="817">
                  <c:v>9.8879490000000008</c:v>
                </c:pt>
                <c:pt idx="818">
                  <c:v>9.8453679999999988</c:v>
                </c:pt>
                <c:pt idx="819">
                  <c:v>9.8053300000000068</c:v>
                </c:pt>
                <c:pt idx="820">
                  <c:v>9.8701860000000323</c:v>
                </c:pt>
                <c:pt idx="821">
                  <c:v>9.831218999999999</c:v>
                </c:pt>
                <c:pt idx="822">
                  <c:v>9.7935840000000027</c:v>
                </c:pt>
                <c:pt idx="823">
                  <c:v>9.7959310000000013</c:v>
                </c:pt>
                <c:pt idx="824">
                  <c:v>9.7865420000000007</c:v>
                </c:pt>
                <c:pt idx="825">
                  <c:v>9.7350609999999982</c:v>
                </c:pt>
                <c:pt idx="826">
                  <c:v>9.7841929999999984</c:v>
                </c:pt>
                <c:pt idx="827">
                  <c:v>9.6594990000000305</c:v>
                </c:pt>
                <c:pt idx="828">
                  <c:v>9.7771589999999993</c:v>
                </c:pt>
                <c:pt idx="829">
                  <c:v>9.7210649999999994</c:v>
                </c:pt>
                <c:pt idx="830">
                  <c:v>9.7094160000000027</c:v>
                </c:pt>
                <c:pt idx="831">
                  <c:v>9.7059249999999988</c:v>
                </c:pt>
                <c:pt idx="832">
                  <c:v>9.7001089999999994</c:v>
                </c:pt>
                <c:pt idx="833">
                  <c:v>9.6618150000000007</c:v>
                </c:pt>
                <c:pt idx="834">
                  <c:v>9.6803629999999998</c:v>
                </c:pt>
                <c:pt idx="835">
                  <c:v>9.6179099999999984</c:v>
                </c:pt>
                <c:pt idx="836">
                  <c:v>9.6537110000000013</c:v>
                </c:pt>
                <c:pt idx="837">
                  <c:v>9.6514000000000006</c:v>
                </c:pt>
                <c:pt idx="838">
                  <c:v>9.5661660000000008</c:v>
                </c:pt>
                <c:pt idx="839">
                  <c:v>9.6375269999999986</c:v>
                </c:pt>
                <c:pt idx="840">
                  <c:v>9.5272559999999995</c:v>
                </c:pt>
                <c:pt idx="841">
                  <c:v>9.5432599999999983</c:v>
                </c:pt>
                <c:pt idx="842">
                  <c:v>9.5010289999999991</c:v>
                </c:pt>
                <c:pt idx="843">
                  <c:v>9.4680570000000035</c:v>
                </c:pt>
                <c:pt idx="844">
                  <c:v>9.4930570000000003</c:v>
                </c:pt>
                <c:pt idx="845">
                  <c:v>9.4431219999999989</c:v>
                </c:pt>
                <c:pt idx="846">
                  <c:v>9.5432619999999986</c:v>
                </c:pt>
                <c:pt idx="847">
                  <c:v>9.4919199999999986</c:v>
                </c:pt>
                <c:pt idx="848">
                  <c:v>9.4646510000000035</c:v>
                </c:pt>
                <c:pt idx="849">
                  <c:v>9.4352020000000003</c:v>
                </c:pt>
                <c:pt idx="850">
                  <c:v>9.4816850000000006</c:v>
                </c:pt>
                <c:pt idx="851">
                  <c:v>9.5147040000000001</c:v>
                </c:pt>
                <c:pt idx="852">
                  <c:v>9.5055850000000248</c:v>
                </c:pt>
                <c:pt idx="853">
                  <c:v>9.4397300000000008</c:v>
                </c:pt>
                <c:pt idx="854">
                  <c:v>9.4408610000000017</c:v>
                </c:pt>
                <c:pt idx="855">
                  <c:v>9.4680570000000035</c:v>
                </c:pt>
                <c:pt idx="856">
                  <c:v>9.4340729999999997</c:v>
                </c:pt>
                <c:pt idx="857">
                  <c:v>9.356363</c:v>
                </c:pt>
                <c:pt idx="858">
                  <c:v>9.4114820000000048</c:v>
                </c:pt>
                <c:pt idx="859">
                  <c:v>9.4431249999999984</c:v>
                </c:pt>
                <c:pt idx="860">
                  <c:v>9.4250320000000247</c:v>
                </c:pt>
                <c:pt idx="861">
                  <c:v>9.4227710000000009</c:v>
                </c:pt>
                <c:pt idx="862">
                  <c:v>9.4193840000000026</c:v>
                </c:pt>
                <c:pt idx="863">
                  <c:v>9.461250999999999</c:v>
                </c:pt>
                <c:pt idx="864">
                  <c:v>9.4771410000000014</c:v>
                </c:pt>
                <c:pt idx="865">
                  <c:v>9.431811999999999</c:v>
                </c:pt>
                <c:pt idx="866">
                  <c:v>9.4816850000000006</c:v>
                </c:pt>
                <c:pt idx="867">
                  <c:v>9.356363</c:v>
                </c:pt>
                <c:pt idx="868">
                  <c:v>9.474870000000001</c:v>
                </c:pt>
                <c:pt idx="869">
                  <c:v>9.461250999999999</c:v>
                </c:pt>
                <c:pt idx="870">
                  <c:v>9.9079530000000009</c:v>
                </c:pt>
                <c:pt idx="871">
                  <c:v>9.9163950000000014</c:v>
                </c:pt>
                <c:pt idx="872">
                  <c:v>9.9176030000000015</c:v>
                </c:pt>
                <c:pt idx="873">
                  <c:v>9.9466090000000005</c:v>
                </c:pt>
                <c:pt idx="874">
                  <c:v>10.002438000000026</c:v>
                </c:pt>
                <c:pt idx="875">
                  <c:v>9.9927050000000008</c:v>
                </c:pt>
                <c:pt idx="876">
                  <c:v>9.9817650000000011</c:v>
                </c:pt>
                <c:pt idx="877">
                  <c:v>9.8682450000000035</c:v>
                </c:pt>
                <c:pt idx="878">
                  <c:v>9.9127790000000005</c:v>
                </c:pt>
                <c:pt idx="879">
                  <c:v>9.9562940000000228</c:v>
                </c:pt>
                <c:pt idx="880">
                  <c:v>9.9866280000000014</c:v>
                </c:pt>
                <c:pt idx="881">
                  <c:v>9.8910880000000034</c:v>
                </c:pt>
                <c:pt idx="882">
                  <c:v>9.886279</c:v>
                </c:pt>
                <c:pt idx="883">
                  <c:v>10.018267999999999</c:v>
                </c:pt>
                <c:pt idx="884">
                  <c:v>9.9296790000000001</c:v>
                </c:pt>
                <c:pt idx="885">
                  <c:v>9.9647810000000003</c:v>
                </c:pt>
                <c:pt idx="886">
                  <c:v>10.006084000000024</c:v>
                </c:pt>
                <c:pt idx="887">
                  <c:v>9.90916</c:v>
                </c:pt>
                <c:pt idx="888">
                  <c:v>10.001215999999999</c:v>
                </c:pt>
                <c:pt idx="889">
                  <c:v>9.9284719999999993</c:v>
                </c:pt>
                <c:pt idx="890">
                  <c:v>9.9538720000000005</c:v>
                </c:pt>
                <c:pt idx="891">
                  <c:v>9.9599290000000007</c:v>
                </c:pt>
                <c:pt idx="892">
                  <c:v>9.9817650000000011</c:v>
                </c:pt>
                <c:pt idx="893">
                  <c:v>9.9405590000000004</c:v>
                </c:pt>
                <c:pt idx="894">
                  <c:v>9.9296790000000001</c:v>
                </c:pt>
                <c:pt idx="895">
                  <c:v>9.9236390000000068</c:v>
                </c:pt>
                <c:pt idx="896">
                  <c:v>9.8947000000000003</c:v>
                </c:pt>
                <c:pt idx="897">
                  <c:v>9.8526510000000247</c:v>
                </c:pt>
                <c:pt idx="898">
                  <c:v>9.9055420000000325</c:v>
                </c:pt>
                <c:pt idx="899">
                  <c:v>9.886273000000001</c:v>
                </c:pt>
                <c:pt idx="900">
                  <c:v>9.8934970000000266</c:v>
                </c:pt>
                <c:pt idx="901">
                  <c:v>9.8370759999999997</c:v>
                </c:pt>
                <c:pt idx="902">
                  <c:v>9.7512769999999982</c:v>
                </c:pt>
                <c:pt idx="903">
                  <c:v>9.7524610000000003</c:v>
                </c:pt>
                <c:pt idx="904">
                  <c:v>9.8048120000000001</c:v>
                </c:pt>
                <c:pt idx="905">
                  <c:v>9.7702779999999994</c:v>
                </c:pt>
                <c:pt idx="906">
                  <c:v>9.7809809999999988</c:v>
                </c:pt>
                <c:pt idx="907">
                  <c:v>9.7263959999999994</c:v>
                </c:pt>
                <c:pt idx="908">
                  <c:v>9.6099440000000005</c:v>
                </c:pt>
                <c:pt idx="909">
                  <c:v>9.5702850000000002</c:v>
                </c:pt>
                <c:pt idx="910">
                  <c:v>9.6228100000000012</c:v>
                </c:pt>
                <c:pt idx="911">
                  <c:v>9.6980299999999993</c:v>
                </c:pt>
                <c:pt idx="912">
                  <c:v>9.5714490000000048</c:v>
                </c:pt>
                <c:pt idx="913">
                  <c:v>9.6862380000000012</c:v>
                </c:pt>
                <c:pt idx="914">
                  <c:v>9.567953000000001</c:v>
                </c:pt>
                <c:pt idx="915">
                  <c:v>9.535425</c:v>
                </c:pt>
                <c:pt idx="916">
                  <c:v>9.5516810000000003</c:v>
                </c:pt>
                <c:pt idx="917">
                  <c:v>9.4914350000000027</c:v>
                </c:pt>
                <c:pt idx="918">
                  <c:v>9.5168770000000009</c:v>
                </c:pt>
                <c:pt idx="919">
                  <c:v>9.4465030000000034</c:v>
                </c:pt>
                <c:pt idx="920">
                  <c:v>9.4879700000000007</c:v>
                </c:pt>
                <c:pt idx="921">
                  <c:v>9.4235440000000068</c:v>
                </c:pt>
                <c:pt idx="922">
                  <c:v>9.4040760000000017</c:v>
                </c:pt>
                <c:pt idx="923">
                  <c:v>9.3857860000000457</c:v>
                </c:pt>
                <c:pt idx="924">
                  <c:v>9.3606930000000048</c:v>
                </c:pt>
                <c:pt idx="925">
                  <c:v>9.4075060000000068</c:v>
                </c:pt>
                <c:pt idx="926">
                  <c:v>9.464910999999999</c:v>
                </c:pt>
                <c:pt idx="927">
                  <c:v>9.4614590000000067</c:v>
                </c:pt>
                <c:pt idx="928">
                  <c:v>9.6380459999999992</c:v>
                </c:pt>
                <c:pt idx="929">
                  <c:v>9.7489019999999673</c:v>
                </c:pt>
                <c:pt idx="930">
                  <c:v>9.9151910000000001</c:v>
                </c:pt>
                <c:pt idx="931">
                  <c:v>10.215218999999999</c:v>
                </c:pt>
                <c:pt idx="932">
                  <c:v>10.323934000000024</c:v>
                </c:pt>
                <c:pt idx="933">
                  <c:v>10.548697000000001</c:v>
                </c:pt>
                <c:pt idx="934">
                  <c:v>10.746921999999998</c:v>
                </c:pt>
                <c:pt idx="935">
                  <c:v>11.06942600000003</c:v>
                </c:pt>
                <c:pt idx="936">
                  <c:v>11.310423</c:v>
                </c:pt>
                <c:pt idx="937">
                  <c:v>11.600335000000001</c:v>
                </c:pt>
                <c:pt idx="938">
                  <c:v>11.979025</c:v>
                </c:pt>
                <c:pt idx="939">
                  <c:v>12.094727000000001</c:v>
                </c:pt>
                <c:pt idx="940">
                  <c:v>12.518462</c:v>
                </c:pt>
                <c:pt idx="941">
                  <c:v>12.859666000000038</c:v>
                </c:pt>
                <c:pt idx="942">
                  <c:v>13.05201600000003</c:v>
                </c:pt>
                <c:pt idx="943">
                  <c:v>13.134856999999998</c:v>
                </c:pt>
                <c:pt idx="944">
                  <c:v>13.285956000000002</c:v>
                </c:pt>
                <c:pt idx="945">
                  <c:v>13.324812</c:v>
                </c:pt>
                <c:pt idx="946">
                  <c:v>13.478096000000004</c:v>
                </c:pt>
                <c:pt idx="947">
                  <c:v>13.970688000000004</c:v>
                </c:pt>
                <c:pt idx="948">
                  <c:v>13.909625</c:v>
                </c:pt>
                <c:pt idx="949">
                  <c:v>13.896090000000004</c:v>
                </c:pt>
                <c:pt idx="950">
                  <c:v>13.734706999999998</c:v>
                </c:pt>
                <c:pt idx="951">
                  <c:v>13.676336000000004</c:v>
                </c:pt>
                <c:pt idx="952">
                  <c:v>13.769844000000004</c:v>
                </c:pt>
                <c:pt idx="953">
                  <c:v>13.786609</c:v>
                </c:pt>
                <c:pt idx="954">
                  <c:v>13.911316999999999</c:v>
                </c:pt>
                <c:pt idx="955">
                  <c:v>13.918089</c:v>
                </c:pt>
                <c:pt idx="956">
                  <c:v>14.009834000000026</c:v>
                </c:pt>
                <c:pt idx="957">
                  <c:v>14.266160999999999</c:v>
                </c:pt>
                <c:pt idx="958">
                  <c:v>14.327043</c:v>
                </c:pt>
                <c:pt idx="959">
                  <c:v>14.477753</c:v>
                </c:pt>
                <c:pt idx="960">
                  <c:v>14.606923999999999</c:v>
                </c:pt>
                <c:pt idx="961">
                  <c:v>14.50244000000003</c:v>
                </c:pt>
                <c:pt idx="962">
                  <c:v>14.573195</c:v>
                </c:pt>
                <c:pt idx="963">
                  <c:v>14.428512</c:v>
                </c:pt>
                <c:pt idx="964">
                  <c:v>14.421483</c:v>
                </c:pt>
                <c:pt idx="965">
                  <c:v>14.528932999999999</c:v>
                </c:pt>
                <c:pt idx="966">
                  <c:v>14.589161000000001</c:v>
                </c:pt>
                <c:pt idx="967">
                  <c:v>14.794740999999998</c:v>
                </c:pt>
                <c:pt idx="968">
                  <c:v>14.915854000000024</c:v>
                </c:pt>
                <c:pt idx="969">
                  <c:v>15.039775000000001</c:v>
                </c:pt>
                <c:pt idx="970">
                  <c:v>15.322405000000026</c:v>
                </c:pt>
                <c:pt idx="971">
                  <c:v>15.444076999999998</c:v>
                </c:pt>
                <c:pt idx="972">
                  <c:v>15.655983000000004</c:v>
                </c:pt>
                <c:pt idx="973">
                  <c:v>15.732369999999998</c:v>
                </c:pt>
                <c:pt idx="974">
                  <c:v>15.98515600000003</c:v>
                </c:pt>
                <c:pt idx="975">
                  <c:v>16.236070999999999</c:v>
                </c:pt>
                <c:pt idx="976">
                  <c:v>16.436828999999999</c:v>
                </c:pt>
                <c:pt idx="977">
                  <c:v>16.593578000000001</c:v>
                </c:pt>
                <c:pt idx="978">
                  <c:v>16.723306999999931</c:v>
                </c:pt>
                <c:pt idx="979">
                  <c:v>16.749777000000002</c:v>
                </c:pt>
                <c:pt idx="980">
                  <c:v>16.780374999999989</c:v>
                </c:pt>
                <c:pt idx="981">
                  <c:v>16.841742999999919</c:v>
                </c:pt>
                <c:pt idx="982">
                  <c:v>16.837645999999999</c:v>
                </c:pt>
                <c:pt idx="983">
                  <c:v>16.825354000000001</c:v>
                </c:pt>
                <c:pt idx="984">
                  <c:v>16.829450999999999</c:v>
                </c:pt>
                <c:pt idx="985">
                  <c:v>16.784459999999989</c:v>
                </c:pt>
                <c:pt idx="986">
                  <c:v>16.841742999999919</c:v>
                </c:pt>
                <c:pt idx="987">
                  <c:v>16.932162999999989</c:v>
                </c:pt>
                <c:pt idx="988">
                  <c:v>17.081145999999986</c:v>
                </c:pt>
                <c:pt idx="989">
                  <c:v>17.271336000000002</c:v>
                </c:pt>
                <c:pt idx="990">
                  <c:v>17.518969999999999</c:v>
                </c:pt>
                <c:pt idx="991">
                  <c:v>17.815586</c:v>
                </c:pt>
                <c:pt idx="992">
                  <c:v>18.134848000000076</c:v>
                </c:pt>
                <c:pt idx="993">
                  <c:v>18.397102</c:v>
                </c:pt>
                <c:pt idx="994">
                  <c:v>18.423981000000001</c:v>
                </c:pt>
                <c:pt idx="995">
                  <c:v>18.622328</c:v>
                </c:pt>
                <c:pt idx="996">
                  <c:v>18.720015</c:v>
                </c:pt>
                <c:pt idx="997">
                  <c:v>18.708631999999927</c:v>
                </c:pt>
                <c:pt idx="998">
                  <c:v>18.765628999999919</c:v>
                </c:pt>
                <c:pt idx="999">
                  <c:v>18.916931000000005</c:v>
                </c:pt>
                <c:pt idx="1000">
                  <c:v>18.972256000000002</c:v>
                </c:pt>
                <c:pt idx="1001">
                  <c:v>19.030055999999998</c:v>
                </c:pt>
                <c:pt idx="1002">
                  <c:v>19.246634999999927</c:v>
                </c:pt>
                <c:pt idx="1003">
                  <c:v>19.472764999999942</c:v>
                </c:pt>
                <c:pt idx="1004">
                  <c:v>19.582072999999927</c:v>
                </c:pt>
                <c:pt idx="1005">
                  <c:v>19.816965000000106</c:v>
                </c:pt>
                <c:pt idx="1006">
                  <c:v>19.761596999999931</c:v>
                </c:pt>
                <c:pt idx="1007">
                  <c:v>19.749575</c:v>
                </c:pt>
                <c:pt idx="1008">
                  <c:v>19.629787</c:v>
                </c:pt>
                <c:pt idx="1009">
                  <c:v>19.675229999999946</c:v>
                </c:pt>
                <c:pt idx="1010">
                  <c:v>19.689589000000002</c:v>
                </c:pt>
                <c:pt idx="1011">
                  <c:v>19.658467999999999</c:v>
                </c:pt>
                <c:pt idx="1012">
                  <c:v>19.737563999999999</c:v>
                </c:pt>
                <c:pt idx="1013">
                  <c:v>19.923352999999938</c:v>
                </c:pt>
                <c:pt idx="1014">
                  <c:v>19.73517</c:v>
                </c:pt>
                <c:pt idx="1015">
                  <c:v>19.783235999999938</c:v>
                </c:pt>
                <c:pt idx="1016">
                  <c:v>19.696784999999988</c:v>
                </c:pt>
                <c:pt idx="1017">
                  <c:v>19.608305000000001</c:v>
                </c:pt>
                <c:pt idx="1018">
                  <c:v>19.423072999999938</c:v>
                </c:pt>
                <c:pt idx="1019">
                  <c:v>19.364073000000001</c:v>
                </c:pt>
                <c:pt idx="1020">
                  <c:v>19.101978000000091</c:v>
                </c:pt>
                <c:pt idx="1021">
                  <c:v>18.907727999999938</c:v>
                </c:pt>
                <c:pt idx="1022">
                  <c:v>18.738251000000005</c:v>
                </c:pt>
                <c:pt idx="1023">
                  <c:v>18.654077999999998</c:v>
                </c:pt>
                <c:pt idx="1024">
                  <c:v>18.482362999999889</c:v>
                </c:pt>
                <c:pt idx="1025">
                  <c:v>18.330067000000035</c:v>
                </c:pt>
                <c:pt idx="1026">
                  <c:v>18.000745999999989</c:v>
                </c:pt>
                <c:pt idx="1027">
                  <c:v>17.776624999999989</c:v>
                </c:pt>
                <c:pt idx="1028">
                  <c:v>17.617306000000031</c:v>
                </c:pt>
                <c:pt idx="1029">
                  <c:v>17.419074999999999</c:v>
                </c:pt>
                <c:pt idx="1030">
                  <c:v>17.269229999999915</c:v>
                </c:pt>
                <c:pt idx="1031">
                  <c:v>17.097784000000001</c:v>
                </c:pt>
                <c:pt idx="1032">
                  <c:v>16.985806999999927</c:v>
                </c:pt>
                <c:pt idx="1033">
                  <c:v>16.946589999999922</c:v>
                </c:pt>
                <c:pt idx="1034">
                  <c:v>16.739591999999988</c:v>
                </c:pt>
                <c:pt idx="1035">
                  <c:v>16.757930999999999</c:v>
                </c:pt>
                <c:pt idx="1036">
                  <c:v>16.64414</c:v>
                </c:pt>
                <c:pt idx="1037">
                  <c:v>16.654263000000061</c:v>
                </c:pt>
                <c:pt idx="1038">
                  <c:v>16.488918000000002</c:v>
                </c:pt>
                <c:pt idx="1039">
                  <c:v>16.426829999999942</c:v>
                </c:pt>
                <c:pt idx="1040">
                  <c:v>16.366983000000001</c:v>
                </c:pt>
                <c:pt idx="1041">
                  <c:v>16.271673</c:v>
                </c:pt>
                <c:pt idx="1042">
                  <c:v>16.072924</c:v>
                </c:pt>
                <c:pt idx="1043">
                  <c:v>16.006564999999988</c:v>
                </c:pt>
                <c:pt idx="1044">
                  <c:v>15.845723</c:v>
                </c:pt>
                <c:pt idx="1045">
                  <c:v>15.816826000000002</c:v>
                </c:pt>
                <c:pt idx="1046">
                  <c:v>15.574288000000001</c:v>
                </c:pt>
                <c:pt idx="1047">
                  <c:v>15.562925</c:v>
                </c:pt>
                <c:pt idx="1048">
                  <c:v>15.335453000000006</c:v>
                </c:pt>
                <c:pt idx="1049">
                  <c:v>15.30936</c:v>
                </c:pt>
                <c:pt idx="1050">
                  <c:v>15.248007999999997</c:v>
                </c:pt>
                <c:pt idx="1051">
                  <c:v>15.120517</c:v>
                </c:pt>
                <c:pt idx="1052">
                  <c:v>14.968578000000001</c:v>
                </c:pt>
                <c:pt idx="1053">
                  <c:v>14.948557999999998</c:v>
                </c:pt>
                <c:pt idx="1054">
                  <c:v>14.785745</c:v>
                </c:pt>
                <c:pt idx="1055">
                  <c:v>14.715743</c:v>
                </c:pt>
                <c:pt idx="1056">
                  <c:v>14.550164000000002</c:v>
                </c:pt>
                <c:pt idx="1057">
                  <c:v>14.465426000000042</c:v>
                </c:pt>
                <c:pt idx="1058">
                  <c:v>14.409209000000002</c:v>
                </c:pt>
                <c:pt idx="1059">
                  <c:v>14.314848</c:v>
                </c:pt>
                <c:pt idx="1060">
                  <c:v>14.189981</c:v>
                </c:pt>
                <c:pt idx="1061">
                  <c:v>14.115925000000001</c:v>
                </c:pt>
                <c:pt idx="1062">
                  <c:v>14.071340000000001</c:v>
                </c:pt>
                <c:pt idx="1063">
                  <c:v>14.064493000000002</c:v>
                </c:pt>
                <c:pt idx="1064">
                  <c:v>13.896090000000004</c:v>
                </c:pt>
                <c:pt idx="1065">
                  <c:v>13.884258000000001</c:v>
                </c:pt>
                <c:pt idx="1066">
                  <c:v>13.90793</c:v>
                </c:pt>
                <c:pt idx="1067">
                  <c:v>13.825252000000004</c:v>
                </c:pt>
                <c:pt idx="1068">
                  <c:v>13.845448000000006</c:v>
                </c:pt>
                <c:pt idx="1069">
                  <c:v>13.889328000000001</c:v>
                </c:pt>
                <c:pt idx="1070">
                  <c:v>13.909625</c:v>
                </c:pt>
                <c:pt idx="1071">
                  <c:v>13.913009000000002</c:v>
                </c:pt>
                <c:pt idx="1072">
                  <c:v>13.862305000000006</c:v>
                </c:pt>
                <c:pt idx="1073">
                  <c:v>13.85556800000003</c:v>
                </c:pt>
                <c:pt idx="1074">
                  <c:v>13.897779</c:v>
                </c:pt>
                <c:pt idx="1075">
                  <c:v>13.892711</c:v>
                </c:pt>
                <c:pt idx="1076">
                  <c:v>13.805078</c:v>
                </c:pt>
                <c:pt idx="1077">
                  <c:v>13.753098</c:v>
                </c:pt>
                <c:pt idx="1078">
                  <c:v>13.821886000000006</c:v>
                </c:pt>
                <c:pt idx="1079">
                  <c:v>13.733037000000001</c:v>
                </c:pt>
                <c:pt idx="1080">
                  <c:v>13.778225999999998</c:v>
                </c:pt>
                <c:pt idx="1081">
                  <c:v>13.741392999999997</c:v>
                </c:pt>
                <c:pt idx="1082">
                  <c:v>13.729694</c:v>
                </c:pt>
                <c:pt idx="1083">
                  <c:v>13.643092999999999</c:v>
                </c:pt>
                <c:pt idx="1084">
                  <c:v>13.707996</c:v>
                </c:pt>
                <c:pt idx="1085">
                  <c:v>13.733037000000001</c:v>
                </c:pt>
                <c:pt idx="1086">
                  <c:v>13.542210999999998</c:v>
                </c:pt>
                <c:pt idx="1087">
                  <c:v>13.566948</c:v>
                </c:pt>
                <c:pt idx="1088">
                  <c:v>13.575199000000024</c:v>
                </c:pt>
                <c:pt idx="1089">
                  <c:v>13.537263999999999</c:v>
                </c:pt>
                <c:pt idx="1090">
                  <c:v>13.49943000000003</c:v>
                </c:pt>
                <c:pt idx="1091">
                  <c:v>13.540560000000001</c:v>
                </c:pt>
                <c:pt idx="1092">
                  <c:v>13.47645700000003</c:v>
                </c:pt>
                <c:pt idx="1093">
                  <c:v>13.492866000000006</c:v>
                </c:pt>
                <c:pt idx="1094">
                  <c:v>13.466618</c:v>
                </c:pt>
                <c:pt idx="1095">
                  <c:v>13.492866000000006</c:v>
                </c:pt>
                <c:pt idx="1096">
                  <c:v>13.424087</c:v>
                </c:pt>
                <c:pt idx="1097">
                  <c:v>13.376795000000024</c:v>
                </c:pt>
                <c:pt idx="1098">
                  <c:v>13.445339000000002</c:v>
                </c:pt>
                <c:pt idx="1099">
                  <c:v>13.473180000000006</c:v>
                </c:pt>
                <c:pt idx="1100">
                  <c:v>13.419187000000004</c:v>
                </c:pt>
                <c:pt idx="1101">
                  <c:v>13.433888</c:v>
                </c:pt>
                <c:pt idx="1102">
                  <c:v>13.414285</c:v>
                </c:pt>
                <c:pt idx="1103">
                  <c:v>13.448608999999999</c:v>
                </c:pt>
                <c:pt idx="1104">
                  <c:v>13.461709000000004</c:v>
                </c:pt>
                <c:pt idx="1105">
                  <c:v>13.499434000000042</c:v>
                </c:pt>
                <c:pt idx="1106">
                  <c:v>13.442061000000001</c:v>
                </c:pt>
                <c:pt idx="1107">
                  <c:v>13.432255</c:v>
                </c:pt>
                <c:pt idx="1108">
                  <c:v>13.438789</c:v>
                </c:pt>
                <c:pt idx="1109">
                  <c:v>13.367035000000024</c:v>
                </c:pt>
                <c:pt idx="1110">
                  <c:v>13.411027000000001</c:v>
                </c:pt>
                <c:pt idx="1111">
                  <c:v>13.269803</c:v>
                </c:pt>
                <c:pt idx="1112">
                  <c:v>13.239159000000001</c:v>
                </c:pt>
                <c:pt idx="1113">
                  <c:v>13.069479000000022</c:v>
                </c:pt>
                <c:pt idx="1114">
                  <c:v>13.042479</c:v>
                </c:pt>
                <c:pt idx="1115">
                  <c:v>13.093374999999998</c:v>
                </c:pt>
                <c:pt idx="1116">
                  <c:v>13.047240999999998</c:v>
                </c:pt>
                <c:pt idx="1117">
                  <c:v>12.938149999999998</c:v>
                </c:pt>
                <c:pt idx="1118">
                  <c:v>12.906702000000006</c:v>
                </c:pt>
                <c:pt idx="1119">
                  <c:v>12.844031000000001</c:v>
                </c:pt>
                <c:pt idx="1120">
                  <c:v>12.742843000000001</c:v>
                </c:pt>
                <c:pt idx="1121">
                  <c:v>12.735094</c:v>
                </c:pt>
                <c:pt idx="1122">
                  <c:v>12.716511000000001</c:v>
                </c:pt>
                <c:pt idx="1123">
                  <c:v>13.31060600000003</c:v>
                </c:pt>
                <c:pt idx="1124">
                  <c:v>13.282729</c:v>
                </c:pt>
                <c:pt idx="1125">
                  <c:v>13.201085000000001</c:v>
                </c:pt>
                <c:pt idx="1126">
                  <c:v>13.183187</c:v>
                </c:pt>
                <c:pt idx="1127">
                  <c:v>13.219002</c:v>
                </c:pt>
                <c:pt idx="1128">
                  <c:v>13.295839000000004</c:v>
                </c:pt>
                <c:pt idx="1129">
                  <c:v>13.219002</c:v>
                </c:pt>
                <c:pt idx="1130">
                  <c:v>13.289279000000001</c:v>
                </c:pt>
                <c:pt idx="1131">
                  <c:v>13.320457000000006</c:v>
                </c:pt>
                <c:pt idx="1132">
                  <c:v>13.217368999999998</c:v>
                </c:pt>
                <c:pt idx="1133">
                  <c:v>13.341825999999999</c:v>
                </c:pt>
                <c:pt idx="1134">
                  <c:v>13.277816</c:v>
                </c:pt>
                <c:pt idx="1135">
                  <c:v>13.201085000000001</c:v>
                </c:pt>
                <c:pt idx="1136">
                  <c:v>13.25164</c:v>
                </c:pt>
                <c:pt idx="1137">
                  <c:v>13.192945</c:v>
                </c:pt>
                <c:pt idx="1138">
                  <c:v>13.197827999999999</c:v>
                </c:pt>
                <c:pt idx="1139">
                  <c:v>13.140985000000001</c:v>
                </c:pt>
                <c:pt idx="1140">
                  <c:v>13.165318000000001</c:v>
                </c:pt>
                <c:pt idx="1141">
                  <c:v>13.189694000000006</c:v>
                </c:pt>
                <c:pt idx="1142">
                  <c:v>13.147470999999999</c:v>
                </c:pt>
                <c:pt idx="1143">
                  <c:v>13.132882</c:v>
                </c:pt>
                <c:pt idx="1144">
                  <c:v>13.121550000000001</c:v>
                </c:pt>
                <c:pt idx="1145">
                  <c:v>13.045712</c:v>
                </c:pt>
                <c:pt idx="1146">
                  <c:v>13.068258999999999</c:v>
                </c:pt>
                <c:pt idx="1147">
                  <c:v>13.118315999999998</c:v>
                </c:pt>
                <c:pt idx="1148">
                  <c:v>13.087615</c:v>
                </c:pt>
                <c:pt idx="1149">
                  <c:v>13.050540000000026</c:v>
                </c:pt>
                <c:pt idx="1150">
                  <c:v>13.015184000000026</c:v>
                </c:pt>
                <c:pt idx="1151">
                  <c:v>12.936776</c:v>
                </c:pt>
                <c:pt idx="1152">
                  <c:v>13.026429</c:v>
                </c:pt>
                <c:pt idx="1153">
                  <c:v>13.016788</c:v>
                </c:pt>
                <c:pt idx="1154">
                  <c:v>12.976719000000006</c:v>
                </c:pt>
                <c:pt idx="1155">
                  <c:v>12.997538</c:v>
                </c:pt>
                <c:pt idx="1156">
                  <c:v>12.936776</c:v>
                </c:pt>
                <c:pt idx="1157">
                  <c:v>12.835073</c:v>
                </c:pt>
                <c:pt idx="1158">
                  <c:v>12.860425000000006</c:v>
                </c:pt>
                <c:pt idx="1159">
                  <c:v>12.784520000000001</c:v>
                </c:pt>
                <c:pt idx="1160">
                  <c:v>12.634060999999999</c:v>
                </c:pt>
                <c:pt idx="1161">
                  <c:v>12.602936000000026</c:v>
                </c:pt>
                <c:pt idx="1162">
                  <c:v>12.576548000000004</c:v>
                </c:pt>
                <c:pt idx="1163">
                  <c:v>12.570346000000002</c:v>
                </c:pt>
                <c:pt idx="1164">
                  <c:v>12.544011999999999</c:v>
                </c:pt>
                <c:pt idx="1165">
                  <c:v>12.445403000000002</c:v>
                </c:pt>
                <c:pt idx="1166">
                  <c:v>12.422406000000038</c:v>
                </c:pt>
                <c:pt idx="1167">
                  <c:v>12.434667999999999</c:v>
                </c:pt>
                <c:pt idx="1168">
                  <c:v>12.417804</c:v>
                </c:pt>
                <c:pt idx="1169">
                  <c:v>12.356703000000024</c:v>
                </c:pt>
                <c:pt idx="1170">
                  <c:v>12.255028000000001</c:v>
                </c:pt>
                <c:pt idx="1171">
                  <c:v>12.315629000000024</c:v>
                </c:pt>
                <c:pt idx="1172">
                  <c:v>12.347569</c:v>
                </c:pt>
                <c:pt idx="1173">
                  <c:v>12.224837000000001</c:v>
                </c:pt>
                <c:pt idx="1174">
                  <c:v>12.215794000000002</c:v>
                </c:pt>
                <c:pt idx="1175">
                  <c:v>12.194720999999999</c:v>
                </c:pt>
                <c:pt idx="1176">
                  <c:v>12.164685</c:v>
                </c:pt>
                <c:pt idx="1177">
                  <c:v>12.136208999999999</c:v>
                </c:pt>
                <c:pt idx="1178">
                  <c:v>12.088408000000001</c:v>
                </c:pt>
                <c:pt idx="1179">
                  <c:v>12.18269600000003</c:v>
                </c:pt>
                <c:pt idx="1180">
                  <c:v>12.154185</c:v>
                </c:pt>
                <c:pt idx="1181">
                  <c:v>12.172188</c:v>
                </c:pt>
                <c:pt idx="1182">
                  <c:v>12.178189</c:v>
                </c:pt>
                <c:pt idx="1183">
                  <c:v>12.173684000000026</c:v>
                </c:pt>
                <c:pt idx="1184">
                  <c:v>12.185699000000024</c:v>
                </c:pt>
                <c:pt idx="1185">
                  <c:v>12.223330000000001</c:v>
                </c:pt>
                <c:pt idx="1186">
                  <c:v>12.267119999999998</c:v>
                </c:pt>
                <c:pt idx="1187">
                  <c:v>12.422406000000038</c:v>
                </c:pt>
                <c:pt idx="1188">
                  <c:v>12.516202</c:v>
                </c:pt>
                <c:pt idx="1189">
                  <c:v>12.565696000000045</c:v>
                </c:pt>
                <c:pt idx="1190">
                  <c:v>12.620050000000001</c:v>
                </c:pt>
                <c:pt idx="1191">
                  <c:v>12.688707000000001</c:v>
                </c:pt>
                <c:pt idx="1192">
                  <c:v>12.734167999999997</c:v>
                </c:pt>
                <c:pt idx="1193">
                  <c:v>12.884235</c:v>
                </c:pt>
                <c:pt idx="1194">
                  <c:v>13.06503500000003</c:v>
                </c:pt>
                <c:pt idx="1195">
                  <c:v>13.173434000000034</c:v>
                </c:pt>
                <c:pt idx="1196">
                  <c:v>13.308959</c:v>
                </c:pt>
                <c:pt idx="1197">
                  <c:v>13.401195</c:v>
                </c:pt>
                <c:pt idx="1198">
                  <c:v>13.475769000000026</c:v>
                </c:pt>
                <c:pt idx="1199">
                  <c:v>13.470780000000024</c:v>
                </c:pt>
                <c:pt idx="1200">
                  <c:v>13.474109</c:v>
                </c:pt>
                <c:pt idx="1201">
                  <c:v>13.720595000000001</c:v>
                </c:pt>
                <c:pt idx="1202">
                  <c:v>13.695235</c:v>
                </c:pt>
                <c:pt idx="1203">
                  <c:v>13.734137999999998</c:v>
                </c:pt>
                <c:pt idx="1204">
                  <c:v>13.90456</c:v>
                </c:pt>
                <c:pt idx="1205">
                  <c:v>13.981958000000001</c:v>
                </c:pt>
                <c:pt idx="1206">
                  <c:v>14.113616</c:v>
                </c:pt>
                <c:pt idx="1207">
                  <c:v>14.220187999999998</c:v>
                </c:pt>
                <c:pt idx="1208">
                  <c:v>14.535793</c:v>
                </c:pt>
                <c:pt idx="1209">
                  <c:v>14.560916000000002</c:v>
                </c:pt>
                <c:pt idx="1210">
                  <c:v>14.640131999999999</c:v>
                </c:pt>
                <c:pt idx="1211">
                  <c:v>14.712528000000001</c:v>
                </c:pt>
                <c:pt idx="1212">
                  <c:v>14.672666000000024</c:v>
                </c:pt>
                <c:pt idx="1213">
                  <c:v>14.634719999999998</c:v>
                </c:pt>
                <c:pt idx="1214">
                  <c:v>14.647354999999999</c:v>
                </c:pt>
                <c:pt idx="1215">
                  <c:v>14.687148000000001</c:v>
                </c:pt>
                <c:pt idx="1216">
                  <c:v>14.825454000000038</c:v>
                </c:pt>
                <c:pt idx="1217">
                  <c:v>14.977986000000024</c:v>
                </c:pt>
                <c:pt idx="1218">
                  <c:v>15.011266999999998</c:v>
                </c:pt>
                <c:pt idx="1219">
                  <c:v>15.044625999999999</c:v>
                </c:pt>
                <c:pt idx="1220">
                  <c:v>15.283995000000001</c:v>
                </c:pt>
                <c:pt idx="1221">
                  <c:v>15.193787</c:v>
                </c:pt>
                <c:pt idx="1222">
                  <c:v>15.173185</c:v>
                </c:pt>
                <c:pt idx="1223">
                  <c:v>15.203151999999999</c:v>
                </c:pt>
                <c:pt idx="1224">
                  <c:v>15.171319999999998</c:v>
                </c:pt>
                <c:pt idx="1225">
                  <c:v>15.236940999999998</c:v>
                </c:pt>
                <c:pt idx="1226">
                  <c:v>15.363365</c:v>
                </c:pt>
                <c:pt idx="1227">
                  <c:v>15.580864</c:v>
                </c:pt>
                <c:pt idx="1228">
                  <c:v>15.869812000000024</c:v>
                </c:pt>
                <c:pt idx="1229">
                  <c:v>16.009373</c:v>
                </c:pt>
                <c:pt idx="1230">
                  <c:v>16.120327</c:v>
                </c:pt>
                <c:pt idx="1231">
                  <c:v>16.118331999999999</c:v>
                </c:pt>
                <c:pt idx="1232">
                  <c:v>15.964034000000026</c:v>
                </c:pt>
                <c:pt idx="1233">
                  <c:v>15.809252000000004</c:v>
                </c:pt>
                <c:pt idx="1234">
                  <c:v>15.679175000000001</c:v>
                </c:pt>
                <c:pt idx="1235">
                  <c:v>15.536735</c:v>
                </c:pt>
                <c:pt idx="1236">
                  <c:v>15.515677</c:v>
                </c:pt>
                <c:pt idx="1237">
                  <c:v>15.530991999999999</c:v>
                </c:pt>
                <c:pt idx="1238">
                  <c:v>15.521420000000001</c:v>
                </c:pt>
                <c:pt idx="1239">
                  <c:v>15.657917000000001</c:v>
                </c:pt>
                <c:pt idx="1240">
                  <c:v>15.924702</c:v>
                </c:pt>
                <c:pt idx="1241">
                  <c:v>16.198031999999987</c:v>
                </c:pt>
                <c:pt idx="1242">
                  <c:v>16.264088000000001</c:v>
                </c:pt>
                <c:pt idx="1243">
                  <c:v>16.600477000000001</c:v>
                </c:pt>
                <c:pt idx="1244">
                  <c:v>16.684628</c:v>
                </c:pt>
                <c:pt idx="1245">
                  <c:v>16.690798000000001</c:v>
                </c:pt>
                <c:pt idx="1246">
                  <c:v>16.791967000000035</c:v>
                </c:pt>
                <c:pt idx="1247">
                  <c:v>16.975181999999986</c:v>
                </c:pt>
                <c:pt idx="1248">
                  <c:v>17.170994000000061</c:v>
                </c:pt>
                <c:pt idx="1249">
                  <c:v>17.580249999999893</c:v>
                </c:pt>
                <c:pt idx="1250">
                  <c:v>17.732655999999999</c:v>
                </c:pt>
                <c:pt idx="1251">
                  <c:v>18.054822999999999</c:v>
                </c:pt>
                <c:pt idx="1252">
                  <c:v>18.08156</c:v>
                </c:pt>
                <c:pt idx="1253">
                  <c:v>18.155294000000001</c:v>
                </c:pt>
                <c:pt idx="1254">
                  <c:v>18.141874000000069</c:v>
                </c:pt>
                <c:pt idx="1255">
                  <c:v>18.045922999999931</c:v>
                </c:pt>
                <c:pt idx="1256">
                  <c:v>18.141874000000069</c:v>
                </c:pt>
                <c:pt idx="1257">
                  <c:v>18.079335999999987</c:v>
                </c:pt>
                <c:pt idx="1258">
                  <c:v>18.106103999999988</c:v>
                </c:pt>
                <c:pt idx="1259">
                  <c:v>18.238322999999927</c:v>
                </c:pt>
                <c:pt idx="1260">
                  <c:v>18.643108000000005</c:v>
                </c:pt>
                <c:pt idx="1261">
                  <c:v>18.439609999999931</c:v>
                </c:pt>
                <c:pt idx="1262">
                  <c:v>18.405530999999911</c:v>
                </c:pt>
                <c:pt idx="1263">
                  <c:v>18.333046</c:v>
                </c:pt>
                <c:pt idx="1264">
                  <c:v>18.247331999999989</c:v>
                </c:pt>
                <c:pt idx="1265">
                  <c:v>18.299160000000001</c:v>
                </c:pt>
                <c:pt idx="1266">
                  <c:v>18.378315000000001</c:v>
                </c:pt>
                <c:pt idx="1267">
                  <c:v>18.366989</c:v>
                </c:pt>
                <c:pt idx="1268">
                  <c:v>18.749168000000001</c:v>
                </c:pt>
                <c:pt idx="1269">
                  <c:v>18.719137</c:v>
                </c:pt>
                <c:pt idx="1270">
                  <c:v>18.911715000000001</c:v>
                </c:pt>
                <c:pt idx="1271">
                  <c:v>18.942058999999986</c:v>
                </c:pt>
                <c:pt idx="1272">
                  <c:v>19.455684999999942</c:v>
                </c:pt>
                <c:pt idx="1273">
                  <c:v>19.963647999999889</c:v>
                </c:pt>
                <c:pt idx="1274">
                  <c:v>20.316319</c:v>
                </c:pt>
                <c:pt idx="1275">
                  <c:v>20.487405999999989</c:v>
                </c:pt>
                <c:pt idx="1276">
                  <c:v>20.649745999999986</c:v>
                </c:pt>
                <c:pt idx="1277">
                  <c:v>20.898240999999938</c:v>
                </c:pt>
                <c:pt idx="1278">
                  <c:v>20.890509000000002</c:v>
                </c:pt>
                <c:pt idx="1279">
                  <c:v>20.957598000000001</c:v>
                </c:pt>
                <c:pt idx="1280">
                  <c:v>20.962764999999919</c:v>
                </c:pt>
                <c:pt idx="1281">
                  <c:v>20.803101999999999</c:v>
                </c:pt>
                <c:pt idx="1282">
                  <c:v>20.703298999999987</c:v>
                </c:pt>
                <c:pt idx="1283">
                  <c:v>20.680329999999927</c:v>
                </c:pt>
                <c:pt idx="1284">
                  <c:v>20.591259000000001</c:v>
                </c:pt>
                <c:pt idx="1285">
                  <c:v>20.333863999999998</c:v>
                </c:pt>
                <c:pt idx="1286">
                  <c:v>20.198919</c:v>
                </c:pt>
                <c:pt idx="1287">
                  <c:v>20.164069999999999</c:v>
                </c:pt>
                <c:pt idx="1288">
                  <c:v>19.777414</c:v>
                </c:pt>
                <c:pt idx="1289">
                  <c:v>19.629206</c:v>
                </c:pt>
                <c:pt idx="1290">
                  <c:v>19.336119</c:v>
                </c:pt>
                <c:pt idx="1291">
                  <c:v>19.257626999999989</c:v>
                </c:pt>
                <c:pt idx="1292">
                  <c:v>19.031020999999999</c:v>
                </c:pt>
                <c:pt idx="1293">
                  <c:v>18.746856999999999</c:v>
                </c:pt>
                <c:pt idx="1294">
                  <c:v>18.517086000000031</c:v>
                </c:pt>
                <c:pt idx="1295">
                  <c:v>18.319479000000001</c:v>
                </c:pt>
                <c:pt idx="1296">
                  <c:v>18.222585999999989</c:v>
                </c:pt>
                <c:pt idx="1297">
                  <c:v>18.03257</c:v>
                </c:pt>
                <c:pt idx="1298">
                  <c:v>17.932782999999919</c:v>
                </c:pt>
                <c:pt idx="1299">
                  <c:v>17.809367999999999</c:v>
                </c:pt>
                <c:pt idx="1300">
                  <c:v>17.758921000000001</c:v>
                </c:pt>
                <c:pt idx="1301">
                  <c:v>17.565075</c:v>
                </c:pt>
                <c:pt idx="1302">
                  <c:v>17.562909999999938</c:v>
                </c:pt>
                <c:pt idx="1303">
                  <c:v>17.571580999999988</c:v>
                </c:pt>
                <c:pt idx="1304">
                  <c:v>17.586749999999881</c:v>
                </c:pt>
                <c:pt idx="1305">
                  <c:v>17.573745999999989</c:v>
                </c:pt>
                <c:pt idx="1306">
                  <c:v>17.437726999999942</c:v>
                </c:pt>
                <c:pt idx="1307">
                  <c:v>17.493741999999919</c:v>
                </c:pt>
                <c:pt idx="1308">
                  <c:v>17.54776</c:v>
                </c:pt>
                <c:pt idx="1309">
                  <c:v>17.480796999999889</c:v>
                </c:pt>
                <c:pt idx="1310">
                  <c:v>17.59976</c:v>
                </c:pt>
                <c:pt idx="1311">
                  <c:v>17.606283000000001</c:v>
                </c:pt>
                <c:pt idx="1312">
                  <c:v>17.619308000000061</c:v>
                </c:pt>
                <c:pt idx="1313">
                  <c:v>17.595431999999942</c:v>
                </c:pt>
                <c:pt idx="1314">
                  <c:v>17.530453000000001</c:v>
                </c:pt>
                <c:pt idx="1315">
                  <c:v>17.493741999999919</c:v>
                </c:pt>
                <c:pt idx="1316">
                  <c:v>17.673714</c:v>
                </c:pt>
                <c:pt idx="1317">
                  <c:v>17.796182999999989</c:v>
                </c:pt>
                <c:pt idx="1318">
                  <c:v>17.950481</c:v>
                </c:pt>
                <c:pt idx="1319">
                  <c:v>18.045922999999931</c:v>
                </c:pt>
                <c:pt idx="1320">
                  <c:v>18.128447999999938</c:v>
                </c:pt>
                <c:pt idx="1321">
                  <c:v>17.864359</c:v>
                </c:pt>
                <c:pt idx="1322">
                  <c:v>17.820350999999999</c:v>
                </c:pt>
                <c:pt idx="1323">
                  <c:v>17.776448999999989</c:v>
                </c:pt>
                <c:pt idx="1324">
                  <c:v>17.697699</c:v>
                </c:pt>
                <c:pt idx="1325">
                  <c:v>17.824748999999986</c:v>
                </c:pt>
                <c:pt idx="1326">
                  <c:v>17.669357000000005</c:v>
                </c:pt>
                <c:pt idx="1327">
                  <c:v>17.800581000000001</c:v>
                </c:pt>
                <c:pt idx="1328">
                  <c:v>17.638876000000035</c:v>
                </c:pt>
                <c:pt idx="1329">
                  <c:v>17.495892999999942</c:v>
                </c:pt>
                <c:pt idx="1330">
                  <c:v>17.420537999999922</c:v>
                </c:pt>
                <c:pt idx="1331">
                  <c:v>17.296379000000002</c:v>
                </c:pt>
                <c:pt idx="1332">
                  <c:v>17.036007000000001</c:v>
                </c:pt>
                <c:pt idx="1333">
                  <c:v>16.875</c:v>
                </c:pt>
                <c:pt idx="1334">
                  <c:v>16.699038000000005</c:v>
                </c:pt>
                <c:pt idx="1335">
                  <c:v>16.616865000000114</c:v>
                </c:pt>
                <c:pt idx="1336">
                  <c:v>16.596371000000001</c:v>
                </c:pt>
                <c:pt idx="1337">
                  <c:v>16.278132999999919</c:v>
                </c:pt>
                <c:pt idx="1338">
                  <c:v>16.240037999999931</c:v>
                </c:pt>
                <c:pt idx="1339">
                  <c:v>16.130260000000035</c:v>
                </c:pt>
                <c:pt idx="1340">
                  <c:v>15.946319000000001</c:v>
                </c:pt>
                <c:pt idx="1341">
                  <c:v>15.889396000000026</c:v>
                </c:pt>
                <c:pt idx="1342">
                  <c:v>15.717897000000001</c:v>
                </c:pt>
                <c:pt idx="1343">
                  <c:v>15.511852999999999</c:v>
                </c:pt>
                <c:pt idx="1344">
                  <c:v>15.454568</c:v>
                </c:pt>
                <c:pt idx="1345">
                  <c:v>15.399401000000006</c:v>
                </c:pt>
                <c:pt idx="1346">
                  <c:v>15.289647</c:v>
                </c:pt>
                <c:pt idx="1347">
                  <c:v>15.236940999999998</c:v>
                </c:pt>
                <c:pt idx="1348">
                  <c:v>15.059475000000004</c:v>
                </c:pt>
                <c:pt idx="1349">
                  <c:v>15.111562999999999</c:v>
                </c:pt>
                <c:pt idx="1350">
                  <c:v>15.016822999999999</c:v>
                </c:pt>
                <c:pt idx="1351">
                  <c:v>15.139542</c:v>
                </c:pt>
                <c:pt idx="1352">
                  <c:v>15.003864</c:v>
                </c:pt>
                <c:pt idx="1353">
                  <c:v>14.959525000000006</c:v>
                </c:pt>
                <c:pt idx="1354">
                  <c:v>14.963213</c:v>
                </c:pt>
                <c:pt idx="1355">
                  <c:v>14.876727000000002</c:v>
                </c:pt>
                <c:pt idx="1356">
                  <c:v>14.747044999999998</c:v>
                </c:pt>
                <c:pt idx="1357">
                  <c:v>14.777995000000001</c:v>
                </c:pt>
                <c:pt idx="1358">
                  <c:v>14.785282</c:v>
                </c:pt>
                <c:pt idx="1359">
                  <c:v>14.634719999999998</c:v>
                </c:pt>
                <c:pt idx="1360">
                  <c:v>14.591468000000001</c:v>
                </c:pt>
                <c:pt idx="1361">
                  <c:v>14.557327000000001</c:v>
                </c:pt>
                <c:pt idx="1362">
                  <c:v>14.474970999999998</c:v>
                </c:pt>
                <c:pt idx="1363">
                  <c:v>14.535793</c:v>
                </c:pt>
                <c:pt idx="1364">
                  <c:v>14.348786</c:v>
                </c:pt>
                <c:pt idx="1365">
                  <c:v>14.241249999999999</c:v>
                </c:pt>
                <c:pt idx="1366">
                  <c:v>14.117102999999998</c:v>
                </c:pt>
                <c:pt idx="1367">
                  <c:v>14.158949</c:v>
                </c:pt>
                <c:pt idx="1368">
                  <c:v>14.007838</c:v>
                </c:pt>
                <c:pt idx="1369">
                  <c:v>13.95782</c:v>
                </c:pt>
                <c:pt idx="1370">
                  <c:v>13.973318000000001</c:v>
                </c:pt>
                <c:pt idx="1371">
                  <c:v>13.796947000000001</c:v>
                </c:pt>
                <c:pt idx="1372">
                  <c:v>13.87201900000003</c:v>
                </c:pt>
                <c:pt idx="1373">
                  <c:v>13.895990000000022</c:v>
                </c:pt>
                <c:pt idx="1374">
                  <c:v>13.678358999999999</c:v>
                </c:pt>
                <c:pt idx="1375">
                  <c:v>13.575851</c:v>
                </c:pt>
                <c:pt idx="1376">
                  <c:v>13.696927000000001</c:v>
                </c:pt>
                <c:pt idx="1377">
                  <c:v>13.520712</c:v>
                </c:pt>
                <c:pt idx="1378">
                  <c:v>13.462478000000004</c:v>
                </c:pt>
                <c:pt idx="1379">
                  <c:v>13.474101000000001</c:v>
                </c:pt>
                <c:pt idx="1380">
                  <c:v>13.542411</c:v>
                </c:pt>
                <c:pt idx="1381">
                  <c:v>13.378077000000001</c:v>
                </c:pt>
                <c:pt idx="1382">
                  <c:v>13.470780000000024</c:v>
                </c:pt>
                <c:pt idx="1383">
                  <c:v>13.445885000000002</c:v>
                </c:pt>
                <c:pt idx="1384">
                  <c:v>13.325382000000006</c:v>
                </c:pt>
                <c:pt idx="1385">
                  <c:v>13.412761</c:v>
                </c:pt>
                <c:pt idx="1386">
                  <c:v>13.364882000000026</c:v>
                </c:pt>
                <c:pt idx="1387">
                  <c:v>13.295839000000004</c:v>
                </c:pt>
                <c:pt idx="1388">
                  <c:v>13.246740999999998</c:v>
                </c:pt>
                <c:pt idx="1389">
                  <c:v>13.225527</c:v>
                </c:pt>
                <c:pt idx="1390">
                  <c:v>13.230422000000001</c:v>
                </c:pt>
                <c:pt idx="1391">
                  <c:v>13.191316999999998</c:v>
                </c:pt>
                <c:pt idx="1392">
                  <c:v>13.170191000000001</c:v>
                </c:pt>
                <c:pt idx="1393">
                  <c:v>13.082773</c:v>
                </c:pt>
                <c:pt idx="1394">
                  <c:v>13.121550000000001</c:v>
                </c:pt>
                <c:pt idx="1395">
                  <c:v>13.06503500000003</c:v>
                </c:pt>
                <c:pt idx="1396">
                  <c:v>13.005557000000024</c:v>
                </c:pt>
                <c:pt idx="1397">
                  <c:v>12.949541</c:v>
                </c:pt>
                <c:pt idx="1398">
                  <c:v>12.852499000000057</c:v>
                </c:pt>
                <c:pt idx="1399">
                  <c:v>12.808191000000001</c:v>
                </c:pt>
                <c:pt idx="1400">
                  <c:v>12.789251999999999</c:v>
                </c:pt>
                <c:pt idx="1401">
                  <c:v>12.789652</c:v>
                </c:pt>
                <c:pt idx="1402">
                  <c:v>12.660127999999998</c:v>
                </c:pt>
                <c:pt idx="1403">
                  <c:v>12.642636000000024</c:v>
                </c:pt>
                <c:pt idx="1404">
                  <c:v>12.666489000000034</c:v>
                </c:pt>
                <c:pt idx="1405">
                  <c:v>12.67605</c:v>
                </c:pt>
                <c:pt idx="1406">
                  <c:v>12.773587000000004</c:v>
                </c:pt>
                <c:pt idx="1407">
                  <c:v>12.712738</c:v>
                </c:pt>
                <c:pt idx="1408">
                  <c:v>12.688797999999998</c:v>
                </c:pt>
                <c:pt idx="1409">
                  <c:v>12.593485000000006</c:v>
                </c:pt>
                <c:pt idx="1410">
                  <c:v>12.563443000000024</c:v>
                </c:pt>
                <c:pt idx="1411">
                  <c:v>12.631525999999999</c:v>
                </c:pt>
                <c:pt idx="1412">
                  <c:v>12.6014</c:v>
                </c:pt>
                <c:pt idx="1413">
                  <c:v>12.590316</c:v>
                </c:pt>
                <c:pt idx="1414">
                  <c:v>12.563443000000024</c:v>
                </c:pt>
                <c:pt idx="1415">
                  <c:v>12.448720999999999</c:v>
                </c:pt>
                <c:pt idx="1416">
                  <c:v>12.487894000000002</c:v>
                </c:pt>
                <c:pt idx="1417">
                  <c:v>12.464370999999998</c:v>
                </c:pt>
                <c:pt idx="1418">
                  <c:v>12.502024</c:v>
                </c:pt>
                <c:pt idx="1419">
                  <c:v>12.420589000000026</c:v>
                </c:pt>
                <c:pt idx="1420">
                  <c:v>12.444026999999998</c:v>
                </c:pt>
                <c:pt idx="1421">
                  <c:v>12.43465</c:v>
                </c:pt>
                <c:pt idx="1422">
                  <c:v>12.42684</c:v>
                </c:pt>
                <c:pt idx="1423">
                  <c:v>12.383187000000024</c:v>
                </c:pt>
                <c:pt idx="1424">
                  <c:v>12.406550000000006</c:v>
                </c:pt>
                <c:pt idx="1425">
                  <c:v>12.376962000000002</c:v>
                </c:pt>
                <c:pt idx="1426">
                  <c:v>12.287072999999999</c:v>
                </c:pt>
                <c:pt idx="1427">
                  <c:v>12.311810000000001</c:v>
                </c:pt>
                <c:pt idx="1428">
                  <c:v>12.277812000000001</c:v>
                </c:pt>
                <c:pt idx="1429">
                  <c:v>12.263935</c:v>
                </c:pt>
                <c:pt idx="1430">
                  <c:v>12.242378999999998</c:v>
                </c:pt>
                <c:pt idx="1431">
                  <c:v>12.142777000000001</c:v>
                </c:pt>
                <c:pt idx="1432">
                  <c:v>12.185583000000006</c:v>
                </c:pt>
                <c:pt idx="1433">
                  <c:v>12.161103000000001</c:v>
                </c:pt>
                <c:pt idx="1434">
                  <c:v>12.098611999999999</c:v>
                </c:pt>
                <c:pt idx="1435">
                  <c:v>12.083418</c:v>
                </c:pt>
                <c:pt idx="1436">
                  <c:v>12.112302</c:v>
                </c:pt>
                <c:pt idx="1437">
                  <c:v>12.101650999999999</c:v>
                </c:pt>
                <c:pt idx="1438">
                  <c:v>12.115350999999999</c:v>
                </c:pt>
                <c:pt idx="1439">
                  <c:v>11.967055</c:v>
                </c:pt>
                <c:pt idx="1440">
                  <c:v>12.000193000000001</c:v>
                </c:pt>
                <c:pt idx="1441">
                  <c:v>11.962546000000053</c:v>
                </c:pt>
                <c:pt idx="1442">
                  <c:v>11.889109000000024</c:v>
                </c:pt>
                <c:pt idx="1443">
                  <c:v>11.767224999999998</c:v>
                </c:pt>
                <c:pt idx="1444">
                  <c:v>11.805741000000006</c:v>
                </c:pt>
                <c:pt idx="1445">
                  <c:v>11.718523999999999</c:v>
                </c:pt>
                <c:pt idx="1446">
                  <c:v>11.684702</c:v>
                </c:pt>
                <c:pt idx="1447">
                  <c:v>11.711163999999998</c:v>
                </c:pt>
                <c:pt idx="1448">
                  <c:v>11.562014000000024</c:v>
                </c:pt>
                <c:pt idx="1449">
                  <c:v>11.535889000000006</c:v>
                </c:pt>
                <c:pt idx="1450">
                  <c:v>11.480929</c:v>
                </c:pt>
                <c:pt idx="1451">
                  <c:v>11.442039000000022</c:v>
                </c:pt>
                <c:pt idx="1452">
                  <c:v>11.398985</c:v>
                </c:pt>
                <c:pt idx="1453">
                  <c:v>11.396116000000006</c:v>
                </c:pt>
                <c:pt idx="1454">
                  <c:v>11.398985</c:v>
                </c:pt>
                <c:pt idx="1455">
                  <c:v>11.36608500000003</c:v>
                </c:pt>
                <c:pt idx="1456">
                  <c:v>11.341832</c:v>
                </c:pt>
                <c:pt idx="1457">
                  <c:v>11.311941000000001</c:v>
                </c:pt>
                <c:pt idx="1458">
                  <c:v>11.141227999999995</c:v>
                </c:pt>
                <c:pt idx="1459">
                  <c:v>11.253803</c:v>
                </c:pt>
                <c:pt idx="1460">
                  <c:v>11.149638000000001</c:v>
                </c:pt>
                <c:pt idx="1461">
                  <c:v>11.05199</c:v>
                </c:pt>
                <c:pt idx="1462">
                  <c:v>12.966048000000002</c:v>
                </c:pt>
                <c:pt idx="1463">
                  <c:v>12.805730000000038</c:v>
                </c:pt>
                <c:pt idx="1464">
                  <c:v>12.839572</c:v>
                </c:pt>
                <c:pt idx="1465">
                  <c:v>12.891307999999999</c:v>
                </c:pt>
                <c:pt idx="1466">
                  <c:v>12.704752999999998</c:v>
                </c:pt>
                <c:pt idx="1467">
                  <c:v>12.725523000000001</c:v>
                </c:pt>
                <c:pt idx="1468">
                  <c:v>12.664904</c:v>
                </c:pt>
                <c:pt idx="1469">
                  <c:v>12.574505</c:v>
                </c:pt>
                <c:pt idx="1470">
                  <c:v>12.625174999999999</c:v>
                </c:pt>
                <c:pt idx="1471">
                  <c:v>12.684017000000001</c:v>
                </c:pt>
                <c:pt idx="1472">
                  <c:v>12.701559</c:v>
                </c:pt>
                <c:pt idx="1473">
                  <c:v>12.527183000000001</c:v>
                </c:pt>
                <c:pt idx="1474">
                  <c:v>12.436210999999998</c:v>
                </c:pt>
                <c:pt idx="1475">
                  <c:v>12.369188000000022</c:v>
                </c:pt>
                <c:pt idx="1476">
                  <c:v>12.436212999999999</c:v>
                </c:pt>
                <c:pt idx="1477">
                  <c:v>12.321100000000001</c:v>
                </c:pt>
                <c:pt idx="1478">
                  <c:v>12.285536000000036</c:v>
                </c:pt>
                <c:pt idx="1479">
                  <c:v>12.223926999999998</c:v>
                </c:pt>
                <c:pt idx="1480">
                  <c:v>12.239297999999998</c:v>
                </c:pt>
                <c:pt idx="1481">
                  <c:v>12.26548000000003</c:v>
                </c:pt>
                <c:pt idx="1482">
                  <c:v>12.450282000000024</c:v>
                </c:pt>
                <c:pt idx="1483">
                  <c:v>12.530334</c:v>
                </c:pt>
                <c:pt idx="1484">
                  <c:v>12.656949000000004</c:v>
                </c:pt>
                <c:pt idx="1485">
                  <c:v>12.815393</c:v>
                </c:pt>
                <c:pt idx="1486">
                  <c:v>12.944882</c:v>
                </c:pt>
                <c:pt idx="1487">
                  <c:v>13.189549000000024</c:v>
                </c:pt>
                <c:pt idx="1488">
                  <c:v>13.317799000000004</c:v>
                </c:pt>
                <c:pt idx="1489">
                  <c:v>13.499785000000006</c:v>
                </c:pt>
                <c:pt idx="1490">
                  <c:v>13.559290000000004</c:v>
                </c:pt>
                <c:pt idx="1491">
                  <c:v>13.742838000000001</c:v>
                </c:pt>
                <c:pt idx="1492">
                  <c:v>13.9009</c:v>
                </c:pt>
                <c:pt idx="1493">
                  <c:v>14.080231000000001</c:v>
                </c:pt>
                <c:pt idx="1494">
                  <c:v>14.172543000000006</c:v>
                </c:pt>
                <c:pt idx="1495">
                  <c:v>14.337353999999999</c:v>
                </c:pt>
                <c:pt idx="1496">
                  <c:v>14.292383000000001</c:v>
                </c:pt>
                <c:pt idx="1497">
                  <c:v>14.331955000000001</c:v>
                </c:pt>
                <c:pt idx="1498">
                  <c:v>14.129861999999999</c:v>
                </c:pt>
                <c:pt idx="1499">
                  <c:v>13.98500600000003</c:v>
                </c:pt>
                <c:pt idx="1500">
                  <c:v>13.88693400000003</c:v>
                </c:pt>
                <c:pt idx="1501">
                  <c:v>13.744566000000001</c:v>
                </c:pt>
                <c:pt idx="1502">
                  <c:v>13.578043000000001</c:v>
                </c:pt>
                <c:pt idx="1503">
                  <c:v>13.535458</c:v>
                </c:pt>
                <c:pt idx="1504">
                  <c:v>13.487910000000001</c:v>
                </c:pt>
                <c:pt idx="1505">
                  <c:v>13.509965000000001</c:v>
                </c:pt>
                <c:pt idx="1506">
                  <c:v>13.696288000000001</c:v>
                </c:pt>
                <c:pt idx="1507">
                  <c:v>13.780889</c:v>
                </c:pt>
                <c:pt idx="1508">
                  <c:v>13.9938</c:v>
                </c:pt>
                <c:pt idx="1509">
                  <c:v>14.351780000000026</c:v>
                </c:pt>
                <c:pt idx="1510">
                  <c:v>14.444076999999998</c:v>
                </c:pt>
                <c:pt idx="1511">
                  <c:v>14.487703</c:v>
                </c:pt>
                <c:pt idx="1512">
                  <c:v>14.48589400000003</c:v>
                </c:pt>
                <c:pt idx="1513">
                  <c:v>14.344549000000002</c:v>
                </c:pt>
                <c:pt idx="1514">
                  <c:v>14.206424</c:v>
                </c:pt>
                <c:pt idx="1515">
                  <c:v>14.226070999999999</c:v>
                </c:pt>
                <c:pt idx="1516">
                  <c:v>14.396941</c:v>
                </c:pt>
                <c:pt idx="1517">
                  <c:v>14.35718200000003</c:v>
                </c:pt>
                <c:pt idx="1518">
                  <c:v>14.54608</c:v>
                </c:pt>
                <c:pt idx="1519">
                  <c:v>14.772666000000006</c:v>
                </c:pt>
                <c:pt idx="1520">
                  <c:v>14.86952200000003</c:v>
                </c:pt>
                <c:pt idx="1521">
                  <c:v>14.873257000000002</c:v>
                </c:pt>
                <c:pt idx="1522">
                  <c:v>15.080282</c:v>
                </c:pt>
                <c:pt idx="1523">
                  <c:v>15.1639</c:v>
                </c:pt>
                <c:pt idx="1524">
                  <c:v>14.321144</c:v>
                </c:pt>
                <c:pt idx="1525">
                  <c:v>15.223083000000001</c:v>
                </c:pt>
                <c:pt idx="1526">
                  <c:v>15.398179000000001</c:v>
                </c:pt>
                <c:pt idx="1527">
                  <c:v>15.434990999999998</c:v>
                </c:pt>
                <c:pt idx="1528">
                  <c:v>15.728699999999998</c:v>
                </c:pt>
                <c:pt idx="1529">
                  <c:v>15.955645000000038</c:v>
                </c:pt>
                <c:pt idx="1530">
                  <c:v>15.983747000000006</c:v>
                </c:pt>
                <c:pt idx="1531">
                  <c:v>16.218454000000001</c:v>
                </c:pt>
                <c:pt idx="1532">
                  <c:v>16.641697000000001</c:v>
                </c:pt>
                <c:pt idx="1533">
                  <c:v>16.750803000000001</c:v>
                </c:pt>
                <c:pt idx="1534">
                  <c:v>16.841566</c:v>
                </c:pt>
                <c:pt idx="1535">
                  <c:v>17.009606999999942</c:v>
                </c:pt>
                <c:pt idx="1536">
                  <c:v>17.134049999999988</c:v>
                </c:pt>
                <c:pt idx="1537">
                  <c:v>17.134041000000035</c:v>
                </c:pt>
                <c:pt idx="1538">
                  <c:v>17.095324999999942</c:v>
                </c:pt>
                <c:pt idx="1539">
                  <c:v>17.114664000000069</c:v>
                </c:pt>
                <c:pt idx="1540">
                  <c:v>16.660527999999989</c:v>
                </c:pt>
                <c:pt idx="1541">
                  <c:v>16.700357</c:v>
                </c:pt>
                <c:pt idx="1542">
                  <c:v>16.744485999999988</c:v>
                </c:pt>
                <c:pt idx="1543">
                  <c:v>16.801404999999999</c:v>
                </c:pt>
                <c:pt idx="1544">
                  <c:v>16.930698</c:v>
                </c:pt>
                <c:pt idx="1545">
                  <c:v>17.285434999999904</c:v>
                </c:pt>
                <c:pt idx="1546">
                  <c:v>17.346359</c:v>
                </c:pt>
                <c:pt idx="1547">
                  <c:v>17.607718999999999</c:v>
                </c:pt>
                <c:pt idx="1548">
                  <c:v>17.830380999999999</c:v>
                </c:pt>
                <c:pt idx="1549">
                  <c:v>18.064938999999999</c:v>
                </c:pt>
                <c:pt idx="1550">
                  <c:v>18.117228999999998</c:v>
                </c:pt>
                <c:pt idx="1551">
                  <c:v>18.178806000000005</c:v>
                </c:pt>
                <c:pt idx="1552">
                  <c:v>18.110403000000005</c:v>
                </c:pt>
                <c:pt idx="1553">
                  <c:v>18.042252999999938</c:v>
                </c:pt>
                <c:pt idx="1554">
                  <c:v>18.190231000000001</c:v>
                </c:pt>
                <c:pt idx="1555">
                  <c:v>18.137732</c:v>
                </c:pt>
                <c:pt idx="1556">
                  <c:v>18.231421000000001</c:v>
                </c:pt>
                <c:pt idx="1557">
                  <c:v>18.489853</c:v>
                </c:pt>
                <c:pt idx="1558">
                  <c:v>18.503793999999989</c:v>
                </c:pt>
                <c:pt idx="1559">
                  <c:v>18.520081000000001</c:v>
                </c:pt>
                <c:pt idx="1560">
                  <c:v>18.627445000000005</c:v>
                </c:pt>
                <c:pt idx="1561">
                  <c:v>18.625097</c:v>
                </c:pt>
                <c:pt idx="1562">
                  <c:v>18.557354000000057</c:v>
                </c:pt>
                <c:pt idx="1563">
                  <c:v>18.583018999999986</c:v>
                </c:pt>
                <c:pt idx="1564">
                  <c:v>18.578347999999931</c:v>
                </c:pt>
                <c:pt idx="1565">
                  <c:v>18.487521999999931</c:v>
                </c:pt>
                <c:pt idx="1566">
                  <c:v>18.552693999999942</c:v>
                </c:pt>
                <c:pt idx="1567">
                  <c:v>18.392507999999989</c:v>
                </c:pt>
                <c:pt idx="1568">
                  <c:v>18.348645999999938</c:v>
                </c:pt>
                <c:pt idx="1569">
                  <c:v>18.334812000000031</c:v>
                </c:pt>
                <c:pt idx="1570">
                  <c:v>18.114952000000091</c:v>
                </c:pt>
                <c:pt idx="1571">
                  <c:v>17.911225999999999</c:v>
                </c:pt>
                <c:pt idx="1572">
                  <c:v>17.794567000000001</c:v>
                </c:pt>
                <c:pt idx="1573">
                  <c:v>17.669778999999988</c:v>
                </c:pt>
                <c:pt idx="1574">
                  <c:v>17.453500999999989</c:v>
                </c:pt>
                <c:pt idx="1575">
                  <c:v>17.348535999999989</c:v>
                </c:pt>
                <c:pt idx="1576">
                  <c:v>17.146969000000031</c:v>
                </c:pt>
                <c:pt idx="1577">
                  <c:v>17.110367000000057</c:v>
                </c:pt>
                <c:pt idx="1578">
                  <c:v>16.903061000000001</c:v>
                </c:pt>
                <c:pt idx="1579">
                  <c:v>16.809853000000061</c:v>
                </c:pt>
                <c:pt idx="1580">
                  <c:v>16.879707</c:v>
                </c:pt>
                <c:pt idx="1581">
                  <c:v>16.797181999999999</c:v>
                </c:pt>
                <c:pt idx="1582">
                  <c:v>16.654249</c:v>
                </c:pt>
                <c:pt idx="1583">
                  <c:v>16.541621999999986</c:v>
                </c:pt>
                <c:pt idx="1584">
                  <c:v>16.53331</c:v>
                </c:pt>
                <c:pt idx="1585">
                  <c:v>16.475236999999911</c:v>
                </c:pt>
                <c:pt idx="1586">
                  <c:v>16.433879999999988</c:v>
                </c:pt>
                <c:pt idx="1587">
                  <c:v>17.013876000000035</c:v>
                </c:pt>
                <c:pt idx="1588">
                  <c:v>18.889111</c:v>
                </c:pt>
                <c:pt idx="1589">
                  <c:v>18.641490999999988</c:v>
                </c:pt>
                <c:pt idx="1590">
                  <c:v>18.165109999999938</c:v>
                </c:pt>
                <c:pt idx="1591">
                  <c:v>17.548072999999938</c:v>
                </c:pt>
                <c:pt idx="1592">
                  <c:v>17.030995999999998</c:v>
                </c:pt>
                <c:pt idx="1593">
                  <c:v>16.864868000000069</c:v>
                </c:pt>
                <c:pt idx="1594">
                  <c:v>16.614540000000005</c:v>
                </c:pt>
                <c:pt idx="1595">
                  <c:v>16.473165999999999</c:v>
                </c:pt>
                <c:pt idx="1596">
                  <c:v>16.289947999999942</c:v>
                </c:pt>
                <c:pt idx="1597">
                  <c:v>16.198091999999999</c:v>
                </c:pt>
                <c:pt idx="1598">
                  <c:v>16.054205000000035</c:v>
                </c:pt>
                <c:pt idx="1599">
                  <c:v>15.839779</c:v>
                </c:pt>
                <c:pt idx="1600">
                  <c:v>15.905599000000036</c:v>
                </c:pt>
                <c:pt idx="1601">
                  <c:v>16.011887000000076</c:v>
                </c:pt>
                <c:pt idx="1602">
                  <c:v>15.732651000000001</c:v>
                </c:pt>
                <c:pt idx="1603">
                  <c:v>15.780177999999999</c:v>
                </c:pt>
                <c:pt idx="1604">
                  <c:v>15.691192999999998</c:v>
                </c:pt>
                <c:pt idx="1605">
                  <c:v>15.708946999999998</c:v>
                </c:pt>
                <c:pt idx="1606">
                  <c:v>15.679360000000001</c:v>
                </c:pt>
                <c:pt idx="1607">
                  <c:v>15.508869000000001</c:v>
                </c:pt>
                <c:pt idx="1608">
                  <c:v>15.477722</c:v>
                </c:pt>
                <c:pt idx="1609">
                  <c:v>15.46605600000003</c:v>
                </c:pt>
                <c:pt idx="1610">
                  <c:v>15.421417</c:v>
                </c:pt>
                <c:pt idx="1611">
                  <c:v>15.431109999999999</c:v>
                </c:pt>
                <c:pt idx="1612">
                  <c:v>15.317119</c:v>
                </c:pt>
                <c:pt idx="1613">
                  <c:v>15.332527000000002</c:v>
                </c:pt>
                <c:pt idx="1614">
                  <c:v>15.290189</c:v>
                </c:pt>
                <c:pt idx="1615">
                  <c:v>15.320970999999998</c:v>
                </c:pt>
                <c:pt idx="1616">
                  <c:v>15.240316999999999</c:v>
                </c:pt>
                <c:pt idx="1617">
                  <c:v>15.257563000000001</c:v>
                </c:pt>
                <c:pt idx="1618">
                  <c:v>15.200151999999999</c:v>
                </c:pt>
                <c:pt idx="1619">
                  <c:v>15.344093000000001</c:v>
                </c:pt>
                <c:pt idx="1620">
                  <c:v>15.228829999999999</c:v>
                </c:pt>
                <c:pt idx="1621">
                  <c:v>15.049995000000001</c:v>
                </c:pt>
                <c:pt idx="1622">
                  <c:v>15.122031</c:v>
                </c:pt>
                <c:pt idx="1623">
                  <c:v>15.012215000000001</c:v>
                </c:pt>
                <c:pt idx="1624">
                  <c:v>14.951963000000001</c:v>
                </c:pt>
                <c:pt idx="1625">
                  <c:v>14.824741</c:v>
                </c:pt>
                <c:pt idx="1626">
                  <c:v>14.783809</c:v>
                </c:pt>
                <c:pt idx="1627">
                  <c:v>14.832198</c:v>
                </c:pt>
                <c:pt idx="1628">
                  <c:v>14.678292999999998</c:v>
                </c:pt>
                <c:pt idx="1629">
                  <c:v>14.687519</c:v>
                </c:pt>
                <c:pt idx="1630">
                  <c:v>14.624897000000001</c:v>
                </c:pt>
                <c:pt idx="1631">
                  <c:v>14.591856</c:v>
                </c:pt>
                <c:pt idx="1632">
                  <c:v>14.575364</c:v>
                </c:pt>
                <c:pt idx="1633">
                  <c:v>14.454964</c:v>
                </c:pt>
                <c:pt idx="1634">
                  <c:v>14.449517</c:v>
                </c:pt>
                <c:pt idx="1635">
                  <c:v>14.456789000000038</c:v>
                </c:pt>
                <c:pt idx="1636">
                  <c:v>14.308551</c:v>
                </c:pt>
                <c:pt idx="1637">
                  <c:v>14.251127999999998</c:v>
                </c:pt>
                <c:pt idx="1638">
                  <c:v>14.138742000000001</c:v>
                </c:pt>
                <c:pt idx="1639">
                  <c:v>14.339156000000004</c:v>
                </c:pt>
                <c:pt idx="1640">
                  <c:v>14.243962999999999</c:v>
                </c:pt>
                <c:pt idx="1641">
                  <c:v>14.292374999999998</c:v>
                </c:pt>
                <c:pt idx="1642">
                  <c:v>14.059012000000006</c:v>
                </c:pt>
                <c:pt idx="1643">
                  <c:v>14.043121999999999</c:v>
                </c:pt>
                <c:pt idx="1644">
                  <c:v>13.963932000000026</c:v>
                </c:pt>
                <c:pt idx="1645">
                  <c:v>13.87646700000003</c:v>
                </c:pt>
                <c:pt idx="1646">
                  <c:v>13.920128999999999</c:v>
                </c:pt>
                <c:pt idx="1647">
                  <c:v>13.878212</c:v>
                </c:pt>
                <c:pt idx="1648">
                  <c:v>13.834674</c:v>
                </c:pt>
                <c:pt idx="1649">
                  <c:v>13.780889</c:v>
                </c:pt>
                <c:pt idx="1650">
                  <c:v>13.744566000000001</c:v>
                </c:pt>
                <c:pt idx="1651">
                  <c:v>13.737655999999999</c:v>
                </c:pt>
                <c:pt idx="1652">
                  <c:v>13.885188000000024</c:v>
                </c:pt>
                <c:pt idx="1653">
                  <c:v>13.727301999999998</c:v>
                </c:pt>
                <c:pt idx="1654">
                  <c:v>13.722129000000001</c:v>
                </c:pt>
                <c:pt idx="1655">
                  <c:v>13.656761000000001</c:v>
                </c:pt>
                <c:pt idx="1656">
                  <c:v>13.746294000000001</c:v>
                </c:pt>
                <c:pt idx="1657">
                  <c:v>13.786083</c:v>
                </c:pt>
                <c:pt idx="1658">
                  <c:v>13.746294000000001</c:v>
                </c:pt>
                <c:pt idx="1659">
                  <c:v>13.639610999999999</c:v>
                </c:pt>
                <c:pt idx="1660">
                  <c:v>13.653324</c:v>
                </c:pt>
                <c:pt idx="1661">
                  <c:v>13.596826</c:v>
                </c:pt>
                <c:pt idx="1662">
                  <c:v>13.680808000000001</c:v>
                </c:pt>
                <c:pt idx="1663">
                  <c:v>13.538854000000001</c:v>
                </c:pt>
                <c:pt idx="1664">
                  <c:v>13.562696000000042</c:v>
                </c:pt>
                <c:pt idx="1665">
                  <c:v>13.583165000000001</c:v>
                </c:pt>
                <c:pt idx="1666">
                  <c:v>13.496387</c:v>
                </c:pt>
                <c:pt idx="1667">
                  <c:v>13.518459</c:v>
                </c:pt>
                <c:pt idx="1668">
                  <c:v>13.484524</c:v>
                </c:pt>
                <c:pt idx="1669">
                  <c:v>13.467700000000002</c:v>
                </c:pt>
                <c:pt idx="1670">
                  <c:v>13.417938000000001</c:v>
                </c:pt>
                <c:pt idx="1671">
                  <c:v>13.395681000000026</c:v>
                </c:pt>
                <c:pt idx="1672">
                  <c:v>13.334258999999999</c:v>
                </c:pt>
                <c:pt idx="1673">
                  <c:v>13.281591000000001</c:v>
                </c:pt>
                <c:pt idx="1674">
                  <c:v>13.235888000000001</c:v>
                </c:pt>
                <c:pt idx="1675">
                  <c:v>13.301953000000001</c:v>
                </c:pt>
                <c:pt idx="1676">
                  <c:v>13.26295</c:v>
                </c:pt>
                <c:pt idx="1677">
                  <c:v>13.26295</c:v>
                </c:pt>
                <c:pt idx="1678">
                  <c:v>13.268028999999999</c:v>
                </c:pt>
                <c:pt idx="1679">
                  <c:v>13.259562000000004</c:v>
                </c:pt>
                <c:pt idx="1680">
                  <c:v>13.322347000000002</c:v>
                </c:pt>
                <c:pt idx="1681">
                  <c:v>13.235885</c:v>
                </c:pt>
                <c:pt idx="1682">
                  <c:v>13.217310999999997</c:v>
                </c:pt>
                <c:pt idx="1683">
                  <c:v>13.230821999999998</c:v>
                </c:pt>
                <c:pt idx="1684">
                  <c:v>13.186972000000001</c:v>
                </c:pt>
                <c:pt idx="1685">
                  <c:v>13.078002</c:v>
                </c:pt>
                <c:pt idx="1686">
                  <c:v>13.121489</c:v>
                </c:pt>
                <c:pt idx="1687">
                  <c:v>13.197082</c:v>
                </c:pt>
                <c:pt idx="1688">
                  <c:v>13.051317000000001</c:v>
                </c:pt>
                <c:pt idx="1689">
                  <c:v>13.111436000000024</c:v>
                </c:pt>
                <c:pt idx="1690">
                  <c:v>12.968268999999999</c:v>
                </c:pt>
                <c:pt idx="1691">
                  <c:v>12.902214000000004</c:v>
                </c:pt>
                <c:pt idx="1692">
                  <c:v>12.795597000000004</c:v>
                </c:pt>
                <c:pt idx="1693">
                  <c:v>12.730420999999998</c:v>
                </c:pt>
                <c:pt idx="1694">
                  <c:v>12.593019</c:v>
                </c:pt>
                <c:pt idx="1695">
                  <c:v>12.621990999999998</c:v>
                </c:pt>
                <c:pt idx="1696">
                  <c:v>12.649415000000001</c:v>
                </c:pt>
                <c:pt idx="1697">
                  <c:v>12.630052999999998</c:v>
                </c:pt>
                <c:pt idx="1698">
                  <c:v>12.490547000000022</c:v>
                </c:pt>
                <c:pt idx="1699">
                  <c:v>12.479392000000002</c:v>
                </c:pt>
                <c:pt idx="1700">
                  <c:v>12.511296</c:v>
                </c:pt>
                <c:pt idx="1701">
                  <c:v>12.434862000000001</c:v>
                </c:pt>
                <c:pt idx="1702">
                  <c:v>12.430095</c:v>
                </c:pt>
                <c:pt idx="1703">
                  <c:v>12.403152</c:v>
                </c:pt>
                <c:pt idx="1704">
                  <c:v>12.317942</c:v>
                </c:pt>
                <c:pt idx="1705">
                  <c:v>12.330523000000001</c:v>
                </c:pt>
                <c:pt idx="1706">
                  <c:v>12.335248</c:v>
                </c:pt>
                <c:pt idx="1707">
                  <c:v>12.205233</c:v>
                </c:pt>
                <c:pt idx="1708">
                  <c:v>12.158577000000001</c:v>
                </c:pt>
                <c:pt idx="1709">
                  <c:v>12.171000999999999</c:v>
                </c:pt>
                <c:pt idx="1710">
                  <c:v>12.121374999999997</c:v>
                </c:pt>
                <c:pt idx="1711">
                  <c:v>12.082748</c:v>
                </c:pt>
                <c:pt idx="1712">
                  <c:v>12.031951999999999</c:v>
                </c:pt>
                <c:pt idx="1713">
                  <c:v>11.982892000000026</c:v>
                </c:pt>
                <c:pt idx="1714">
                  <c:v>11.93252</c:v>
                </c:pt>
                <c:pt idx="1715">
                  <c:v>11.929474000000004</c:v>
                </c:pt>
                <c:pt idx="1716">
                  <c:v>11.805242000000026</c:v>
                </c:pt>
                <c:pt idx="1717">
                  <c:v>11.791682</c:v>
                </c:pt>
                <c:pt idx="1718">
                  <c:v>11.704700999999998</c:v>
                </c:pt>
                <c:pt idx="1719">
                  <c:v>11.779644000000006</c:v>
                </c:pt>
                <c:pt idx="1720">
                  <c:v>11.712169999999999</c:v>
                </c:pt>
                <c:pt idx="1721">
                  <c:v>11.737616999999998</c:v>
                </c:pt>
                <c:pt idx="1722">
                  <c:v>11.781152000000001</c:v>
                </c:pt>
                <c:pt idx="1723">
                  <c:v>11.891462000000002</c:v>
                </c:pt>
                <c:pt idx="1724">
                  <c:v>11.930997</c:v>
                </c:pt>
                <c:pt idx="1725">
                  <c:v>12.090462</c:v>
                </c:pt>
                <c:pt idx="1726">
                  <c:v>12.200563000000001</c:v>
                </c:pt>
                <c:pt idx="1727">
                  <c:v>12.261455</c:v>
                </c:pt>
                <c:pt idx="1728">
                  <c:v>12.281819999999998</c:v>
                </c:pt>
                <c:pt idx="1729">
                  <c:v>12.241118999999998</c:v>
                </c:pt>
                <c:pt idx="1730">
                  <c:v>12.308505</c:v>
                </c:pt>
                <c:pt idx="1731">
                  <c:v>12.278688000000001</c:v>
                </c:pt>
                <c:pt idx="1732">
                  <c:v>12.387324</c:v>
                </c:pt>
                <c:pt idx="1733">
                  <c:v>12.436449000000026</c:v>
                </c:pt>
                <c:pt idx="1734">
                  <c:v>12.511296</c:v>
                </c:pt>
                <c:pt idx="1735">
                  <c:v>12.570533000000006</c:v>
                </c:pt>
                <c:pt idx="1736">
                  <c:v>12.578561000000001</c:v>
                </c:pt>
                <c:pt idx="1737">
                  <c:v>12.623602</c:v>
                </c:pt>
                <c:pt idx="1738">
                  <c:v>12.771114999999998</c:v>
                </c:pt>
                <c:pt idx="1739">
                  <c:v>12.918696000000002</c:v>
                </c:pt>
                <c:pt idx="1740">
                  <c:v>13.165109000000006</c:v>
                </c:pt>
                <c:pt idx="1741">
                  <c:v>13.329158</c:v>
                </c:pt>
                <c:pt idx="1742">
                  <c:v>13.46769600000003</c:v>
                </c:pt>
                <c:pt idx="1743">
                  <c:v>13.543563000000001</c:v>
                </c:pt>
                <c:pt idx="1744">
                  <c:v>13.614635</c:v>
                </c:pt>
                <c:pt idx="1745">
                  <c:v>13.729845000000001</c:v>
                </c:pt>
                <c:pt idx="1746">
                  <c:v>13.628549</c:v>
                </c:pt>
                <c:pt idx="1747">
                  <c:v>13.733345999999999</c:v>
                </c:pt>
                <c:pt idx="1748">
                  <c:v>13.764946</c:v>
                </c:pt>
                <c:pt idx="1749">
                  <c:v>13.777246</c:v>
                </c:pt>
                <c:pt idx="1750">
                  <c:v>13.701818999999999</c:v>
                </c:pt>
                <c:pt idx="1751">
                  <c:v>13.597264999999998</c:v>
                </c:pt>
                <c:pt idx="1752">
                  <c:v>13.602477</c:v>
                </c:pt>
                <c:pt idx="1753">
                  <c:v>13.588591000000001</c:v>
                </c:pt>
                <c:pt idx="1754">
                  <c:v>13.619854</c:v>
                </c:pt>
                <c:pt idx="1755">
                  <c:v>13.498681000000001</c:v>
                </c:pt>
                <c:pt idx="1756">
                  <c:v>13.498681000000001</c:v>
                </c:pt>
                <c:pt idx="1757">
                  <c:v>13.472855000000004</c:v>
                </c:pt>
                <c:pt idx="1758">
                  <c:v>13.388847</c:v>
                </c:pt>
                <c:pt idx="1759">
                  <c:v>13.358115</c:v>
                </c:pt>
                <c:pt idx="1760">
                  <c:v>13.325748000000004</c:v>
                </c:pt>
                <c:pt idx="1761">
                  <c:v>13.185292</c:v>
                </c:pt>
                <c:pt idx="1762">
                  <c:v>13.165109000000006</c:v>
                </c:pt>
                <c:pt idx="1763">
                  <c:v>13.091366000000001</c:v>
                </c:pt>
                <c:pt idx="1764">
                  <c:v>13.029673000000001</c:v>
                </c:pt>
                <c:pt idx="1765">
                  <c:v>12.979861</c:v>
                </c:pt>
                <c:pt idx="1766">
                  <c:v>12.87588500000003</c:v>
                </c:pt>
                <c:pt idx="1767">
                  <c:v>12.862741000000026</c:v>
                </c:pt>
                <c:pt idx="1768">
                  <c:v>12.780900000000001</c:v>
                </c:pt>
                <c:pt idx="1769">
                  <c:v>12.738547999999998</c:v>
                </c:pt>
                <c:pt idx="1770">
                  <c:v>12.789059</c:v>
                </c:pt>
                <c:pt idx="1771">
                  <c:v>12.725548</c:v>
                </c:pt>
                <c:pt idx="1772">
                  <c:v>12.68985</c:v>
                </c:pt>
                <c:pt idx="1773">
                  <c:v>12.612329000000001</c:v>
                </c:pt>
                <c:pt idx="1774">
                  <c:v>12.69309</c:v>
                </c:pt>
                <c:pt idx="1775">
                  <c:v>12.683372999999998</c:v>
                </c:pt>
                <c:pt idx="1776">
                  <c:v>12.652645000000026</c:v>
                </c:pt>
                <c:pt idx="1777">
                  <c:v>12.70768</c:v>
                </c:pt>
                <c:pt idx="1778">
                  <c:v>12.910451</c:v>
                </c:pt>
                <c:pt idx="1779">
                  <c:v>13.031336</c:v>
                </c:pt>
                <c:pt idx="1780">
                  <c:v>13.225749</c:v>
                </c:pt>
                <c:pt idx="1781">
                  <c:v>13.452234000000038</c:v>
                </c:pt>
                <c:pt idx="1782">
                  <c:v>13.747383999999998</c:v>
                </c:pt>
                <c:pt idx="1783">
                  <c:v>14.004236000000002</c:v>
                </c:pt>
                <c:pt idx="1784">
                  <c:v>14.311513</c:v>
                </c:pt>
                <c:pt idx="1785">
                  <c:v>14.315159000000024</c:v>
                </c:pt>
                <c:pt idx="1786">
                  <c:v>14.512065</c:v>
                </c:pt>
                <c:pt idx="1787">
                  <c:v>14.469509000000036</c:v>
                </c:pt>
                <c:pt idx="1788">
                  <c:v>14.541732</c:v>
                </c:pt>
                <c:pt idx="1789">
                  <c:v>14.510209</c:v>
                </c:pt>
                <c:pt idx="1790">
                  <c:v>14.399499000000036</c:v>
                </c:pt>
                <c:pt idx="1791">
                  <c:v>14.441828999999998</c:v>
                </c:pt>
                <c:pt idx="1792">
                  <c:v>14.55659200000003</c:v>
                </c:pt>
                <c:pt idx="1793">
                  <c:v>14.595674000000002</c:v>
                </c:pt>
                <c:pt idx="1794">
                  <c:v>14.685387</c:v>
                </c:pt>
                <c:pt idx="1795">
                  <c:v>14.887369</c:v>
                </c:pt>
                <c:pt idx="1796">
                  <c:v>15.206232</c:v>
                </c:pt>
                <c:pt idx="1797">
                  <c:v>15.35449500000003</c:v>
                </c:pt>
                <c:pt idx="1798">
                  <c:v>15.611452</c:v>
                </c:pt>
                <c:pt idx="1799">
                  <c:v>15.878779</c:v>
                </c:pt>
                <c:pt idx="1800">
                  <c:v>16.214742999999938</c:v>
                </c:pt>
                <c:pt idx="1801">
                  <c:v>16.268649999999873</c:v>
                </c:pt>
                <c:pt idx="1802">
                  <c:v>16.322741999999927</c:v>
                </c:pt>
                <c:pt idx="1803">
                  <c:v>16.303996999999999</c:v>
                </c:pt>
                <c:pt idx="1804">
                  <c:v>16.358201999999999</c:v>
                </c:pt>
                <c:pt idx="1805">
                  <c:v>16.517693000000001</c:v>
                </c:pt>
                <c:pt idx="1806">
                  <c:v>16.710711</c:v>
                </c:pt>
                <c:pt idx="1807">
                  <c:v>16.875791999999986</c:v>
                </c:pt>
                <c:pt idx="1808">
                  <c:v>17.125399000000002</c:v>
                </c:pt>
                <c:pt idx="1809">
                  <c:v>17.380886</c:v>
                </c:pt>
                <c:pt idx="1810">
                  <c:v>17.721457000000001</c:v>
                </c:pt>
                <c:pt idx="1811">
                  <c:v>17.894238000000001</c:v>
                </c:pt>
                <c:pt idx="1812">
                  <c:v>17.882811999999987</c:v>
                </c:pt>
                <c:pt idx="1813">
                  <c:v>17.79627</c:v>
                </c:pt>
                <c:pt idx="1814">
                  <c:v>17.579502000000002</c:v>
                </c:pt>
                <c:pt idx="1815">
                  <c:v>17.577252999999999</c:v>
                </c:pt>
                <c:pt idx="1816">
                  <c:v>17.298977000000001</c:v>
                </c:pt>
                <c:pt idx="1817">
                  <c:v>17.118836999999999</c:v>
                </c:pt>
                <c:pt idx="1818">
                  <c:v>16.659579999999988</c:v>
                </c:pt>
                <c:pt idx="1819">
                  <c:v>17.029463</c:v>
                </c:pt>
                <c:pt idx="1820">
                  <c:v>17.369790999999989</c:v>
                </c:pt>
                <c:pt idx="1821">
                  <c:v>17.662732999999889</c:v>
                </c:pt>
                <c:pt idx="1822">
                  <c:v>17.995040999999922</c:v>
                </c:pt>
                <c:pt idx="1823">
                  <c:v>18.347645</c:v>
                </c:pt>
                <c:pt idx="1824">
                  <c:v>18.429808000000001</c:v>
                </c:pt>
                <c:pt idx="1825">
                  <c:v>18.521792999999942</c:v>
                </c:pt>
                <c:pt idx="1826">
                  <c:v>18.685670999999989</c:v>
                </c:pt>
                <c:pt idx="1827">
                  <c:v>18.678515999999988</c:v>
                </c:pt>
                <c:pt idx="1828">
                  <c:v>18.719107000000001</c:v>
                </c:pt>
                <c:pt idx="1829">
                  <c:v>18.709551000000001</c:v>
                </c:pt>
                <c:pt idx="1830">
                  <c:v>18.709551000000001</c:v>
                </c:pt>
                <c:pt idx="1831">
                  <c:v>18.654686000000005</c:v>
                </c:pt>
                <c:pt idx="1832">
                  <c:v>18.576262</c:v>
                </c:pt>
                <c:pt idx="1833">
                  <c:v>18.399253999999999</c:v>
                </c:pt>
                <c:pt idx="1834">
                  <c:v>18.328914999999999</c:v>
                </c:pt>
                <c:pt idx="1835">
                  <c:v>18.131090000000061</c:v>
                </c:pt>
                <c:pt idx="1836">
                  <c:v>17.933112999999938</c:v>
                </c:pt>
                <c:pt idx="1837">
                  <c:v>17.712405999999987</c:v>
                </c:pt>
                <c:pt idx="1838">
                  <c:v>17.631186000000035</c:v>
                </c:pt>
                <c:pt idx="1839">
                  <c:v>17.429769999999927</c:v>
                </c:pt>
                <c:pt idx="1840">
                  <c:v>17.303394000000001</c:v>
                </c:pt>
                <c:pt idx="1841">
                  <c:v>17.138514000000001</c:v>
                </c:pt>
                <c:pt idx="1842">
                  <c:v>16.918932000000002</c:v>
                </c:pt>
                <c:pt idx="1843">
                  <c:v>16.912458000000001</c:v>
                </c:pt>
                <c:pt idx="1844">
                  <c:v>16.642574</c:v>
                </c:pt>
                <c:pt idx="1845">
                  <c:v>16.585309999999911</c:v>
                </c:pt>
                <c:pt idx="1846">
                  <c:v>16.414691999999999</c:v>
                </c:pt>
                <c:pt idx="1847">
                  <c:v>16.374918000000065</c:v>
                </c:pt>
                <c:pt idx="1848">
                  <c:v>16.25827</c:v>
                </c:pt>
                <c:pt idx="1849">
                  <c:v>16.064330999999989</c:v>
                </c:pt>
                <c:pt idx="1850">
                  <c:v>16.049983999999988</c:v>
                </c:pt>
                <c:pt idx="1851">
                  <c:v>15.882837000000034</c:v>
                </c:pt>
                <c:pt idx="1852">
                  <c:v>15.854473</c:v>
                </c:pt>
                <c:pt idx="1853">
                  <c:v>15.725471000000001</c:v>
                </c:pt>
                <c:pt idx="1854">
                  <c:v>15.721457000000001</c:v>
                </c:pt>
                <c:pt idx="1855">
                  <c:v>15.609455000000002</c:v>
                </c:pt>
                <c:pt idx="1856">
                  <c:v>15.444920999999999</c:v>
                </c:pt>
                <c:pt idx="1857">
                  <c:v>15.379998000000002</c:v>
                </c:pt>
                <c:pt idx="1858">
                  <c:v>15.360372</c:v>
                </c:pt>
                <c:pt idx="1859">
                  <c:v>15.334906</c:v>
                </c:pt>
                <c:pt idx="1860">
                  <c:v>15.303612000000006</c:v>
                </c:pt>
                <c:pt idx="1861">
                  <c:v>15.256796000000024</c:v>
                </c:pt>
                <c:pt idx="1862">
                  <c:v>15.266536000000034</c:v>
                </c:pt>
                <c:pt idx="1863">
                  <c:v>15.215944</c:v>
                </c:pt>
                <c:pt idx="1864">
                  <c:v>15.165520000000004</c:v>
                </c:pt>
                <c:pt idx="1865">
                  <c:v>15.101763999999999</c:v>
                </c:pt>
                <c:pt idx="1866">
                  <c:v>15.130709</c:v>
                </c:pt>
                <c:pt idx="1867">
                  <c:v>15.021007000000001</c:v>
                </c:pt>
                <c:pt idx="1868">
                  <c:v>15.030596000000006</c:v>
                </c:pt>
                <c:pt idx="1869">
                  <c:v>15.01909</c:v>
                </c:pt>
                <c:pt idx="1870">
                  <c:v>14.933051000000001</c:v>
                </c:pt>
                <c:pt idx="1871">
                  <c:v>14.900681000000002</c:v>
                </c:pt>
                <c:pt idx="1872">
                  <c:v>14.864575</c:v>
                </c:pt>
                <c:pt idx="1873">
                  <c:v>14.743624999999998</c:v>
                </c:pt>
                <c:pt idx="1874">
                  <c:v>14.647937999999998</c:v>
                </c:pt>
                <c:pt idx="1875">
                  <c:v>14.649807999999998</c:v>
                </c:pt>
                <c:pt idx="1876">
                  <c:v>14.528748999999999</c:v>
                </c:pt>
                <c:pt idx="1877">
                  <c:v>14.463974</c:v>
                </c:pt>
                <c:pt idx="1878">
                  <c:v>14.377444000000038</c:v>
                </c:pt>
                <c:pt idx="1879">
                  <c:v>14.256794000000006</c:v>
                </c:pt>
                <c:pt idx="1880">
                  <c:v>14.115519000000004</c:v>
                </c:pt>
                <c:pt idx="1881">
                  <c:v>14.129947</c:v>
                </c:pt>
                <c:pt idx="1882">
                  <c:v>14.014964999999998</c:v>
                </c:pt>
                <c:pt idx="1883">
                  <c:v>13.98993600000003</c:v>
                </c:pt>
                <c:pt idx="1884">
                  <c:v>13.867241</c:v>
                </c:pt>
                <c:pt idx="1885">
                  <c:v>13.784286</c:v>
                </c:pt>
                <c:pt idx="1886">
                  <c:v>13.807180000000002</c:v>
                </c:pt>
                <c:pt idx="1887">
                  <c:v>13.645957999999998</c:v>
                </c:pt>
                <c:pt idx="1888">
                  <c:v>13.740358999999998</c:v>
                </c:pt>
                <c:pt idx="1889">
                  <c:v>13.756161000000001</c:v>
                </c:pt>
                <c:pt idx="1890">
                  <c:v>13.793086000000002</c:v>
                </c:pt>
                <c:pt idx="1891">
                  <c:v>13.708823999999998</c:v>
                </c:pt>
                <c:pt idx="1892">
                  <c:v>13.626812999999999</c:v>
                </c:pt>
                <c:pt idx="1893">
                  <c:v>13.571254</c:v>
                </c:pt>
                <c:pt idx="1894">
                  <c:v>13.579918000000001</c:v>
                </c:pt>
                <c:pt idx="1895">
                  <c:v>13.524554</c:v>
                </c:pt>
                <c:pt idx="1896">
                  <c:v>13.471139000000004</c:v>
                </c:pt>
                <c:pt idx="1897">
                  <c:v>13.452234000000038</c:v>
                </c:pt>
                <c:pt idx="1898">
                  <c:v>13.291766999999998</c:v>
                </c:pt>
                <c:pt idx="1899">
                  <c:v>13.341071999999999</c:v>
                </c:pt>
                <c:pt idx="1900">
                  <c:v>13.26634</c:v>
                </c:pt>
                <c:pt idx="1901">
                  <c:v>13.26295</c:v>
                </c:pt>
                <c:pt idx="1902">
                  <c:v>13.2765</c:v>
                </c:pt>
                <c:pt idx="1903">
                  <c:v>13.200448</c:v>
                </c:pt>
                <c:pt idx="1904">
                  <c:v>13.212250999999998</c:v>
                </c:pt>
                <c:pt idx="1905">
                  <c:v>13.148312999999995</c:v>
                </c:pt>
                <c:pt idx="1906">
                  <c:v>13.06298400000003</c:v>
                </c:pt>
                <c:pt idx="1907">
                  <c:v>13.207196</c:v>
                </c:pt>
                <c:pt idx="1908">
                  <c:v>12.988150999999998</c:v>
                </c:pt>
                <c:pt idx="1909">
                  <c:v>12.986493000000022</c:v>
                </c:pt>
                <c:pt idx="1910">
                  <c:v>12.959992000000026</c:v>
                </c:pt>
                <c:pt idx="1911">
                  <c:v>12.907156000000002</c:v>
                </c:pt>
                <c:pt idx="1912">
                  <c:v>12.907156000000002</c:v>
                </c:pt>
                <c:pt idx="1913">
                  <c:v>12.829944000000006</c:v>
                </c:pt>
                <c:pt idx="1914">
                  <c:v>12.771114999999998</c:v>
                </c:pt>
                <c:pt idx="1915">
                  <c:v>12.857817000000002</c:v>
                </c:pt>
                <c:pt idx="1916">
                  <c:v>12.583377999999998</c:v>
                </c:pt>
                <c:pt idx="1917">
                  <c:v>12.618769999999998</c:v>
                </c:pt>
                <c:pt idx="1918">
                  <c:v>12.70768</c:v>
                </c:pt>
                <c:pt idx="1919">
                  <c:v>12.630052999999998</c:v>
                </c:pt>
                <c:pt idx="1920">
                  <c:v>12.630052999999998</c:v>
                </c:pt>
                <c:pt idx="1921">
                  <c:v>12.633272999999999</c:v>
                </c:pt>
                <c:pt idx="1922">
                  <c:v>12.60267</c:v>
                </c:pt>
                <c:pt idx="1923">
                  <c:v>12.670425</c:v>
                </c:pt>
                <c:pt idx="1924">
                  <c:v>12.541685000000001</c:v>
                </c:pt>
                <c:pt idx="1925">
                  <c:v>12.514491</c:v>
                </c:pt>
                <c:pt idx="1926">
                  <c:v>12.488956</c:v>
                </c:pt>
                <c:pt idx="1927">
                  <c:v>12.482578</c:v>
                </c:pt>
                <c:pt idx="1928">
                  <c:v>12.461884000000024</c:v>
                </c:pt>
                <c:pt idx="1929">
                  <c:v>12.40315</c:v>
                </c:pt>
                <c:pt idx="1930">
                  <c:v>12.415824000000002</c:v>
                </c:pt>
                <c:pt idx="1931">
                  <c:v>12.411067000000001</c:v>
                </c:pt>
                <c:pt idx="1932">
                  <c:v>12.332100000000002</c:v>
                </c:pt>
                <c:pt idx="1933">
                  <c:v>12.393651</c:v>
                </c:pt>
                <c:pt idx="1934">
                  <c:v>12.398400000000002</c:v>
                </c:pt>
                <c:pt idx="1935">
                  <c:v>12.319510000000006</c:v>
                </c:pt>
                <c:pt idx="1936">
                  <c:v>12.248937999999999</c:v>
                </c:pt>
                <c:pt idx="1937">
                  <c:v>12.288094999999998</c:v>
                </c:pt>
                <c:pt idx="1938">
                  <c:v>12.267719</c:v>
                </c:pt>
                <c:pt idx="1939">
                  <c:v>12.288097999999998</c:v>
                </c:pt>
                <c:pt idx="1940">
                  <c:v>12.195886000000026</c:v>
                </c:pt>
                <c:pt idx="1941">
                  <c:v>12.203669</c:v>
                </c:pt>
                <c:pt idx="1942">
                  <c:v>12.153922</c:v>
                </c:pt>
                <c:pt idx="1943">
                  <c:v>12.211466</c:v>
                </c:pt>
                <c:pt idx="1944">
                  <c:v>12.045781</c:v>
                </c:pt>
                <c:pt idx="1945">
                  <c:v>12.022735000000004</c:v>
                </c:pt>
                <c:pt idx="1946">
                  <c:v>12.064252</c:v>
                </c:pt>
                <c:pt idx="1947">
                  <c:v>12.744154999999999</c:v>
                </c:pt>
                <c:pt idx="1948">
                  <c:v>12.524188000000001</c:v>
                </c:pt>
                <c:pt idx="1949">
                  <c:v>12.620947999999999</c:v>
                </c:pt>
                <c:pt idx="1950">
                  <c:v>12.755413000000004</c:v>
                </c:pt>
                <c:pt idx="1951">
                  <c:v>12.616172000000001</c:v>
                </c:pt>
                <c:pt idx="1952">
                  <c:v>12.657619</c:v>
                </c:pt>
                <c:pt idx="1953">
                  <c:v>12.603445000000002</c:v>
                </c:pt>
                <c:pt idx="1954">
                  <c:v>12.565337000000024</c:v>
                </c:pt>
                <c:pt idx="1955">
                  <c:v>12.667205000000001</c:v>
                </c:pt>
                <c:pt idx="1956">
                  <c:v>12.592317</c:v>
                </c:pt>
                <c:pt idx="1957">
                  <c:v>12.670408</c:v>
                </c:pt>
                <c:pt idx="1958">
                  <c:v>12.581202999999999</c:v>
                </c:pt>
                <c:pt idx="1959">
                  <c:v>12.425033000000004</c:v>
                </c:pt>
                <c:pt idx="1960">
                  <c:v>12.524191999999999</c:v>
                </c:pt>
                <c:pt idx="1961">
                  <c:v>12.508397999999998</c:v>
                </c:pt>
                <c:pt idx="1962">
                  <c:v>12.46900400000003</c:v>
                </c:pt>
                <c:pt idx="1963">
                  <c:v>12.429733000000002</c:v>
                </c:pt>
                <c:pt idx="1964">
                  <c:v>12.528934</c:v>
                </c:pt>
                <c:pt idx="1965">
                  <c:v>12.546328999999998</c:v>
                </c:pt>
                <c:pt idx="1966">
                  <c:v>12.503665</c:v>
                </c:pt>
                <c:pt idx="1967">
                  <c:v>12.428164000000001</c:v>
                </c:pt>
                <c:pt idx="1968">
                  <c:v>12.446995000000001</c:v>
                </c:pt>
                <c:pt idx="1969">
                  <c:v>12.445424000000004</c:v>
                </c:pt>
                <c:pt idx="1970">
                  <c:v>12.425033000000004</c:v>
                </c:pt>
                <c:pt idx="1971">
                  <c:v>12.406231</c:v>
                </c:pt>
                <c:pt idx="1972">
                  <c:v>12.332889000000026</c:v>
                </c:pt>
                <c:pt idx="1973">
                  <c:v>12.454852000000002</c:v>
                </c:pt>
                <c:pt idx="1974">
                  <c:v>12.426598</c:v>
                </c:pt>
                <c:pt idx="1975">
                  <c:v>12.364041</c:v>
                </c:pt>
                <c:pt idx="1976">
                  <c:v>12.322000000000006</c:v>
                </c:pt>
                <c:pt idx="1977">
                  <c:v>12.309569000000026</c:v>
                </c:pt>
                <c:pt idx="1978">
                  <c:v>12.331330999999999</c:v>
                </c:pt>
                <c:pt idx="1979">
                  <c:v>12.297152000000001</c:v>
                </c:pt>
                <c:pt idx="1980">
                  <c:v>12.301807</c:v>
                </c:pt>
                <c:pt idx="1981">
                  <c:v>12.252239000000024</c:v>
                </c:pt>
                <c:pt idx="1982">
                  <c:v>12.252239000000024</c:v>
                </c:pt>
                <c:pt idx="1983">
                  <c:v>12.165975</c:v>
                </c:pt>
                <c:pt idx="1984">
                  <c:v>12.132252999999999</c:v>
                </c:pt>
                <c:pt idx="1985">
                  <c:v>12.132252999999999</c:v>
                </c:pt>
                <c:pt idx="1986">
                  <c:v>12.152167</c:v>
                </c:pt>
                <c:pt idx="1987">
                  <c:v>12.101676999999999</c:v>
                </c:pt>
                <c:pt idx="1988">
                  <c:v>12.033167999999998</c:v>
                </c:pt>
                <c:pt idx="1989">
                  <c:v>12.024064999999998</c:v>
                </c:pt>
                <c:pt idx="1990">
                  <c:v>12.030129000000001</c:v>
                </c:pt>
                <c:pt idx="1991">
                  <c:v>11.980146000000024</c:v>
                </c:pt>
                <c:pt idx="1992">
                  <c:v>11.912318000000001</c:v>
                </c:pt>
                <c:pt idx="1993">
                  <c:v>11.916828000000001</c:v>
                </c:pt>
                <c:pt idx="1994">
                  <c:v>11.900301000000001</c:v>
                </c:pt>
                <c:pt idx="1995">
                  <c:v>11.891295</c:v>
                </c:pt>
                <c:pt idx="1996">
                  <c:v>11.728882999999998</c:v>
                </c:pt>
                <c:pt idx="1997">
                  <c:v>11.549731</c:v>
                </c:pt>
                <c:pt idx="1998">
                  <c:v>11.665420000000006</c:v>
                </c:pt>
                <c:pt idx="1999">
                  <c:v>11.605233</c:v>
                </c:pt>
                <c:pt idx="2000">
                  <c:v>11.592066000000004</c:v>
                </c:pt>
                <c:pt idx="2001">
                  <c:v>11.422206000000006</c:v>
                </c:pt>
                <c:pt idx="2002">
                  <c:v>11.488688</c:v>
                </c:pt>
                <c:pt idx="2003">
                  <c:v>11.344653000000001</c:v>
                </c:pt>
                <c:pt idx="2004">
                  <c:v>11.364709000000024</c:v>
                </c:pt>
                <c:pt idx="2005">
                  <c:v>11.384801</c:v>
                </c:pt>
                <c:pt idx="2006">
                  <c:v>11.203844</c:v>
                </c:pt>
                <c:pt idx="2007">
                  <c:v>11.161525000000001</c:v>
                </c:pt>
                <c:pt idx="2008">
                  <c:v>11.276159</c:v>
                </c:pt>
                <c:pt idx="2009">
                  <c:v>11.084374999999998</c:v>
                </c:pt>
                <c:pt idx="2010">
                  <c:v>11.067609000000004</c:v>
                </c:pt>
                <c:pt idx="2011">
                  <c:v>11.155895000000006</c:v>
                </c:pt>
                <c:pt idx="2012">
                  <c:v>11.167160000000001</c:v>
                </c:pt>
                <c:pt idx="2013">
                  <c:v>11.269055</c:v>
                </c:pt>
                <c:pt idx="2014">
                  <c:v>11.298950999999999</c:v>
                </c:pt>
                <c:pt idx="2015">
                  <c:v>11.578912999999998</c:v>
                </c:pt>
                <c:pt idx="2016">
                  <c:v>11.697847000000001</c:v>
                </c:pt>
                <c:pt idx="2017">
                  <c:v>11.898799</c:v>
                </c:pt>
                <c:pt idx="2018">
                  <c:v>12.068134000000002</c:v>
                </c:pt>
                <c:pt idx="2019">
                  <c:v>12.201329999999999</c:v>
                </c:pt>
                <c:pt idx="2020">
                  <c:v>12.179797000000002</c:v>
                </c:pt>
                <c:pt idx="2021">
                  <c:v>12.278547</c:v>
                </c:pt>
                <c:pt idx="2022">
                  <c:v>12.423464000000006</c:v>
                </c:pt>
                <c:pt idx="2023">
                  <c:v>12.476871000000001</c:v>
                </c:pt>
                <c:pt idx="2024">
                  <c:v>12.489474000000024</c:v>
                </c:pt>
                <c:pt idx="2025">
                  <c:v>12.549495</c:v>
                </c:pt>
                <c:pt idx="2026">
                  <c:v>12.486320000000001</c:v>
                </c:pt>
                <c:pt idx="2027">
                  <c:v>12.516294</c:v>
                </c:pt>
                <c:pt idx="2028">
                  <c:v>12.459568000000004</c:v>
                </c:pt>
                <c:pt idx="2029">
                  <c:v>12.418761999999999</c:v>
                </c:pt>
                <c:pt idx="2030">
                  <c:v>12.431302000000001</c:v>
                </c:pt>
                <c:pt idx="2031">
                  <c:v>12.368723000000001</c:v>
                </c:pt>
                <c:pt idx="2032">
                  <c:v>12.348457</c:v>
                </c:pt>
                <c:pt idx="2033">
                  <c:v>12.309569000000026</c:v>
                </c:pt>
                <c:pt idx="2034">
                  <c:v>12.295599000000006</c:v>
                </c:pt>
                <c:pt idx="2035">
                  <c:v>12.196712</c:v>
                </c:pt>
                <c:pt idx="2036">
                  <c:v>12.175185000000004</c:v>
                </c:pt>
                <c:pt idx="2037">
                  <c:v>12.126126999999999</c:v>
                </c:pt>
                <c:pt idx="2038">
                  <c:v>12.236792999999999</c:v>
                </c:pt>
                <c:pt idx="2039">
                  <c:v>12.230617000000001</c:v>
                </c:pt>
                <c:pt idx="2040">
                  <c:v>12.608216000000001</c:v>
                </c:pt>
                <c:pt idx="2041">
                  <c:v>12.923882000000004</c:v>
                </c:pt>
                <c:pt idx="2042">
                  <c:v>13.177452000000002</c:v>
                </c:pt>
                <c:pt idx="2043">
                  <c:v>13.275917</c:v>
                </c:pt>
                <c:pt idx="2044">
                  <c:v>13.427522</c:v>
                </c:pt>
                <c:pt idx="2045">
                  <c:v>13.51249400000003</c:v>
                </c:pt>
                <c:pt idx="2046">
                  <c:v>13.517617</c:v>
                </c:pt>
                <c:pt idx="2047">
                  <c:v>13.454660000000002</c:v>
                </c:pt>
                <c:pt idx="2048">
                  <c:v>13.488655</c:v>
                </c:pt>
                <c:pt idx="2049">
                  <c:v>13.341397999999998</c:v>
                </c:pt>
                <c:pt idx="2050">
                  <c:v>13.390310000000001</c:v>
                </c:pt>
                <c:pt idx="2051">
                  <c:v>13.309456000000042</c:v>
                </c:pt>
                <c:pt idx="2052">
                  <c:v>13.301059</c:v>
                </c:pt>
                <c:pt idx="2053">
                  <c:v>13.255831000000002</c:v>
                </c:pt>
                <c:pt idx="2054">
                  <c:v>13.109468</c:v>
                </c:pt>
                <c:pt idx="2055">
                  <c:v>13.140930000000001</c:v>
                </c:pt>
                <c:pt idx="2056">
                  <c:v>13.127674000000001</c:v>
                </c:pt>
                <c:pt idx="2057">
                  <c:v>12.97453200000003</c:v>
                </c:pt>
                <c:pt idx="2058">
                  <c:v>12.920626</c:v>
                </c:pt>
                <c:pt idx="2059">
                  <c:v>12.779580000000006</c:v>
                </c:pt>
                <c:pt idx="2060">
                  <c:v>12.731297999999999</c:v>
                </c:pt>
                <c:pt idx="2061">
                  <c:v>12.768296999999999</c:v>
                </c:pt>
                <c:pt idx="2062">
                  <c:v>12.745763999999999</c:v>
                </c:pt>
                <c:pt idx="2063">
                  <c:v>12.879936000000038</c:v>
                </c:pt>
                <c:pt idx="2064">
                  <c:v>13.134297999999999</c:v>
                </c:pt>
                <c:pt idx="2065">
                  <c:v>13.324574</c:v>
                </c:pt>
                <c:pt idx="2066">
                  <c:v>13.632359999999998</c:v>
                </c:pt>
                <c:pt idx="2067">
                  <c:v>13.978966</c:v>
                </c:pt>
                <c:pt idx="2068">
                  <c:v>14.215513</c:v>
                </c:pt>
                <c:pt idx="2069">
                  <c:v>14.518211999999998</c:v>
                </c:pt>
                <c:pt idx="2070">
                  <c:v>14.900488000000006</c:v>
                </c:pt>
                <c:pt idx="2071">
                  <c:v>15.327621000000001</c:v>
                </c:pt>
                <c:pt idx="2072">
                  <c:v>15.685655000000002</c:v>
                </c:pt>
                <c:pt idx="2073">
                  <c:v>16.086490999999938</c:v>
                </c:pt>
                <c:pt idx="2074">
                  <c:v>16.323646999999923</c:v>
                </c:pt>
                <c:pt idx="2075">
                  <c:v>16.614540000000005</c:v>
                </c:pt>
                <c:pt idx="2076">
                  <c:v>16.827621000000001</c:v>
                </c:pt>
                <c:pt idx="2077">
                  <c:v>16.755590000000002</c:v>
                </c:pt>
                <c:pt idx="2078">
                  <c:v>16.865883</c:v>
                </c:pt>
                <c:pt idx="2079">
                  <c:v>16.829740999999938</c:v>
                </c:pt>
                <c:pt idx="2080">
                  <c:v>16.675450999999999</c:v>
                </c:pt>
                <c:pt idx="2081">
                  <c:v>16.539248000000001</c:v>
                </c:pt>
                <c:pt idx="2082">
                  <c:v>16.512149999999931</c:v>
                </c:pt>
                <c:pt idx="2083">
                  <c:v>16.420739999999881</c:v>
                </c:pt>
                <c:pt idx="2084">
                  <c:v>16.360771</c:v>
                </c:pt>
                <c:pt idx="2085">
                  <c:v>16.220997000000001</c:v>
                </c:pt>
                <c:pt idx="2086">
                  <c:v>16.186247000000002</c:v>
                </c:pt>
                <c:pt idx="2087">
                  <c:v>16.064173</c:v>
                </c:pt>
                <c:pt idx="2088">
                  <c:v>16.076338</c:v>
                </c:pt>
                <c:pt idx="2089">
                  <c:v>16.362832999999931</c:v>
                </c:pt>
                <c:pt idx="2090">
                  <c:v>16.439395999999999</c:v>
                </c:pt>
                <c:pt idx="2091">
                  <c:v>16.581035999999987</c:v>
                </c:pt>
                <c:pt idx="2092">
                  <c:v>16.755590000000002</c:v>
                </c:pt>
                <c:pt idx="2093">
                  <c:v>16.910620000000002</c:v>
                </c:pt>
                <c:pt idx="2094">
                  <c:v>17.009052000000001</c:v>
                </c:pt>
                <c:pt idx="2095">
                  <c:v>17.131811000000091</c:v>
                </c:pt>
                <c:pt idx="2096">
                  <c:v>17.108051000000035</c:v>
                </c:pt>
                <c:pt idx="2097">
                  <c:v>17.914318000000005</c:v>
                </c:pt>
                <c:pt idx="2098">
                  <c:v>18.302714999999989</c:v>
                </c:pt>
                <c:pt idx="2099">
                  <c:v>18.600687000000001</c:v>
                </c:pt>
                <c:pt idx="2100">
                  <c:v>19.054365000000061</c:v>
                </c:pt>
                <c:pt idx="2101">
                  <c:v>19.66496500000008</c:v>
                </c:pt>
                <c:pt idx="2102">
                  <c:v>19.804386000000001</c:v>
                </c:pt>
                <c:pt idx="2103">
                  <c:v>19.944813</c:v>
                </c:pt>
                <c:pt idx="2104">
                  <c:v>20.076097000000001</c:v>
                </c:pt>
                <c:pt idx="2105">
                  <c:v>20.055845000000001</c:v>
                </c:pt>
                <c:pt idx="2106">
                  <c:v>20.053311999999988</c:v>
                </c:pt>
                <c:pt idx="2107">
                  <c:v>20.015395999999999</c:v>
                </c:pt>
                <c:pt idx="2108">
                  <c:v>19.856936000000001</c:v>
                </c:pt>
                <c:pt idx="2109">
                  <c:v>19.677374000000061</c:v>
                </c:pt>
                <c:pt idx="2110">
                  <c:v>19.396374000000005</c:v>
                </c:pt>
                <c:pt idx="2111">
                  <c:v>19.162865000000053</c:v>
                </c:pt>
                <c:pt idx="2112">
                  <c:v>19.138705999999999</c:v>
                </c:pt>
                <c:pt idx="2113">
                  <c:v>18.772804000000001</c:v>
                </c:pt>
                <c:pt idx="2114">
                  <c:v>18.453431999999989</c:v>
                </c:pt>
                <c:pt idx="2115">
                  <c:v>18.240470999999989</c:v>
                </c:pt>
                <c:pt idx="2116">
                  <c:v>18.029966000000005</c:v>
                </c:pt>
                <c:pt idx="2117">
                  <c:v>17.896245999999987</c:v>
                </c:pt>
                <c:pt idx="2118">
                  <c:v>17.741123000000002</c:v>
                </c:pt>
                <c:pt idx="2119">
                  <c:v>17.549672999999938</c:v>
                </c:pt>
                <c:pt idx="2120">
                  <c:v>17.309972999999999</c:v>
                </c:pt>
                <c:pt idx="2121">
                  <c:v>17.190273000000001</c:v>
                </c:pt>
                <c:pt idx="2122">
                  <c:v>17.013344</c:v>
                </c:pt>
                <c:pt idx="2123">
                  <c:v>16.889301</c:v>
                </c:pt>
                <c:pt idx="2124">
                  <c:v>16.850986000000031</c:v>
                </c:pt>
                <c:pt idx="2125">
                  <c:v>16.745019999999915</c:v>
                </c:pt>
                <c:pt idx="2126">
                  <c:v>16.690183999999999</c:v>
                </c:pt>
                <c:pt idx="2127">
                  <c:v>16.604063000000053</c:v>
                </c:pt>
                <c:pt idx="2128">
                  <c:v>16.505896</c:v>
                </c:pt>
                <c:pt idx="2129">
                  <c:v>16.464305999999986</c:v>
                </c:pt>
                <c:pt idx="2130">
                  <c:v>16.462226999999888</c:v>
                </c:pt>
                <c:pt idx="2131">
                  <c:v>16.278405999999986</c:v>
                </c:pt>
                <c:pt idx="2132">
                  <c:v>16.272241999999938</c:v>
                </c:pt>
                <c:pt idx="2133">
                  <c:v>16.225088</c:v>
                </c:pt>
                <c:pt idx="2134">
                  <c:v>16.173991999999998</c:v>
                </c:pt>
                <c:pt idx="2135">
                  <c:v>15.983309</c:v>
                </c:pt>
                <c:pt idx="2136">
                  <c:v>16.021668999999999</c:v>
                </c:pt>
                <c:pt idx="2137">
                  <c:v>15.902852000000006</c:v>
                </c:pt>
                <c:pt idx="2138">
                  <c:v>15.864777</c:v>
                </c:pt>
                <c:pt idx="2139">
                  <c:v>15.850770000000002</c:v>
                </c:pt>
                <c:pt idx="2140">
                  <c:v>15.770975999999999</c:v>
                </c:pt>
                <c:pt idx="2141">
                  <c:v>15.685655000000002</c:v>
                </c:pt>
                <c:pt idx="2142">
                  <c:v>15.563434000000045</c:v>
                </c:pt>
                <c:pt idx="2143">
                  <c:v>15.618507000000001</c:v>
                </c:pt>
                <c:pt idx="2144">
                  <c:v>15.490953000000001</c:v>
                </c:pt>
                <c:pt idx="2145">
                  <c:v>15.350859000000026</c:v>
                </c:pt>
                <c:pt idx="2146">
                  <c:v>15.426587000000024</c:v>
                </c:pt>
                <c:pt idx="2147">
                  <c:v>15.240827999999997</c:v>
                </c:pt>
                <c:pt idx="2148">
                  <c:v>15.167934000000002</c:v>
                </c:pt>
                <c:pt idx="2149">
                  <c:v>15.154555</c:v>
                </c:pt>
                <c:pt idx="2150">
                  <c:v>15.11445</c:v>
                </c:pt>
                <c:pt idx="2151">
                  <c:v>14.941907999999998</c:v>
                </c:pt>
                <c:pt idx="2152">
                  <c:v>14.9306</c:v>
                </c:pt>
                <c:pt idx="2153">
                  <c:v>14.756443000000004</c:v>
                </c:pt>
                <c:pt idx="2154">
                  <c:v>14.791854000000001</c:v>
                </c:pt>
                <c:pt idx="2155">
                  <c:v>14.778794</c:v>
                </c:pt>
                <c:pt idx="2156">
                  <c:v>14.719253999999999</c:v>
                </c:pt>
                <c:pt idx="2157">
                  <c:v>14.645152</c:v>
                </c:pt>
                <c:pt idx="2158">
                  <c:v>14.527372999999999</c:v>
                </c:pt>
                <c:pt idx="2159">
                  <c:v>14.53653600000003</c:v>
                </c:pt>
                <c:pt idx="2160">
                  <c:v>14.48344900000003</c:v>
                </c:pt>
                <c:pt idx="2161">
                  <c:v>14.439661000000001</c:v>
                </c:pt>
                <c:pt idx="2162">
                  <c:v>14.386928000000001</c:v>
                </c:pt>
                <c:pt idx="2163">
                  <c:v>14.401455</c:v>
                </c:pt>
                <c:pt idx="2164">
                  <c:v>14.36154200000003</c:v>
                </c:pt>
                <c:pt idx="2165">
                  <c:v>14.246039</c:v>
                </c:pt>
                <c:pt idx="2166">
                  <c:v>14.24963</c:v>
                </c:pt>
                <c:pt idx="2167">
                  <c:v>14.242438</c:v>
                </c:pt>
                <c:pt idx="2168">
                  <c:v>14.019594000000026</c:v>
                </c:pt>
                <c:pt idx="2169">
                  <c:v>14.126118999999999</c:v>
                </c:pt>
                <c:pt idx="2170">
                  <c:v>14.01605</c:v>
                </c:pt>
                <c:pt idx="2171">
                  <c:v>14.042605</c:v>
                </c:pt>
                <c:pt idx="2172">
                  <c:v>13.957816000000006</c:v>
                </c:pt>
                <c:pt idx="2173">
                  <c:v>13.836835000000002</c:v>
                </c:pt>
                <c:pt idx="2174">
                  <c:v>13.828110000000001</c:v>
                </c:pt>
                <c:pt idx="2175">
                  <c:v>13.826364</c:v>
                </c:pt>
                <c:pt idx="2176">
                  <c:v>13.739417</c:v>
                </c:pt>
                <c:pt idx="2177">
                  <c:v>13.689237</c:v>
                </c:pt>
                <c:pt idx="2178">
                  <c:v>13.711714999999998</c:v>
                </c:pt>
                <c:pt idx="2179">
                  <c:v>13.58943000000003</c:v>
                </c:pt>
                <c:pt idx="2180">
                  <c:v>13.521024000000001</c:v>
                </c:pt>
                <c:pt idx="2181">
                  <c:v>13.515903</c:v>
                </c:pt>
                <c:pt idx="2182">
                  <c:v>13.509089000000024</c:v>
                </c:pt>
                <c:pt idx="2183">
                  <c:v>13.464847000000002</c:v>
                </c:pt>
                <c:pt idx="2184">
                  <c:v>13.459755000000024</c:v>
                </c:pt>
                <c:pt idx="2185">
                  <c:v>13.517617</c:v>
                </c:pt>
                <c:pt idx="2186">
                  <c:v>13.493762</c:v>
                </c:pt>
                <c:pt idx="2187">
                  <c:v>13.447866999999999</c:v>
                </c:pt>
                <c:pt idx="2188">
                  <c:v>13.471645000000002</c:v>
                </c:pt>
                <c:pt idx="2189">
                  <c:v>13.442781</c:v>
                </c:pt>
                <c:pt idx="2190">
                  <c:v>13.353188000000006</c:v>
                </c:pt>
                <c:pt idx="2191">
                  <c:v>13.385236000000042</c:v>
                </c:pt>
                <c:pt idx="2192">
                  <c:v>13.334669</c:v>
                </c:pt>
                <c:pt idx="2193">
                  <c:v>13.331306</c:v>
                </c:pt>
                <c:pt idx="2194">
                  <c:v>13.267542000000002</c:v>
                </c:pt>
                <c:pt idx="2195">
                  <c:v>13.292672</c:v>
                </c:pt>
                <c:pt idx="2196">
                  <c:v>13.225760000000001</c:v>
                </c:pt>
                <c:pt idx="2197">
                  <c:v>13.217420000000001</c:v>
                </c:pt>
                <c:pt idx="2198">
                  <c:v>13.094589000000004</c:v>
                </c:pt>
                <c:pt idx="2199">
                  <c:v>13.112775000000001</c:v>
                </c:pt>
                <c:pt idx="2200">
                  <c:v>13.132644000000004</c:v>
                </c:pt>
                <c:pt idx="2201">
                  <c:v>13.114431</c:v>
                </c:pt>
                <c:pt idx="2202">
                  <c:v>13.101197000000001</c:v>
                </c:pt>
                <c:pt idx="2203">
                  <c:v>13.094589000000004</c:v>
                </c:pt>
                <c:pt idx="2204">
                  <c:v>13.023737000000002</c:v>
                </c:pt>
                <c:pt idx="2205">
                  <c:v>13.027029000000001</c:v>
                </c:pt>
                <c:pt idx="2206">
                  <c:v>13.058294</c:v>
                </c:pt>
                <c:pt idx="2207">
                  <c:v>13.050049000000024</c:v>
                </c:pt>
                <c:pt idx="2208">
                  <c:v>13.038538000000001</c:v>
                </c:pt>
                <c:pt idx="2209">
                  <c:v>12.858826000000002</c:v>
                </c:pt>
                <c:pt idx="2210">
                  <c:v>12.834516000000002</c:v>
                </c:pt>
                <c:pt idx="2211">
                  <c:v>12.798944000000001</c:v>
                </c:pt>
                <c:pt idx="2212">
                  <c:v>12.831282</c:v>
                </c:pt>
                <c:pt idx="2213">
                  <c:v>12.748979999999998</c:v>
                </c:pt>
                <c:pt idx="2214">
                  <c:v>12.734509999999998</c:v>
                </c:pt>
                <c:pt idx="2215">
                  <c:v>12.652829000000002</c:v>
                </c:pt>
                <c:pt idx="2216">
                  <c:v>12.652829000000002</c:v>
                </c:pt>
                <c:pt idx="2217">
                  <c:v>12.489477000000004</c:v>
                </c:pt>
                <c:pt idx="2218">
                  <c:v>12.565337000000024</c:v>
                </c:pt>
                <c:pt idx="2219">
                  <c:v>12.481595</c:v>
                </c:pt>
                <c:pt idx="2220">
                  <c:v>12.457998</c:v>
                </c:pt>
                <c:pt idx="2221">
                  <c:v>12.514710000000001</c:v>
                </c:pt>
                <c:pt idx="2222">
                  <c:v>12.297152000000001</c:v>
                </c:pt>
                <c:pt idx="2223">
                  <c:v>12.384339000000002</c:v>
                </c:pt>
                <c:pt idx="2224">
                  <c:v>12.337554000000004</c:v>
                </c:pt>
                <c:pt idx="2225">
                  <c:v>13.26346</c:v>
                </c:pt>
                <c:pt idx="2226">
                  <c:v>13.290476</c:v>
                </c:pt>
                <c:pt idx="2227">
                  <c:v>13.312463000000006</c:v>
                </c:pt>
                <c:pt idx="2228">
                  <c:v>13.278646</c:v>
                </c:pt>
                <c:pt idx="2229">
                  <c:v>13.292168999999999</c:v>
                </c:pt>
                <c:pt idx="2230">
                  <c:v>13.194492</c:v>
                </c:pt>
                <c:pt idx="2231">
                  <c:v>13.201200999999999</c:v>
                </c:pt>
                <c:pt idx="2232">
                  <c:v>13.226406000000004</c:v>
                </c:pt>
                <c:pt idx="2233">
                  <c:v>13.194489000000004</c:v>
                </c:pt>
                <c:pt idx="2234">
                  <c:v>13.199524</c:v>
                </c:pt>
                <c:pt idx="2235">
                  <c:v>13.231452999999998</c:v>
                </c:pt>
                <c:pt idx="2236">
                  <c:v>13.228084000000001</c:v>
                </c:pt>
                <c:pt idx="2237">
                  <c:v>13.202875000000001</c:v>
                </c:pt>
                <c:pt idx="2238">
                  <c:v>13.260089000000002</c:v>
                </c:pt>
                <c:pt idx="2239">
                  <c:v>13.216319999999998</c:v>
                </c:pt>
                <c:pt idx="2240">
                  <c:v>13.275270999999998</c:v>
                </c:pt>
                <c:pt idx="2241">
                  <c:v>13.212957999999999</c:v>
                </c:pt>
                <c:pt idx="2242">
                  <c:v>13.2584</c:v>
                </c:pt>
                <c:pt idx="2243">
                  <c:v>13.271897999999998</c:v>
                </c:pt>
                <c:pt idx="2244">
                  <c:v>13.187779000000001</c:v>
                </c:pt>
                <c:pt idx="2245">
                  <c:v>13.233135000000001</c:v>
                </c:pt>
                <c:pt idx="2246">
                  <c:v>13.217999999999998</c:v>
                </c:pt>
                <c:pt idx="2247">
                  <c:v>13.181072999999998</c:v>
                </c:pt>
                <c:pt idx="2248">
                  <c:v>13.192812</c:v>
                </c:pt>
                <c:pt idx="2249">
                  <c:v>13.152608000000004</c:v>
                </c:pt>
                <c:pt idx="2250">
                  <c:v>13.229772000000001</c:v>
                </c:pt>
                <c:pt idx="2251">
                  <c:v>13.260089000000002</c:v>
                </c:pt>
                <c:pt idx="2252">
                  <c:v>13.26346</c:v>
                </c:pt>
                <c:pt idx="2253">
                  <c:v>13.255031000000002</c:v>
                </c:pt>
                <c:pt idx="2254">
                  <c:v>13.1861</c:v>
                </c:pt>
                <c:pt idx="2255">
                  <c:v>13.187779000000001</c:v>
                </c:pt>
                <c:pt idx="2256">
                  <c:v>13.162652000000024</c:v>
                </c:pt>
                <c:pt idx="2257">
                  <c:v>13.157631</c:v>
                </c:pt>
                <c:pt idx="2258">
                  <c:v>13.192816000000002</c:v>
                </c:pt>
                <c:pt idx="2259">
                  <c:v>13.166001</c:v>
                </c:pt>
                <c:pt idx="2260">
                  <c:v>13.059280000000006</c:v>
                </c:pt>
                <c:pt idx="2261">
                  <c:v>13.100862999999999</c:v>
                </c:pt>
                <c:pt idx="2262">
                  <c:v>13.127544</c:v>
                </c:pt>
                <c:pt idx="2263">
                  <c:v>13.069249000000006</c:v>
                </c:pt>
                <c:pt idx="2264">
                  <c:v>12.999628</c:v>
                </c:pt>
                <c:pt idx="2265">
                  <c:v>12.95342400000003</c:v>
                </c:pt>
                <c:pt idx="2266">
                  <c:v>13.001281000000001</c:v>
                </c:pt>
                <c:pt idx="2267">
                  <c:v>12.900826</c:v>
                </c:pt>
                <c:pt idx="2268">
                  <c:v>12.879516000000038</c:v>
                </c:pt>
                <c:pt idx="2269">
                  <c:v>12.822322</c:v>
                </c:pt>
                <c:pt idx="2270">
                  <c:v>12.871326</c:v>
                </c:pt>
                <c:pt idx="2271">
                  <c:v>12.779991000000001</c:v>
                </c:pt>
                <c:pt idx="2272">
                  <c:v>12.731325999999971</c:v>
                </c:pt>
                <c:pt idx="2273">
                  <c:v>12.806022</c:v>
                </c:pt>
                <c:pt idx="2274">
                  <c:v>12.736185000000001</c:v>
                </c:pt>
                <c:pt idx="2275">
                  <c:v>12.702222000000001</c:v>
                </c:pt>
                <c:pt idx="2276">
                  <c:v>12.596065000000001</c:v>
                </c:pt>
                <c:pt idx="2277">
                  <c:v>12.736185000000001</c:v>
                </c:pt>
                <c:pt idx="2278">
                  <c:v>12.711914999999999</c:v>
                </c:pt>
                <c:pt idx="2279">
                  <c:v>12.575257000000002</c:v>
                </c:pt>
                <c:pt idx="2280">
                  <c:v>12.576856000000006</c:v>
                </c:pt>
                <c:pt idx="2281">
                  <c:v>12.540121999999998</c:v>
                </c:pt>
                <c:pt idx="2282">
                  <c:v>12.432152</c:v>
                </c:pt>
                <c:pt idx="2283">
                  <c:v>12.516226</c:v>
                </c:pt>
                <c:pt idx="2284">
                  <c:v>12.484435000000024</c:v>
                </c:pt>
                <c:pt idx="2285">
                  <c:v>12.321982</c:v>
                </c:pt>
                <c:pt idx="2286">
                  <c:v>12.342367000000001</c:v>
                </c:pt>
                <c:pt idx="2287">
                  <c:v>12.240768999999998</c:v>
                </c:pt>
                <c:pt idx="2288">
                  <c:v>12.247006999999998</c:v>
                </c:pt>
                <c:pt idx="2289">
                  <c:v>12.192642000000006</c:v>
                </c:pt>
                <c:pt idx="2290">
                  <c:v>12.178684000000002</c:v>
                </c:pt>
                <c:pt idx="2291">
                  <c:v>12.149309000000001</c:v>
                </c:pt>
                <c:pt idx="2292">
                  <c:v>12.103063000000001</c:v>
                </c:pt>
                <c:pt idx="2293">
                  <c:v>12.027897000000001</c:v>
                </c:pt>
                <c:pt idx="2294">
                  <c:v>12.000401</c:v>
                </c:pt>
                <c:pt idx="2295">
                  <c:v>11.966875</c:v>
                </c:pt>
                <c:pt idx="2296">
                  <c:v>11.944070999999999</c:v>
                </c:pt>
                <c:pt idx="2297">
                  <c:v>11.851785000000024</c:v>
                </c:pt>
                <c:pt idx="2298">
                  <c:v>11.799149</c:v>
                </c:pt>
                <c:pt idx="2299">
                  <c:v>11.697558000000001</c:v>
                </c:pt>
                <c:pt idx="2300">
                  <c:v>11.65006</c:v>
                </c:pt>
                <c:pt idx="2301">
                  <c:v>11.590949</c:v>
                </c:pt>
                <c:pt idx="2302">
                  <c:v>11.540940000000001</c:v>
                </c:pt>
                <c:pt idx="2303">
                  <c:v>11.364721000000001</c:v>
                </c:pt>
                <c:pt idx="2304">
                  <c:v>11.395112000000006</c:v>
                </c:pt>
                <c:pt idx="2305">
                  <c:v>11.179811000000001</c:v>
                </c:pt>
                <c:pt idx="2306">
                  <c:v>11.144325999999998</c:v>
                </c:pt>
                <c:pt idx="2307">
                  <c:v>11.03293</c:v>
                </c:pt>
                <c:pt idx="2308">
                  <c:v>10.896287000000004</c:v>
                </c:pt>
                <c:pt idx="2309">
                  <c:v>10.839625</c:v>
                </c:pt>
                <c:pt idx="2310">
                  <c:v>10.817595000000004</c:v>
                </c:pt>
                <c:pt idx="2311">
                  <c:v>10.704019000000001</c:v>
                </c:pt>
                <c:pt idx="2312">
                  <c:v>10.601069999999998</c:v>
                </c:pt>
                <c:pt idx="2313">
                  <c:v>10.605116000000002</c:v>
                </c:pt>
                <c:pt idx="2314">
                  <c:v>10.580870000000001</c:v>
                </c:pt>
                <c:pt idx="2315">
                  <c:v>10.511127999999999</c:v>
                </c:pt>
                <c:pt idx="2316">
                  <c:v>10.495105000000002</c:v>
                </c:pt>
                <c:pt idx="2317">
                  <c:v>10.429912</c:v>
                </c:pt>
                <c:pt idx="2318">
                  <c:v>10.328280999999999</c:v>
                </c:pt>
                <c:pt idx="2319">
                  <c:v>10.290256999999999</c:v>
                </c:pt>
                <c:pt idx="2320">
                  <c:v>10.230236</c:v>
                </c:pt>
                <c:pt idx="2321">
                  <c:v>10.121541000000001</c:v>
                </c:pt>
                <c:pt idx="2322">
                  <c:v>10.118968999999998</c:v>
                </c:pt>
                <c:pt idx="2323">
                  <c:v>10.048444</c:v>
                </c:pt>
                <c:pt idx="2324">
                  <c:v>9.8322980000000015</c:v>
                </c:pt>
                <c:pt idx="2325">
                  <c:v>9.8774120000000067</c:v>
                </c:pt>
                <c:pt idx="2326">
                  <c:v>9.8924980000000247</c:v>
                </c:pt>
                <c:pt idx="2327">
                  <c:v>9.7662509999999987</c:v>
                </c:pt>
                <c:pt idx="2328">
                  <c:v>9.7662519999999997</c:v>
                </c:pt>
                <c:pt idx="2329">
                  <c:v>9.7848999999999986</c:v>
                </c:pt>
                <c:pt idx="2330">
                  <c:v>9.7737070000000035</c:v>
                </c:pt>
                <c:pt idx="2331">
                  <c:v>9.6932509999999983</c:v>
                </c:pt>
                <c:pt idx="2332">
                  <c:v>9.7749489999999994</c:v>
                </c:pt>
                <c:pt idx="2333">
                  <c:v>9.6575700000000015</c:v>
                </c:pt>
                <c:pt idx="2334">
                  <c:v>9.7426840000000006</c:v>
                </c:pt>
                <c:pt idx="2335">
                  <c:v>9.6760090000000005</c:v>
                </c:pt>
                <c:pt idx="2336">
                  <c:v>9.6110169999999986</c:v>
                </c:pt>
                <c:pt idx="2337">
                  <c:v>9.6587970000000034</c:v>
                </c:pt>
                <c:pt idx="2338">
                  <c:v>9.7241169999999997</c:v>
                </c:pt>
                <c:pt idx="2339">
                  <c:v>9.73278</c:v>
                </c:pt>
                <c:pt idx="2340">
                  <c:v>9.7501189999999998</c:v>
                </c:pt>
                <c:pt idx="2341">
                  <c:v>9.7340169999999997</c:v>
                </c:pt>
                <c:pt idx="2342">
                  <c:v>9.8473109999999995</c:v>
                </c:pt>
                <c:pt idx="2343">
                  <c:v>9.8435540000000028</c:v>
                </c:pt>
                <c:pt idx="2344">
                  <c:v>9.8736420000000304</c:v>
                </c:pt>
                <c:pt idx="2345">
                  <c:v>9.92652</c:v>
                </c:pt>
                <c:pt idx="2346">
                  <c:v>9.9492649999999987</c:v>
                </c:pt>
                <c:pt idx="2347">
                  <c:v>9.9657290000000067</c:v>
                </c:pt>
                <c:pt idx="2348">
                  <c:v>9.9669930000000004</c:v>
                </c:pt>
                <c:pt idx="2349">
                  <c:v>10.019095</c:v>
                </c:pt>
                <c:pt idx="2350">
                  <c:v>9.9809460000000048</c:v>
                </c:pt>
                <c:pt idx="2351">
                  <c:v>10.169275000000001</c:v>
                </c:pt>
                <c:pt idx="2352">
                  <c:v>10.193870999999998</c:v>
                </c:pt>
                <c:pt idx="2353">
                  <c:v>10.285026</c:v>
                </c:pt>
                <c:pt idx="2354">
                  <c:v>10.362483000000049</c:v>
                </c:pt>
                <c:pt idx="2355">
                  <c:v>10.432563</c:v>
                </c:pt>
                <c:pt idx="2356">
                  <c:v>10.559361000000001</c:v>
                </c:pt>
                <c:pt idx="2357">
                  <c:v>10.507122000000001</c:v>
                </c:pt>
                <c:pt idx="2358">
                  <c:v>10.671398999999999</c:v>
                </c:pt>
                <c:pt idx="2359">
                  <c:v>10.694494000000002</c:v>
                </c:pt>
                <c:pt idx="2360">
                  <c:v>10.746296999999998</c:v>
                </c:pt>
                <c:pt idx="2361">
                  <c:v>10.839628000000001</c:v>
                </c:pt>
                <c:pt idx="2362">
                  <c:v>10.856181000000024</c:v>
                </c:pt>
                <c:pt idx="2363">
                  <c:v>11.00071</c:v>
                </c:pt>
                <c:pt idx="2364">
                  <c:v>11.00351</c:v>
                </c:pt>
                <c:pt idx="2365">
                  <c:v>11.108952999999998</c:v>
                </c:pt>
                <c:pt idx="2366">
                  <c:v>11.205431000000004</c:v>
                </c:pt>
                <c:pt idx="2367">
                  <c:v>10.878747000000002</c:v>
                </c:pt>
                <c:pt idx="2368">
                  <c:v>11.282643</c:v>
                </c:pt>
                <c:pt idx="2369">
                  <c:v>11.38641900000003</c:v>
                </c:pt>
                <c:pt idx="2370">
                  <c:v>11.437212000000001</c:v>
                </c:pt>
                <c:pt idx="2371">
                  <c:v>11.560033000000002</c:v>
                </c:pt>
                <c:pt idx="2372">
                  <c:v>11.598319999999999</c:v>
                </c:pt>
                <c:pt idx="2373">
                  <c:v>11.721380999999999</c:v>
                </c:pt>
                <c:pt idx="2374">
                  <c:v>11.125914</c:v>
                </c:pt>
                <c:pt idx="2375">
                  <c:v>11.611603000000001</c:v>
                </c:pt>
                <c:pt idx="2376">
                  <c:v>11.648576999999998</c:v>
                </c:pt>
                <c:pt idx="2377">
                  <c:v>11.794644</c:v>
                </c:pt>
                <c:pt idx="2378">
                  <c:v>11.743759999999998</c:v>
                </c:pt>
                <c:pt idx="2379">
                  <c:v>11.844250000000001</c:v>
                </c:pt>
                <c:pt idx="2380">
                  <c:v>11.856304000000026</c:v>
                </c:pt>
                <c:pt idx="2381">
                  <c:v>11.869883000000026</c:v>
                </c:pt>
                <c:pt idx="2382">
                  <c:v>11.872900000000024</c:v>
                </c:pt>
                <c:pt idx="2383">
                  <c:v>11.793145000000001</c:v>
                </c:pt>
                <c:pt idx="2384">
                  <c:v>11.848769000000001</c:v>
                </c:pt>
                <c:pt idx="2385">
                  <c:v>11.820170000000001</c:v>
                </c:pt>
                <c:pt idx="2386">
                  <c:v>11.76768</c:v>
                </c:pt>
                <c:pt idx="2387">
                  <c:v>11.839731</c:v>
                </c:pt>
                <c:pt idx="2388">
                  <c:v>11.86384400000003</c:v>
                </c:pt>
                <c:pt idx="2389">
                  <c:v>11.820172999999999</c:v>
                </c:pt>
                <c:pt idx="2390">
                  <c:v>11.757207000000001</c:v>
                </c:pt>
                <c:pt idx="2391">
                  <c:v>11.784152999999998</c:v>
                </c:pt>
                <c:pt idx="2392">
                  <c:v>11.770671999999999</c:v>
                </c:pt>
                <c:pt idx="2393">
                  <c:v>11.835215</c:v>
                </c:pt>
                <c:pt idx="2394">
                  <c:v>11.842744000000026</c:v>
                </c:pt>
                <c:pt idx="2395">
                  <c:v>11.803648000000004</c:v>
                </c:pt>
                <c:pt idx="2396">
                  <c:v>11.791646</c:v>
                </c:pt>
                <c:pt idx="2397">
                  <c:v>11.712443</c:v>
                </c:pt>
                <c:pt idx="2398">
                  <c:v>11.651541</c:v>
                </c:pt>
                <c:pt idx="2399">
                  <c:v>11.713932</c:v>
                </c:pt>
                <c:pt idx="2400">
                  <c:v>11.706488</c:v>
                </c:pt>
                <c:pt idx="2401">
                  <c:v>11.751231000000001</c:v>
                </c:pt>
                <c:pt idx="2402">
                  <c:v>11.641170999999995</c:v>
                </c:pt>
                <c:pt idx="2403">
                  <c:v>11.651541</c:v>
                </c:pt>
                <c:pt idx="2404">
                  <c:v>11.555627000000024</c:v>
                </c:pt>
                <c:pt idx="2405">
                  <c:v>11.549747</c:v>
                </c:pt>
                <c:pt idx="2406">
                  <c:v>11.489688000000006</c:v>
                </c:pt>
                <c:pt idx="2407">
                  <c:v>11.440122999999998</c:v>
                </c:pt>
                <c:pt idx="2408">
                  <c:v>11.341620000000001</c:v>
                </c:pt>
                <c:pt idx="2409">
                  <c:v>11.276906</c:v>
                </c:pt>
                <c:pt idx="2410">
                  <c:v>11.377737000000026</c:v>
                </c:pt>
                <c:pt idx="2411">
                  <c:v>11.192616000000006</c:v>
                </c:pt>
                <c:pt idx="2412">
                  <c:v>11.248262999999993</c:v>
                </c:pt>
                <c:pt idx="2413">
                  <c:v>11.221119999999999</c:v>
                </c:pt>
                <c:pt idx="2414">
                  <c:v>11.103300999999998</c:v>
                </c:pt>
                <c:pt idx="2415">
                  <c:v>11.154254</c:v>
                </c:pt>
                <c:pt idx="2416">
                  <c:v>11.138656999999998</c:v>
                </c:pt>
                <c:pt idx="2417">
                  <c:v>10.992318000000001</c:v>
                </c:pt>
                <c:pt idx="2418">
                  <c:v>11.052590000000034</c:v>
                </c:pt>
                <c:pt idx="2419">
                  <c:v>11.039949</c:v>
                </c:pt>
                <c:pt idx="2420">
                  <c:v>10.954643000000004</c:v>
                </c:pt>
                <c:pt idx="2421">
                  <c:v>11.00071</c:v>
                </c:pt>
                <c:pt idx="2422">
                  <c:v>10.950461000000002</c:v>
                </c:pt>
                <c:pt idx="2423">
                  <c:v>10.954643000000004</c:v>
                </c:pt>
                <c:pt idx="2424">
                  <c:v>10.86308500000003</c:v>
                </c:pt>
                <c:pt idx="2425">
                  <c:v>10.881056000000006</c:v>
                </c:pt>
                <c:pt idx="2426">
                  <c:v>10.805223</c:v>
                </c:pt>
                <c:pt idx="2427">
                  <c:v>10.823101000000001</c:v>
                </c:pt>
                <c:pt idx="2428">
                  <c:v>10.79149</c:v>
                </c:pt>
                <c:pt idx="2429">
                  <c:v>10.75587</c:v>
                </c:pt>
                <c:pt idx="2430">
                  <c:v>10.754503</c:v>
                </c:pt>
                <c:pt idx="2431">
                  <c:v>10.708102999999999</c:v>
                </c:pt>
                <c:pt idx="2432">
                  <c:v>10.683620999999999</c:v>
                </c:pt>
                <c:pt idx="2433">
                  <c:v>10.661907000000001</c:v>
                </c:pt>
                <c:pt idx="2434">
                  <c:v>10.644294999999998</c:v>
                </c:pt>
                <c:pt idx="2435">
                  <c:v>10.642940000000001</c:v>
                </c:pt>
                <c:pt idx="2436">
                  <c:v>10.567422000000002</c:v>
                </c:pt>
                <c:pt idx="2437">
                  <c:v>10.52183</c:v>
                </c:pt>
                <c:pt idx="2438">
                  <c:v>10.513806000000002</c:v>
                </c:pt>
                <c:pt idx="2439">
                  <c:v>10.463122</c:v>
                </c:pt>
                <c:pt idx="2440">
                  <c:v>10.493769</c:v>
                </c:pt>
                <c:pt idx="2441">
                  <c:v>10.350632000000045</c:v>
                </c:pt>
                <c:pt idx="2442">
                  <c:v>10.330904</c:v>
                </c:pt>
                <c:pt idx="2443">
                  <c:v>10.22243600000003</c:v>
                </c:pt>
                <c:pt idx="2444">
                  <c:v>10.230236</c:v>
                </c:pt>
                <c:pt idx="2445">
                  <c:v>10.186099</c:v>
                </c:pt>
                <c:pt idx="2446">
                  <c:v>10.100968999999999</c:v>
                </c:pt>
                <c:pt idx="2447">
                  <c:v>10.06507</c:v>
                </c:pt>
                <c:pt idx="2448">
                  <c:v>9.9720640000000067</c:v>
                </c:pt>
                <c:pt idx="2449">
                  <c:v>10.031841999999999</c:v>
                </c:pt>
                <c:pt idx="2450">
                  <c:v>9.8523230000000002</c:v>
                </c:pt>
                <c:pt idx="2451">
                  <c:v>9.9366219999999998</c:v>
                </c:pt>
                <c:pt idx="2452">
                  <c:v>9.9126460000000325</c:v>
                </c:pt>
                <c:pt idx="2453">
                  <c:v>9.7811670000000017</c:v>
                </c:pt>
                <c:pt idx="2454">
                  <c:v>9.7799219999999991</c:v>
                </c:pt>
                <c:pt idx="2455">
                  <c:v>9.671088000000001</c:v>
                </c:pt>
                <c:pt idx="2456">
                  <c:v>9.6735490000000048</c:v>
                </c:pt>
                <c:pt idx="2457">
                  <c:v>9.6122410000000009</c:v>
                </c:pt>
                <c:pt idx="2458">
                  <c:v>9.5525290000000247</c:v>
                </c:pt>
                <c:pt idx="2459">
                  <c:v>9.4943960000000001</c:v>
                </c:pt>
                <c:pt idx="2460">
                  <c:v>9.3983019999999993</c:v>
                </c:pt>
                <c:pt idx="2461">
                  <c:v>9.4522340000000344</c:v>
                </c:pt>
                <c:pt idx="2462">
                  <c:v>9.3316090000000003</c:v>
                </c:pt>
                <c:pt idx="2463">
                  <c:v>9.30199</c:v>
                </c:pt>
                <c:pt idx="2464">
                  <c:v>9.2712899999999987</c:v>
                </c:pt>
                <c:pt idx="2465">
                  <c:v>9.2219049999999996</c:v>
                </c:pt>
                <c:pt idx="2466">
                  <c:v>9.267754</c:v>
                </c:pt>
                <c:pt idx="2467">
                  <c:v>9.1926320000000068</c:v>
                </c:pt>
                <c:pt idx="2468">
                  <c:v>9.1018989999999995</c:v>
                </c:pt>
                <c:pt idx="2469">
                  <c:v>9.0143609999999992</c:v>
                </c:pt>
                <c:pt idx="2470">
                  <c:v>8.953811</c:v>
                </c:pt>
                <c:pt idx="2471">
                  <c:v>8.9287960000000002</c:v>
                </c:pt>
                <c:pt idx="2472">
                  <c:v>9.043061999999999</c:v>
                </c:pt>
                <c:pt idx="2473">
                  <c:v>8.9276590000000002</c:v>
                </c:pt>
                <c:pt idx="2474">
                  <c:v>8.9356100000000005</c:v>
                </c:pt>
                <c:pt idx="2475">
                  <c:v>8.9129140000000007</c:v>
                </c:pt>
                <c:pt idx="2476">
                  <c:v>8.8249490000000002</c:v>
                </c:pt>
                <c:pt idx="2477">
                  <c:v>8.8271950000000015</c:v>
                </c:pt>
                <c:pt idx="2478">
                  <c:v>8.7734740000000002</c:v>
                </c:pt>
                <c:pt idx="2479">
                  <c:v>8.8126100000000047</c:v>
                </c:pt>
                <c:pt idx="2480">
                  <c:v>8.7356250000000006</c:v>
                </c:pt>
                <c:pt idx="2481">
                  <c:v>8.7189819999999987</c:v>
                </c:pt>
                <c:pt idx="2482">
                  <c:v>8.6913009999999993</c:v>
                </c:pt>
                <c:pt idx="2483">
                  <c:v>8.7333999999999996</c:v>
                </c:pt>
                <c:pt idx="2484">
                  <c:v>8.6879870000000015</c:v>
                </c:pt>
                <c:pt idx="2485">
                  <c:v>8.7378469999999986</c:v>
                </c:pt>
                <c:pt idx="2486">
                  <c:v>8.751180999999999</c:v>
                </c:pt>
                <c:pt idx="2487">
                  <c:v>8.7322919999999993</c:v>
                </c:pt>
                <c:pt idx="2488">
                  <c:v>8.6582079999999983</c:v>
                </c:pt>
                <c:pt idx="2489">
                  <c:v>8.7167589999999997</c:v>
                </c:pt>
                <c:pt idx="2490">
                  <c:v>8.7056760000000004</c:v>
                </c:pt>
                <c:pt idx="2491">
                  <c:v>8.6604110000000034</c:v>
                </c:pt>
                <c:pt idx="2492">
                  <c:v>8.651605</c:v>
                </c:pt>
                <c:pt idx="2493">
                  <c:v>8.6483039999999889</c:v>
                </c:pt>
                <c:pt idx="2494">
                  <c:v>8.6318239999999999</c:v>
                </c:pt>
                <c:pt idx="2495">
                  <c:v>8.6252400000000016</c:v>
                </c:pt>
                <c:pt idx="2496">
                  <c:v>8.690195000000001</c:v>
                </c:pt>
                <c:pt idx="2497">
                  <c:v>8.6913049999999998</c:v>
                </c:pt>
                <c:pt idx="2498">
                  <c:v>8.6604110000000034</c:v>
                </c:pt>
                <c:pt idx="2499">
                  <c:v>8.6703269999999986</c:v>
                </c:pt>
                <c:pt idx="2500">
                  <c:v>8.6131830000000011</c:v>
                </c:pt>
                <c:pt idx="2501">
                  <c:v>8.608801999999999</c:v>
                </c:pt>
                <c:pt idx="2502">
                  <c:v>8.6066130000000012</c:v>
                </c:pt>
                <c:pt idx="2503">
                  <c:v>9.364751</c:v>
                </c:pt>
                <c:pt idx="2504">
                  <c:v>9.3743040000000004</c:v>
                </c:pt>
                <c:pt idx="2505">
                  <c:v>9.3647500000000008</c:v>
                </c:pt>
                <c:pt idx="2506">
                  <c:v>9.3254510000000028</c:v>
                </c:pt>
                <c:pt idx="2507">
                  <c:v>9.3874540000000248</c:v>
                </c:pt>
                <c:pt idx="2508">
                  <c:v>9.3017140000000005</c:v>
                </c:pt>
                <c:pt idx="2509">
                  <c:v>9.2946009999999983</c:v>
                </c:pt>
                <c:pt idx="2510">
                  <c:v>9.3564000000000345</c:v>
                </c:pt>
                <c:pt idx="2511">
                  <c:v>9.3325830000000067</c:v>
                </c:pt>
                <c:pt idx="2512">
                  <c:v>9.3910450000000001</c:v>
                </c:pt>
                <c:pt idx="2513">
                  <c:v>9.3814740000000008</c:v>
                </c:pt>
                <c:pt idx="2514">
                  <c:v>9.3171350000000004</c:v>
                </c:pt>
                <c:pt idx="2515">
                  <c:v>9.3766940000000325</c:v>
                </c:pt>
                <c:pt idx="2516">
                  <c:v>9.3575920000000323</c:v>
                </c:pt>
                <c:pt idx="2517">
                  <c:v>9.3123870000000046</c:v>
                </c:pt>
                <c:pt idx="2518">
                  <c:v>9.3005280000000035</c:v>
                </c:pt>
                <c:pt idx="2519">
                  <c:v>9.345675</c:v>
                </c:pt>
                <c:pt idx="2520">
                  <c:v>9.314760999999999</c:v>
                </c:pt>
                <c:pt idx="2521">
                  <c:v>9.3826700000000027</c:v>
                </c:pt>
                <c:pt idx="2522">
                  <c:v>9.3171350000000004</c:v>
                </c:pt>
                <c:pt idx="2523">
                  <c:v>9.314760999999999</c:v>
                </c:pt>
                <c:pt idx="2524">
                  <c:v>9.3290170000000003</c:v>
                </c:pt>
                <c:pt idx="2525">
                  <c:v>9.3516340000000344</c:v>
                </c:pt>
                <c:pt idx="2526">
                  <c:v>9.3898470000000067</c:v>
                </c:pt>
                <c:pt idx="2527">
                  <c:v>9.3552080000000046</c:v>
                </c:pt>
                <c:pt idx="2528">
                  <c:v>9.3802800000000008</c:v>
                </c:pt>
                <c:pt idx="2529">
                  <c:v>9.4450560000000028</c:v>
                </c:pt>
                <c:pt idx="2530">
                  <c:v>9.4114110000000011</c:v>
                </c:pt>
                <c:pt idx="2531">
                  <c:v>9.4318239999999989</c:v>
                </c:pt>
                <c:pt idx="2532">
                  <c:v>9.4210119999999993</c:v>
                </c:pt>
                <c:pt idx="2533">
                  <c:v>9.4631290000000003</c:v>
                </c:pt>
                <c:pt idx="2534">
                  <c:v>9.4764060000000381</c:v>
                </c:pt>
                <c:pt idx="2535">
                  <c:v>9.4583060000000003</c:v>
                </c:pt>
                <c:pt idx="2536">
                  <c:v>9.4703670000000013</c:v>
                </c:pt>
                <c:pt idx="2537">
                  <c:v>9.4691610000000015</c:v>
                </c:pt>
                <c:pt idx="2538">
                  <c:v>9.4258160000000046</c:v>
                </c:pt>
                <c:pt idx="2539">
                  <c:v>9.4679540000000006</c:v>
                </c:pt>
                <c:pt idx="2540">
                  <c:v>9.4836520000000046</c:v>
                </c:pt>
                <c:pt idx="2541">
                  <c:v>9.4703670000000013</c:v>
                </c:pt>
                <c:pt idx="2542">
                  <c:v>9.5187639999999991</c:v>
                </c:pt>
                <c:pt idx="2543">
                  <c:v>9.4414460000000027</c:v>
                </c:pt>
                <c:pt idx="2544">
                  <c:v>9.4715750000000014</c:v>
                </c:pt>
                <c:pt idx="2545">
                  <c:v>9.5503590000000003</c:v>
                </c:pt>
                <c:pt idx="2546">
                  <c:v>9.4727820000000325</c:v>
                </c:pt>
                <c:pt idx="2547">
                  <c:v>9.5090719999999997</c:v>
                </c:pt>
                <c:pt idx="2548">
                  <c:v>9.5272659999999991</c:v>
                </c:pt>
                <c:pt idx="2549">
                  <c:v>9.5260480000000012</c:v>
                </c:pt>
                <c:pt idx="2550">
                  <c:v>9.5163390000000003</c:v>
                </c:pt>
                <c:pt idx="2551">
                  <c:v>9.5674170000000007</c:v>
                </c:pt>
                <c:pt idx="2552">
                  <c:v>9.5942729999999994</c:v>
                </c:pt>
                <c:pt idx="2553">
                  <c:v>9.5881649999999983</c:v>
                </c:pt>
                <c:pt idx="2554">
                  <c:v>9.5845000000000002</c:v>
                </c:pt>
                <c:pt idx="2555">
                  <c:v>9.5649830000000016</c:v>
                </c:pt>
                <c:pt idx="2556">
                  <c:v>9.5613249999999983</c:v>
                </c:pt>
                <c:pt idx="2557">
                  <c:v>9.5454950000000007</c:v>
                </c:pt>
                <c:pt idx="2558">
                  <c:v>9.5418449999999986</c:v>
                </c:pt>
                <c:pt idx="2559">
                  <c:v>9.6506810000000005</c:v>
                </c:pt>
                <c:pt idx="2560">
                  <c:v>9.5771719999999991</c:v>
                </c:pt>
                <c:pt idx="2561">
                  <c:v>9.5857210000000013</c:v>
                </c:pt>
                <c:pt idx="2562">
                  <c:v>9.5601090000000006</c:v>
                </c:pt>
                <c:pt idx="2563">
                  <c:v>9.6654590000000304</c:v>
                </c:pt>
                <c:pt idx="2564">
                  <c:v>9.6016150000000007</c:v>
                </c:pt>
                <c:pt idx="2565">
                  <c:v>9.550358000000001</c:v>
                </c:pt>
                <c:pt idx="2566">
                  <c:v>9.6040669999999988</c:v>
                </c:pt>
                <c:pt idx="2567">
                  <c:v>9.5771749999999987</c:v>
                </c:pt>
                <c:pt idx="2568">
                  <c:v>9.5722940000000047</c:v>
                </c:pt>
                <c:pt idx="2569">
                  <c:v>9.5527920000000268</c:v>
                </c:pt>
                <c:pt idx="2570">
                  <c:v>9.5625380000000266</c:v>
                </c:pt>
                <c:pt idx="2571">
                  <c:v>9.5540080000000014</c:v>
                </c:pt>
                <c:pt idx="2572">
                  <c:v>9.5005870000000048</c:v>
                </c:pt>
                <c:pt idx="2573">
                  <c:v>9.5284769999999988</c:v>
                </c:pt>
                <c:pt idx="2574">
                  <c:v>9.4812360000000027</c:v>
                </c:pt>
                <c:pt idx="2575">
                  <c:v>9.4933259999999997</c:v>
                </c:pt>
                <c:pt idx="2576">
                  <c:v>9.4715750000000014</c:v>
                </c:pt>
                <c:pt idx="2577">
                  <c:v>9.4824490000000381</c:v>
                </c:pt>
                <c:pt idx="2578">
                  <c:v>9.5625410000000048</c:v>
                </c:pt>
                <c:pt idx="2579">
                  <c:v>9.5042209999999994</c:v>
                </c:pt>
                <c:pt idx="2580">
                  <c:v>9.524833000000001</c:v>
                </c:pt>
                <c:pt idx="2581">
                  <c:v>9.4727820000000325</c:v>
                </c:pt>
                <c:pt idx="2582">
                  <c:v>9.4438530000000007</c:v>
                </c:pt>
                <c:pt idx="2583">
                  <c:v>9.4595120000000268</c:v>
                </c:pt>
                <c:pt idx="2584">
                  <c:v>9.3575940000000326</c:v>
                </c:pt>
                <c:pt idx="2585">
                  <c:v>9.3743040000000004</c:v>
                </c:pt>
                <c:pt idx="2586">
                  <c:v>9.3373409999999986</c:v>
                </c:pt>
                <c:pt idx="2587">
                  <c:v>9.2946009999999983</c:v>
                </c:pt>
                <c:pt idx="2588">
                  <c:v>9.2744910000000012</c:v>
                </c:pt>
                <c:pt idx="2589">
                  <c:v>9.2343909999999969</c:v>
                </c:pt>
                <c:pt idx="2590">
                  <c:v>9.1862629999999985</c:v>
                </c:pt>
                <c:pt idx="2591">
                  <c:v>9.2097119999999997</c:v>
                </c:pt>
                <c:pt idx="2592">
                  <c:v>9.1909479999999988</c:v>
                </c:pt>
                <c:pt idx="2593">
                  <c:v>9.1418849999999985</c:v>
                </c:pt>
                <c:pt idx="2594">
                  <c:v>9.0710950000000015</c:v>
                </c:pt>
                <c:pt idx="2595">
                  <c:v>9.0054360000000457</c:v>
                </c:pt>
                <c:pt idx="2596">
                  <c:v>8.9962609999999987</c:v>
                </c:pt>
                <c:pt idx="2597">
                  <c:v>8.9425390000000267</c:v>
                </c:pt>
                <c:pt idx="2598">
                  <c:v>9.0295690000000004</c:v>
                </c:pt>
                <c:pt idx="2599">
                  <c:v>8.8101850000000006</c:v>
                </c:pt>
                <c:pt idx="2600">
                  <c:v>8.8812070000000034</c:v>
                </c:pt>
                <c:pt idx="2601">
                  <c:v>8.8631170000000008</c:v>
                </c:pt>
                <c:pt idx="2602">
                  <c:v>8.7911199999999994</c:v>
                </c:pt>
                <c:pt idx="2603">
                  <c:v>8.7475360000000002</c:v>
                </c:pt>
                <c:pt idx="2604">
                  <c:v>8.7241559999999989</c:v>
                </c:pt>
                <c:pt idx="2605">
                  <c:v>8.7052769999999988</c:v>
                </c:pt>
                <c:pt idx="2606">
                  <c:v>8.6831139999999998</c:v>
                </c:pt>
                <c:pt idx="2607">
                  <c:v>8.6301599999999983</c:v>
                </c:pt>
                <c:pt idx="2608">
                  <c:v>8.6709509999999987</c:v>
                </c:pt>
                <c:pt idx="2609">
                  <c:v>8.6202689999999986</c:v>
                </c:pt>
                <c:pt idx="2610">
                  <c:v>8.6202679999999994</c:v>
                </c:pt>
                <c:pt idx="2611">
                  <c:v>8.6610119999999995</c:v>
                </c:pt>
                <c:pt idx="2612">
                  <c:v>8.6919749999999993</c:v>
                </c:pt>
                <c:pt idx="2613">
                  <c:v>8.7575730000000007</c:v>
                </c:pt>
                <c:pt idx="2614">
                  <c:v>8.7030589999999997</c:v>
                </c:pt>
                <c:pt idx="2615">
                  <c:v>8.7676250000000007</c:v>
                </c:pt>
                <c:pt idx="2616">
                  <c:v>8.7866400000000002</c:v>
                </c:pt>
                <c:pt idx="2617">
                  <c:v>8.740848999999999</c:v>
                </c:pt>
                <c:pt idx="2618">
                  <c:v>8.819173000000001</c:v>
                </c:pt>
                <c:pt idx="2619">
                  <c:v>8.8982019999999995</c:v>
                </c:pt>
                <c:pt idx="2620">
                  <c:v>8.8326700000000002</c:v>
                </c:pt>
                <c:pt idx="2621">
                  <c:v>8.9516600000000004</c:v>
                </c:pt>
                <c:pt idx="2622">
                  <c:v>9.0549239999999998</c:v>
                </c:pt>
                <c:pt idx="2623">
                  <c:v>9.041086</c:v>
                </c:pt>
                <c:pt idx="2624">
                  <c:v>9.0664710000000035</c:v>
                </c:pt>
                <c:pt idx="2625">
                  <c:v>9.1932950000000009</c:v>
                </c:pt>
                <c:pt idx="2626">
                  <c:v>9.2603179999999998</c:v>
                </c:pt>
                <c:pt idx="2627">
                  <c:v>9.3373409999999986</c:v>
                </c:pt>
                <c:pt idx="2628">
                  <c:v>9.4390370000000008</c:v>
                </c:pt>
                <c:pt idx="2629">
                  <c:v>9.4390400000000003</c:v>
                </c:pt>
                <c:pt idx="2630">
                  <c:v>9.4727820000000325</c:v>
                </c:pt>
                <c:pt idx="2631">
                  <c:v>9.5552320000000268</c:v>
                </c:pt>
                <c:pt idx="2632">
                  <c:v>9.6420910000000006</c:v>
                </c:pt>
                <c:pt idx="2633">
                  <c:v>9.7297230000000017</c:v>
                </c:pt>
                <c:pt idx="2634">
                  <c:v>9.8897360000000365</c:v>
                </c:pt>
                <c:pt idx="2635">
                  <c:v>9.8985650000000014</c:v>
                </c:pt>
                <c:pt idx="2636">
                  <c:v>9.9809030000000014</c:v>
                </c:pt>
                <c:pt idx="2637">
                  <c:v>10.053666000000026</c:v>
                </c:pt>
                <c:pt idx="2638">
                  <c:v>10.168344999999999</c:v>
                </c:pt>
                <c:pt idx="2639">
                  <c:v>10.251621999999999</c:v>
                </c:pt>
                <c:pt idx="2640">
                  <c:v>10.377811000000001</c:v>
                </c:pt>
                <c:pt idx="2641">
                  <c:v>10.452146000000042</c:v>
                </c:pt>
                <c:pt idx="2642">
                  <c:v>10.506906000000004</c:v>
                </c:pt>
                <c:pt idx="2643">
                  <c:v>10.516277000000001</c:v>
                </c:pt>
                <c:pt idx="2644">
                  <c:v>10.723345999999999</c:v>
                </c:pt>
                <c:pt idx="2645">
                  <c:v>10.91221</c:v>
                </c:pt>
                <c:pt idx="2646">
                  <c:v>11.018417999999999</c:v>
                </c:pt>
                <c:pt idx="2647">
                  <c:v>11.115730000000006</c:v>
                </c:pt>
                <c:pt idx="2648">
                  <c:v>11.278407</c:v>
                </c:pt>
                <c:pt idx="2649">
                  <c:v>11.39544300000003</c:v>
                </c:pt>
                <c:pt idx="2650">
                  <c:v>11.399798000000002</c:v>
                </c:pt>
                <c:pt idx="2651">
                  <c:v>11.554843</c:v>
                </c:pt>
                <c:pt idx="2652">
                  <c:v>11.32883</c:v>
                </c:pt>
                <c:pt idx="2653">
                  <c:v>11.376575000000004</c:v>
                </c:pt>
                <c:pt idx="2654">
                  <c:v>11.649468000000001</c:v>
                </c:pt>
                <c:pt idx="2655">
                  <c:v>11.75386</c:v>
                </c:pt>
                <c:pt idx="2656">
                  <c:v>11.835030000000026</c:v>
                </c:pt>
                <c:pt idx="2657">
                  <c:v>12.005164000000002</c:v>
                </c:pt>
                <c:pt idx="2658">
                  <c:v>11.883389000000006</c:v>
                </c:pt>
                <c:pt idx="2659">
                  <c:v>12.018943999999999</c:v>
                </c:pt>
                <c:pt idx="2660">
                  <c:v>12.081905000000001</c:v>
                </c:pt>
                <c:pt idx="2661">
                  <c:v>12.063448000000006</c:v>
                </c:pt>
                <c:pt idx="2662">
                  <c:v>12.163784000000026</c:v>
                </c:pt>
                <c:pt idx="2663">
                  <c:v>12.193274000000001</c:v>
                </c:pt>
                <c:pt idx="2664">
                  <c:v>12.239986</c:v>
                </c:pt>
                <c:pt idx="2665">
                  <c:v>12.315088000000006</c:v>
                </c:pt>
                <c:pt idx="2666">
                  <c:v>12.344946</c:v>
                </c:pt>
                <c:pt idx="2667">
                  <c:v>12.379605000000026</c:v>
                </c:pt>
                <c:pt idx="2668">
                  <c:v>12.349664000000002</c:v>
                </c:pt>
                <c:pt idx="2669">
                  <c:v>12.370142000000024</c:v>
                </c:pt>
                <c:pt idx="2670">
                  <c:v>12.294703999999999</c:v>
                </c:pt>
                <c:pt idx="2671">
                  <c:v>12.318229000000001</c:v>
                </c:pt>
                <c:pt idx="2672">
                  <c:v>12.357537000000038</c:v>
                </c:pt>
                <c:pt idx="2673">
                  <c:v>12.227514999999999</c:v>
                </c:pt>
                <c:pt idx="2674">
                  <c:v>12.35596400000003</c:v>
                </c:pt>
                <c:pt idx="2675">
                  <c:v>12.374873000000001</c:v>
                </c:pt>
                <c:pt idx="2676">
                  <c:v>12.117369999999999</c:v>
                </c:pt>
                <c:pt idx="2677">
                  <c:v>12.157589000000026</c:v>
                </c:pt>
                <c:pt idx="2678">
                  <c:v>12.219724999999999</c:v>
                </c:pt>
                <c:pt idx="2679">
                  <c:v>12.108106999999999</c:v>
                </c:pt>
                <c:pt idx="2680">
                  <c:v>12.152938000000002</c:v>
                </c:pt>
                <c:pt idx="2681">
                  <c:v>12.103481</c:v>
                </c:pt>
                <c:pt idx="2682">
                  <c:v>11.907643</c:v>
                </c:pt>
                <c:pt idx="2683">
                  <c:v>11.884903</c:v>
                </c:pt>
                <c:pt idx="2684">
                  <c:v>11.968501</c:v>
                </c:pt>
                <c:pt idx="2685">
                  <c:v>11.901575000000001</c:v>
                </c:pt>
                <c:pt idx="2686">
                  <c:v>11.844084000000002</c:v>
                </c:pt>
                <c:pt idx="2687">
                  <c:v>11.792872999999998</c:v>
                </c:pt>
                <c:pt idx="2688">
                  <c:v>11.737391999999998</c:v>
                </c:pt>
                <c:pt idx="2689">
                  <c:v>11.704531000000001</c:v>
                </c:pt>
                <c:pt idx="2690">
                  <c:v>11.716473000000001</c:v>
                </c:pt>
                <c:pt idx="2691">
                  <c:v>11.619820000000001</c:v>
                </c:pt>
                <c:pt idx="2692">
                  <c:v>11.622780000000002</c:v>
                </c:pt>
                <c:pt idx="2693">
                  <c:v>11.600583</c:v>
                </c:pt>
                <c:pt idx="2694">
                  <c:v>11.546012999999999</c:v>
                </c:pt>
                <c:pt idx="2695">
                  <c:v>11.487307000000001</c:v>
                </c:pt>
                <c:pt idx="2696">
                  <c:v>11.460979</c:v>
                </c:pt>
                <c:pt idx="2697">
                  <c:v>11.44347</c:v>
                </c:pt>
                <c:pt idx="2698">
                  <c:v>11.466824000000004</c:v>
                </c:pt>
                <c:pt idx="2699">
                  <c:v>11.447844</c:v>
                </c:pt>
                <c:pt idx="2700">
                  <c:v>11.433260000000001</c:v>
                </c:pt>
                <c:pt idx="2701">
                  <c:v>11.418704</c:v>
                </c:pt>
                <c:pt idx="2702">
                  <c:v>11.396894000000026</c:v>
                </c:pt>
                <c:pt idx="2703">
                  <c:v>11.344717999999999</c:v>
                </c:pt>
                <c:pt idx="2704">
                  <c:v>11.219632000000002</c:v>
                </c:pt>
                <c:pt idx="2705">
                  <c:v>11.173967000000001</c:v>
                </c:pt>
                <c:pt idx="2706">
                  <c:v>11.202479</c:v>
                </c:pt>
                <c:pt idx="2707">
                  <c:v>11.06908200000003</c:v>
                </c:pt>
                <c:pt idx="2708">
                  <c:v>10.956802000000026</c:v>
                </c:pt>
                <c:pt idx="2709">
                  <c:v>10.948426</c:v>
                </c:pt>
                <c:pt idx="2710">
                  <c:v>10.90526</c:v>
                </c:pt>
                <c:pt idx="2711">
                  <c:v>10.896924</c:v>
                </c:pt>
                <c:pt idx="2712">
                  <c:v>10.860878</c:v>
                </c:pt>
                <c:pt idx="2713">
                  <c:v>10.827713000000001</c:v>
                </c:pt>
                <c:pt idx="2714">
                  <c:v>10.855344000000038</c:v>
                </c:pt>
                <c:pt idx="2715">
                  <c:v>10.727444</c:v>
                </c:pt>
                <c:pt idx="2716">
                  <c:v>10.618628999999999</c:v>
                </c:pt>
                <c:pt idx="2717">
                  <c:v>10.572717000000004</c:v>
                </c:pt>
                <c:pt idx="2718">
                  <c:v>10.687870999999999</c:v>
                </c:pt>
                <c:pt idx="2719">
                  <c:v>10.516283</c:v>
                </c:pt>
                <c:pt idx="2720">
                  <c:v>10.543117000000001</c:v>
                </c:pt>
                <c:pt idx="2721">
                  <c:v>10.461477</c:v>
                </c:pt>
                <c:pt idx="2722">
                  <c:v>10.393699000000026</c:v>
                </c:pt>
                <c:pt idx="2723">
                  <c:v>10.364596000000038</c:v>
                </c:pt>
                <c:pt idx="2724">
                  <c:v>10.275168000000001</c:v>
                </c:pt>
                <c:pt idx="2725">
                  <c:v>10.307958000000001</c:v>
                </c:pt>
                <c:pt idx="2726">
                  <c:v>10.233350999999999</c:v>
                </c:pt>
                <c:pt idx="2727">
                  <c:v>10.220314999999999</c:v>
                </c:pt>
                <c:pt idx="2728">
                  <c:v>10.167053000000001</c:v>
                </c:pt>
                <c:pt idx="2729">
                  <c:v>10.126967999999998</c:v>
                </c:pt>
                <c:pt idx="2730">
                  <c:v>10.026795</c:v>
                </c:pt>
                <c:pt idx="2731">
                  <c:v>10.069057000000004</c:v>
                </c:pt>
                <c:pt idx="2732">
                  <c:v>10.008922999999999</c:v>
                </c:pt>
                <c:pt idx="2733">
                  <c:v>9.9809030000000014</c:v>
                </c:pt>
                <c:pt idx="2734">
                  <c:v>9.9137140000000006</c:v>
                </c:pt>
                <c:pt idx="2735">
                  <c:v>9.9010880000000014</c:v>
                </c:pt>
                <c:pt idx="2736">
                  <c:v>9.8545120000000068</c:v>
                </c:pt>
                <c:pt idx="2737">
                  <c:v>9.7919189999999983</c:v>
                </c:pt>
                <c:pt idx="2738">
                  <c:v>9.7844310000000014</c:v>
                </c:pt>
                <c:pt idx="2739">
                  <c:v>9.7582809999999984</c:v>
                </c:pt>
                <c:pt idx="2740">
                  <c:v>9.7111389999999993</c:v>
                </c:pt>
                <c:pt idx="2741">
                  <c:v>9.6605340000000268</c:v>
                </c:pt>
                <c:pt idx="2742">
                  <c:v>9.6077380000000012</c:v>
                </c:pt>
                <c:pt idx="2743">
                  <c:v>9.5479249999999993</c:v>
                </c:pt>
                <c:pt idx="2744">
                  <c:v>9.601617000000001</c:v>
                </c:pt>
                <c:pt idx="2745">
                  <c:v>9.5625480000000067</c:v>
                </c:pt>
                <c:pt idx="2746">
                  <c:v>9.4848619999999997</c:v>
                </c:pt>
                <c:pt idx="2747">
                  <c:v>9.4727800000000268</c:v>
                </c:pt>
                <c:pt idx="2748">
                  <c:v>9.4800260000000005</c:v>
                </c:pt>
                <c:pt idx="2749">
                  <c:v>9.4402429999999988</c:v>
                </c:pt>
                <c:pt idx="2750">
                  <c:v>9.4486689999999989</c:v>
                </c:pt>
                <c:pt idx="2751">
                  <c:v>9.4090130000000016</c:v>
                </c:pt>
                <c:pt idx="2752">
                  <c:v>9.3982279999999996</c:v>
                </c:pt>
                <c:pt idx="2753">
                  <c:v>9.3958320000000306</c:v>
                </c:pt>
                <c:pt idx="2754">
                  <c:v>9.3910450000000001</c:v>
                </c:pt>
                <c:pt idx="2755">
                  <c:v>9.3254510000000028</c:v>
                </c:pt>
                <c:pt idx="2756">
                  <c:v>9.4054170000000248</c:v>
                </c:pt>
                <c:pt idx="2757">
                  <c:v>9.3587870000000066</c:v>
                </c:pt>
                <c:pt idx="2758">
                  <c:v>9.3886510000000012</c:v>
                </c:pt>
                <c:pt idx="2759">
                  <c:v>9.3183219999999984</c:v>
                </c:pt>
                <c:pt idx="2760">
                  <c:v>9.2650380000000006</c:v>
                </c:pt>
                <c:pt idx="2761">
                  <c:v>9.327827000000001</c:v>
                </c:pt>
                <c:pt idx="2762">
                  <c:v>9.1827530000000035</c:v>
                </c:pt>
                <c:pt idx="2763">
                  <c:v>9.2792199999999987</c:v>
                </c:pt>
                <c:pt idx="2764">
                  <c:v>9.1909489999999998</c:v>
                </c:pt>
                <c:pt idx="2765">
                  <c:v>9.148876999999997</c:v>
                </c:pt>
                <c:pt idx="2766">
                  <c:v>9.1023600000000009</c:v>
                </c:pt>
                <c:pt idx="2767">
                  <c:v>9.098884</c:v>
                </c:pt>
                <c:pt idx="2768">
                  <c:v>8.9277330000000035</c:v>
                </c:pt>
                <c:pt idx="2769">
                  <c:v>9.0376259999999995</c:v>
                </c:pt>
                <c:pt idx="2770">
                  <c:v>8.9470989999999997</c:v>
                </c:pt>
                <c:pt idx="2771">
                  <c:v>8.9848030000000012</c:v>
                </c:pt>
                <c:pt idx="2772">
                  <c:v>9.039931000000001</c:v>
                </c:pt>
                <c:pt idx="2773">
                  <c:v>8.9756480000000067</c:v>
                </c:pt>
                <c:pt idx="2774">
                  <c:v>8.9175010000000015</c:v>
                </c:pt>
                <c:pt idx="2775">
                  <c:v>8.9061450000000004</c:v>
                </c:pt>
                <c:pt idx="2776">
                  <c:v>9.0019950000000009</c:v>
                </c:pt>
                <c:pt idx="2777">
                  <c:v>9.0215189999999996</c:v>
                </c:pt>
                <c:pt idx="2778">
                  <c:v>8.8744180000000004</c:v>
                </c:pt>
                <c:pt idx="2779">
                  <c:v>8.9687890000000028</c:v>
                </c:pt>
                <c:pt idx="2780">
                  <c:v>8.9050080000000005</c:v>
                </c:pt>
                <c:pt idx="2781">
                  <c:v>9.7796390000000066</c:v>
                </c:pt>
                <c:pt idx="2782">
                  <c:v>9.7271829999999984</c:v>
                </c:pt>
                <c:pt idx="2783">
                  <c:v>9.5948119999999992</c:v>
                </c:pt>
                <c:pt idx="2784">
                  <c:v>9.5923550000000013</c:v>
                </c:pt>
                <c:pt idx="2785">
                  <c:v>9.6268089999999997</c:v>
                </c:pt>
                <c:pt idx="2786">
                  <c:v>9.6255750000000013</c:v>
                </c:pt>
                <c:pt idx="2787">
                  <c:v>9.5250300000000028</c:v>
                </c:pt>
                <c:pt idx="2788">
                  <c:v>9.61449</c:v>
                </c:pt>
                <c:pt idx="2789">
                  <c:v>9.5250300000000028</c:v>
                </c:pt>
                <c:pt idx="2790">
                  <c:v>9.5274680000000007</c:v>
                </c:pt>
                <c:pt idx="2791">
                  <c:v>9.6218800000000009</c:v>
                </c:pt>
                <c:pt idx="2792">
                  <c:v>9.4545500000000047</c:v>
                </c:pt>
                <c:pt idx="2793">
                  <c:v>9.5104050000000004</c:v>
                </c:pt>
                <c:pt idx="2794">
                  <c:v>9.4569690000000008</c:v>
                </c:pt>
                <c:pt idx="2795">
                  <c:v>9.4509170000000005</c:v>
                </c:pt>
                <c:pt idx="2796">
                  <c:v>9.4351950000000002</c:v>
                </c:pt>
                <c:pt idx="2797">
                  <c:v>9.4231199999999991</c:v>
                </c:pt>
                <c:pt idx="2798">
                  <c:v>9.3426190000000027</c:v>
                </c:pt>
                <c:pt idx="2799">
                  <c:v>9.3833830000000003</c:v>
                </c:pt>
                <c:pt idx="2800">
                  <c:v>9.327077000000001</c:v>
                </c:pt>
                <c:pt idx="2801">
                  <c:v>9.3905950000000047</c:v>
                </c:pt>
                <c:pt idx="2802">
                  <c:v>9.3617800000000067</c:v>
                </c:pt>
                <c:pt idx="2803">
                  <c:v>9.2865540000000006</c:v>
                </c:pt>
                <c:pt idx="2804">
                  <c:v>9.3223010000000013</c:v>
                </c:pt>
                <c:pt idx="2805">
                  <c:v>9.3044100000000007</c:v>
                </c:pt>
                <c:pt idx="2806">
                  <c:v>9.3821810000000028</c:v>
                </c:pt>
                <c:pt idx="2807">
                  <c:v>9.3450110000000013</c:v>
                </c:pt>
                <c:pt idx="2808">
                  <c:v>9.3450110000000013</c:v>
                </c:pt>
                <c:pt idx="2809">
                  <c:v>9.3294690000000067</c:v>
                </c:pt>
                <c:pt idx="2810">
                  <c:v>9.3163350000000005</c:v>
                </c:pt>
                <c:pt idx="2811">
                  <c:v>9.3354420000000324</c:v>
                </c:pt>
                <c:pt idx="2812">
                  <c:v>9.2770490000000017</c:v>
                </c:pt>
                <c:pt idx="2813">
                  <c:v>9.2901269999999982</c:v>
                </c:pt>
                <c:pt idx="2814">
                  <c:v>9.2913149999999991</c:v>
                </c:pt>
                <c:pt idx="2815">
                  <c:v>9.2818029999999982</c:v>
                </c:pt>
                <c:pt idx="2816">
                  <c:v>9.2746730000000017</c:v>
                </c:pt>
                <c:pt idx="2817">
                  <c:v>9.2984559999999998</c:v>
                </c:pt>
                <c:pt idx="2818">
                  <c:v>9.3354420000000324</c:v>
                </c:pt>
                <c:pt idx="2819">
                  <c:v>9.304411</c:v>
                </c:pt>
                <c:pt idx="2820">
                  <c:v>9.3294650000000008</c:v>
                </c:pt>
                <c:pt idx="2821">
                  <c:v>9.2711099999999984</c:v>
                </c:pt>
                <c:pt idx="2822">
                  <c:v>9.339029</c:v>
                </c:pt>
                <c:pt idx="2823">
                  <c:v>9.3737750000000002</c:v>
                </c:pt>
                <c:pt idx="2824">
                  <c:v>9.3462060000000005</c:v>
                </c:pt>
                <c:pt idx="2825">
                  <c:v>9.3809810000000002</c:v>
                </c:pt>
                <c:pt idx="2826">
                  <c:v>9.3497980000000016</c:v>
                </c:pt>
                <c:pt idx="2827">
                  <c:v>9.3629770000000008</c:v>
                </c:pt>
                <c:pt idx="2828">
                  <c:v>9.408650999999999</c:v>
                </c:pt>
                <c:pt idx="2829">
                  <c:v>9.3581830000000004</c:v>
                </c:pt>
                <c:pt idx="2830">
                  <c:v>9.3175290000000004</c:v>
                </c:pt>
                <c:pt idx="2831">
                  <c:v>9.3223010000000013</c:v>
                </c:pt>
                <c:pt idx="2832">
                  <c:v>9.3008390000000247</c:v>
                </c:pt>
                <c:pt idx="2833">
                  <c:v>9.2972659999999987</c:v>
                </c:pt>
                <c:pt idx="2834">
                  <c:v>9.3246900000000004</c:v>
                </c:pt>
                <c:pt idx="2835">
                  <c:v>9.2663620000000009</c:v>
                </c:pt>
                <c:pt idx="2836">
                  <c:v>9.278236999999999</c:v>
                </c:pt>
                <c:pt idx="2837">
                  <c:v>9.327077000000001</c:v>
                </c:pt>
                <c:pt idx="2838">
                  <c:v>9.2794240000000006</c:v>
                </c:pt>
                <c:pt idx="2839">
                  <c:v>9.2320139999999995</c:v>
                </c:pt>
                <c:pt idx="2840">
                  <c:v>9.1777930000000012</c:v>
                </c:pt>
                <c:pt idx="2841">
                  <c:v>9.2178350000000009</c:v>
                </c:pt>
                <c:pt idx="2842">
                  <c:v>9.2651760000000003</c:v>
                </c:pt>
                <c:pt idx="2843">
                  <c:v>9.0807570000000002</c:v>
                </c:pt>
                <c:pt idx="2844">
                  <c:v>9.1695670000000007</c:v>
                </c:pt>
                <c:pt idx="2845">
                  <c:v>9.1273969999999984</c:v>
                </c:pt>
                <c:pt idx="2846">
                  <c:v>9.1402609999999971</c:v>
                </c:pt>
                <c:pt idx="2847">
                  <c:v>9.2048619999999985</c:v>
                </c:pt>
                <c:pt idx="2848">
                  <c:v>9.2450269999999986</c:v>
                </c:pt>
                <c:pt idx="2849">
                  <c:v>9.3318589999999997</c:v>
                </c:pt>
                <c:pt idx="2850">
                  <c:v>9.3845850000000048</c:v>
                </c:pt>
                <c:pt idx="2851">
                  <c:v>9.4824350000000344</c:v>
                </c:pt>
                <c:pt idx="2852">
                  <c:v>8.6860719999999993</c:v>
                </c:pt>
                <c:pt idx="2853">
                  <c:v>8.7116919999999993</c:v>
                </c:pt>
                <c:pt idx="2854">
                  <c:v>8.8761030000000005</c:v>
                </c:pt>
                <c:pt idx="2855">
                  <c:v>9.5788509999999985</c:v>
                </c:pt>
                <c:pt idx="2856">
                  <c:v>9.733414999999999</c:v>
                </c:pt>
                <c:pt idx="2857">
                  <c:v>9.9756960000000383</c:v>
                </c:pt>
                <c:pt idx="2858">
                  <c:v>10.276511000000001</c:v>
                </c:pt>
                <c:pt idx="2859">
                  <c:v>10.407622</c:v>
                </c:pt>
                <c:pt idx="2860">
                  <c:v>10.661219999999998</c:v>
                </c:pt>
                <c:pt idx="2861">
                  <c:v>10.928000000000001</c:v>
                </c:pt>
                <c:pt idx="2862">
                  <c:v>11.214369999999999</c:v>
                </c:pt>
                <c:pt idx="2863">
                  <c:v>11.32984600000003</c:v>
                </c:pt>
                <c:pt idx="2864">
                  <c:v>11.461175000000001</c:v>
                </c:pt>
                <c:pt idx="2865">
                  <c:v>11.481743</c:v>
                </c:pt>
                <c:pt idx="2866">
                  <c:v>11.585135000000006</c:v>
                </c:pt>
                <c:pt idx="2867">
                  <c:v>11.511189</c:v>
                </c:pt>
                <c:pt idx="2868">
                  <c:v>11.518561999999999</c:v>
                </c:pt>
                <c:pt idx="2869">
                  <c:v>11.528892999999998</c:v>
                </c:pt>
                <c:pt idx="2870">
                  <c:v>11.497928999999999</c:v>
                </c:pt>
                <c:pt idx="2871">
                  <c:v>11.484680000000004</c:v>
                </c:pt>
                <c:pt idx="2872">
                  <c:v>11.407003</c:v>
                </c:pt>
                <c:pt idx="2873">
                  <c:v>11.452375</c:v>
                </c:pt>
                <c:pt idx="2874">
                  <c:v>11.453840000000024</c:v>
                </c:pt>
                <c:pt idx="2875">
                  <c:v>11.44211</c:v>
                </c:pt>
                <c:pt idx="2876">
                  <c:v>11.580683000000002</c:v>
                </c:pt>
                <c:pt idx="2877">
                  <c:v>11.643132</c:v>
                </c:pt>
                <c:pt idx="2878">
                  <c:v>11.977355000000001</c:v>
                </c:pt>
                <c:pt idx="2879">
                  <c:v>12.403482000000034</c:v>
                </c:pt>
                <c:pt idx="2880">
                  <c:v>12.735049</c:v>
                </c:pt>
                <c:pt idx="2881">
                  <c:v>13.117390999999998</c:v>
                </c:pt>
                <c:pt idx="2882">
                  <c:v>13.653842000000004</c:v>
                </c:pt>
                <c:pt idx="2883">
                  <c:v>14.096228999999999</c:v>
                </c:pt>
                <c:pt idx="2884">
                  <c:v>14.484152</c:v>
                </c:pt>
                <c:pt idx="2885">
                  <c:v>14.597728999999999</c:v>
                </c:pt>
                <c:pt idx="2886">
                  <c:v>14.608940999999998</c:v>
                </c:pt>
                <c:pt idx="2887">
                  <c:v>15.660857</c:v>
                </c:pt>
                <c:pt idx="2888">
                  <c:v>17.213093000000001</c:v>
                </c:pt>
                <c:pt idx="2889">
                  <c:v>16.089780999999938</c:v>
                </c:pt>
                <c:pt idx="2890">
                  <c:v>15.771539000000002</c:v>
                </c:pt>
                <c:pt idx="2891">
                  <c:v>15.288334000000001</c:v>
                </c:pt>
              </c:numCache>
            </c:numRef>
          </c:yVal>
          <c:smooth val="0"/>
          <c:extLst>
            <c:ext xmlns:c16="http://schemas.microsoft.com/office/drawing/2014/chart" uri="{C3380CC4-5D6E-409C-BE32-E72D297353CC}">
              <c16:uniqueId val="{00000000-58C4-43FA-95EF-F67CA0861A39}"/>
            </c:ext>
          </c:extLst>
        </c:ser>
        <c:ser>
          <c:idx val="3"/>
          <c:order val="1"/>
          <c:tx>
            <c:v>AT2 Inf</c:v>
          </c:tx>
          <c:spPr>
            <a:ln>
              <a:solidFill>
                <a:schemeClr val="accent3">
                  <a:lumMod val="75000"/>
                  <a:alpha val="70000"/>
                </a:schemeClr>
              </a:solidFill>
            </a:ln>
          </c:spPr>
          <c:marker>
            <c:symbol val="none"/>
          </c:marker>
          <c:xVal>
            <c:numRef>
              <c:f>'AT2 Inf'!$A$13730:$A$16646</c:f>
              <c:numCache>
                <c:formatCode>mm/dd/yyyy\ h:mm</c:formatCode>
                <c:ptCount val="2917"/>
                <c:pt idx="0">
                  <c:v>41481.000937500001</c:v>
                </c:pt>
                <c:pt idx="1">
                  <c:v>41481.00440972222</c:v>
                </c:pt>
                <c:pt idx="2">
                  <c:v>41481.007881944446</c:v>
                </c:pt>
                <c:pt idx="3">
                  <c:v>41481.011354166665</c:v>
                </c:pt>
                <c:pt idx="4">
                  <c:v>41481.014826389044</c:v>
                </c:pt>
                <c:pt idx="5">
                  <c:v>41481.01829861111</c:v>
                </c:pt>
                <c:pt idx="6">
                  <c:v>41481.021770833118</c:v>
                </c:pt>
                <c:pt idx="7">
                  <c:v>41481.025243055556</c:v>
                </c:pt>
                <c:pt idx="8">
                  <c:v>41481.028715277782</c:v>
                </c:pt>
                <c:pt idx="9">
                  <c:v>41481.032187499994</c:v>
                </c:pt>
                <c:pt idx="10">
                  <c:v>41481.03565972222</c:v>
                </c:pt>
                <c:pt idx="11">
                  <c:v>41481.039131944446</c:v>
                </c:pt>
                <c:pt idx="12">
                  <c:v>41481.042604166665</c:v>
                </c:pt>
                <c:pt idx="13">
                  <c:v>41481.046076389044</c:v>
                </c:pt>
                <c:pt idx="14">
                  <c:v>41481.049548611074</c:v>
                </c:pt>
                <c:pt idx="15">
                  <c:v>41481.053020833213</c:v>
                </c:pt>
                <c:pt idx="16">
                  <c:v>41481.056493055563</c:v>
                </c:pt>
                <c:pt idx="17">
                  <c:v>41481.059849537036</c:v>
                </c:pt>
                <c:pt idx="18">
                  <c:v>41481.063425925924</c:v>
                </c:pt>
                <c:pt idx="19">
                  <c:v>41481.066898148296</c:v>
                </c:pt>
                <c:pt idx="20">
                  <c:v>41481.070370370369</c:v>
                </c:pt>
                <c:pt idx="21">
                  <c:v>41481.073842592596</c:v>
                </c:pt>
                <c:pt idx="22">
                  <c:v>41481.077314814815</c:v>
                </c:pt>
                <c:pt idx="23">
                  <c:v>41481.080787037034</c:v>
                </c:pt>
                <c:pt idx="24">
                  <c:v>41481.084259259405</c:v>
                </c:pt>
                <c:pt idx="25">
                  <c:v>41481.087731481479</c:v>
                </c:pt>
                <c:pt idx="26">
                  <c:v>41481.091203703574</c:v>
                </c:pt>
                <c:pt idx="27">
                  <c:v>41481.094675925931</c:v>
                </c:pt>
                <c:pt idx="28">
                  <c:v>41481.098148148201</c:v>
                </c:pt>
                <c:pt idx="29">
                  <c:v>41481.101620370355</c:v>
                </c:pt>
                <c:pt idx="30">
                  <c:v>41481.105092592596</c:v>
                </c:pt>
                <c:pt idx="31">
                  <c:v>41481.108564814815</c:v>
                </c:pt>
                <c:pt idx="32">
                  <c:v>41481.112037037041</c:v>
                </c:pt>
                <c:pt idx="33">
                  <c:v>41481.11550925926</c:v>
                </c:pt>
                <c:pt idx="34">
                  <c:v>41481.118981481479</c:v>
                </c:pt>
                <c:pt idx="35">
                  <c:v>41481.122453703574</c:v>
                </c:pt>
                <c:pt idx="36">
                  <c:v>41481.125925925924</c:v>
                </c:pt>
                <c:pt idx="37">
                  <c:v>41481.154398148319</c:v>
                </c:pt>
                <c:pt idx="38">
                  <c:v>41481.157870370393</c:v>
                </c:pt>
                <c:pt idx="39">
                  <c:v>41481.161342592575</c:v>
                </c:pt>
                <c:pt idx="40">
                  <c:v>41481.164814814816</c:v>
                </c:pt>
                <c:pt idx="41">
                  <c:v>41481.168287037035</c:v>
                </c:pt>
                <c:pt idx="42">
                  <c:v>41481.171643518384</c:v>
                </c:pt>
                <c:pt idx="43">
                  <c:v>41481.175115740734</c:v>
                </c:pt>
                <c:pt idx="44">
                  <c:v>41481.178587962961</c:v>
                </c:pt>
                <c:pt idx="45">
                  <c:v>41481.182060185187</c:v>
                </c:pt>
                <c:pt idx="46">
                  <c:v>41481.185532407413</c:v>
                </c:pt>
                <c:pt idx="47">
                  <c:v>41481.189108796294</c:v>
                </c:pt>
                <c:pt idx="48">
                  <c:v>41481.19258101852</c:v>
                </c:pt>
                <c:pt idx="49">
                  <c:v>41481.196053240739</c:v>
                </c:pt>
                <c:pt idx="50">
                  <c:v>41481.199525462966</c:v>
                </c:pt>
                <c:pt idx="51">
                  <c:v>41481.202997685185</c:v>
                </c:pt>
                <c:pt idx="52">
                  <c:v>41481.206469907404</c:v>
                </c:pt>
                <c:pt idx="53">
                  <c:v>41481.209942129586</c:v>
                </c:pt>
                <c:pt idx="54">
                  <c:v>41481.213414351834</c:v>
                </c:pt>
                <c:pt idx="55">
                  <c:v>41481.216886574082</c:v>
                </c:pt>
                <c:pt idx="56">
                  <c:v>41481.220358796294</c:v>
                </c:pt>
                <c:pt idx="57">
                  <c:v>41481.22383101852</c:v>
                </c:pt>
                <c:pt idx="58">
                  <c:v>41481.227303240725</c:v>
                </c:pt>
                <c:pt idx="59">
                  <c:v>41481.230775462966</c:v>
                </c:pt>
                <c:pt idx="60">
                  <c:v>41481.234247685185</c:v>
                </c:pt>
                <c:pt idx="61">
                  <c:v>41481.237719907404</c:v>
                </c:pt>
                <c:pt idx="62">
                  <c:v>41481.241192129586</c:v>
                </c:pt>
                <c:pt idx="63">
                  <c:v>41481.244548611074</c:v>
                </c:pt>
                <c:pt idx="64">
                  <c:v>41481.248020833213</c:v>
                </c:pt>
                <c:pt idx="65">
                  <c:v>41481.251493055555</c:v>
                </c:pt>
                <c:pt idx="66">
                  <c:v>41481.254965277782</c:v>
                </c:pt>
                <c:pt idx="67">
                  <c:v>41481.25854166667</c:v>
                </c:pt>
                <c:pt idx="68">
                  <c:v>41481.262013888889</c:v>
                </c:pt>
                <c:pt idx="69">
                  <c:v>41481.265486110897</c:v>
                </c:pt>
                <c:pt idx="70">
                  <c:v>41481.268958333334</c:v>
                </c:pt>
                <c:pt idx="71">
                  <c:v>41481.272430555524</c:v>
                </c:pt>
                <c:pt idx="72">
                  <c:v>41481.275902777648</c:v>
                </c:pt>
                <c:pt idx="73">
                  <c:v>41481.279374999998</c:v>
                </c:pt>
                <c:pt idx="74">
                  <c:v>41481.282847222232</c:v>
                </c:pt>
                <c:pt idx="75">
                  <c:v>41481.286319444647</c:v>
                </c:pt>
                <c:pt idx="76">
                  <c:v>41481.289791666575</c:v>
                </c:pt>
                <c:pt idx="77">
                  <c:v>41481.293263888874</c:v>
                </c:pt>
                <c:pt idx="78">
                  <c:v>41481.296736110984</c:v>
                </c:pt>
                <c:pt idx="79">
                  <c:v>41481.300208333341</c:v>
                </c:pt>
                <c:pt idx="80">
                  <c:v>41481.303680555524</c:v>
                </c:pt>
                <c:pt idx="81">
                  <c:v>41481.307152777779</c:v>
                </c:pt>
                <c:pt idx="82">
                  <c:v>41481.310625000013</c:v>
                </c:pt>
                <c:pt idx="83">
                  <c:v>41481.314097222385</c:v>
                </c:pt>
                <c:pt idx="84">
                  <c:v>41481.317453703705</c:v>
                </c:pt>
                <c:pt idx="85">
                  <c:v>41481.320925925931</c:v>
                </c:pt>
                <c:pt idx="86">
                  <c:v>41481.324398148296</c:v>
                </c:pt>
                <c:pt idx="87">
                  <c:v>41481.327974537024</c:v>
                </c:pt>
                <c:pt idx="88">
                  <c:v>41481.331446759184</c:v>
                </c:pt>
                <c:pt idx="89">
                  <c:v>41481.334918981483</c:v>
                </c:pt>
                <c:pt idx="90">
                  <c:v>41481.338391203702</c:v>
                </c:pt>
                <c:pt idx="91">
                  <c:v>41481.341863425943</c:v>
                </c:pt>
                <c:pt idx="92">
                  <c:v>41481.345335648213</c:v>
                </c:pt>
                <c:pt idx="93">
                  <c:v>41481.34880787052</c:v>
                </c:pt>
                <c:pt idx="94">
                  <c:v>41481.352280092702</c:v>
                </c:pt>
                <c:pt idx="95">
                  <c:v>41481.355752314812</c:v>
                </c:pt>
                <c:pt idx="96">
                  <c:v>41481.359224537038</c:v>
                </c:pt>
                <c:pt idx="97">
                  <c:v>41481.362696759257</c:v>
                </c:pt>
                <c:pt idx="98">
                  <c:v>41481.366168981476</c:v>
                </c:pt>
                <c:pt idx="99">
                  <c:v>41481.369641203593</c:v>
                </c:pt>
                <c:pt idx="100">
                  <c:v>41481.373113425943</c:v>
                </c:pt>
                <c:pt idx="101">
                  <c:v>41481.376585648213</c:v>
                </c:pt>
                <c:pt idx="102">
                  <c:v>41481.38005787052</c:v>
                </c:pt>
                <c:pt idx="103">
                  <c:v>41481.383530092702</c:v>
                </c:pt>
                <c:pt idx="104">
                  <c:v>41481.387002314812</c:v>
                </c:pt>
                <c:pt idx="105">
                  <c:v>41481.390358796343</c:v>
                </c:pt>
                <c:pt idx="106">
                  <c:v>41481.393831018519</c:v>
                </c:pt>
                <c:pt idx="107">
                  <c:v>41481.397407407407</c:v>
                </c:pt>
                <c:pt idx="108">
                  <c:v>41481.400879629633</c:v>
                </c:pt>
                <c:pt idx="109">
                  <c:v>41481.404351851852</c:v>
                </c:pt>
                <c:pt idx="110">
                  <c:v>41481.407824074093</c:v>
                </c:pt>
                <c:pt idx="111">
                  <c:v>41481.411296296479</c:v>
                </c:pt>
                <c:pt idx="112">
                  <c:v>41481.414768518516</c:v>
                </c:pt>
                <c:pt idx="113">
                  <c:v>41481.418240740742</c:v>
                </c:pt>
                <c:pt idx="114">
                  <c:v>41481.421712962954</c:v>
                </c:pt>
                <c:pt idx="115">
                  <c:v>41481.425185185071</c:v>
                </c:pt>
                <c:pt idx="116">
                  <c:v>41481.428657407443</c:v>
                </c:pt>
                <c:pt idx="117">
                  <c:v>41481.432129629626</c:v>
                </c:pt>
                <c:pt idx="118">
                  <c:v>41481.435601851743</c:v>
                </c:pt>
                <c:pt idx="119">
                  <c:v>41481.439074074093</c:v>
                </c:pt>
                <c:pt idx="120">
                  <c:v>41481.442546296479</c:v>
                </c:pt>
                <c:pt idx="121">
                  <c:v>41481.446018518611</c:v>
                </c:pt>
                <c:pt idx="122">
                  <c:v>41481.449490740735</c:v>
                </c:pt>
                <c:pt idx="123">
                  <c:v>41481.452962962961</c:v>
                </c:pt>
                <c:pt idx="124">
                  <c:v>41481.456435185202</c:v>
                </c:pt>
                <c:pt idx="125">
                  <c:v>41481.459907407443</c:v>
                </c:pt>
                <c:pt idx="126">
                  <c:v>41481.463263888887</c:v>
                </c:pt>
                <c:pt idx="127">
                  <c:v>41481.466840277782</c:v>
                </c:pt>
                <c:pt idx="128">
                  <c:v>41481.470312500001</c:v>
                </c:pt>
                <c:pt idx="129">
                  <c:v>41481.473831018542</c:v>
                </c:pt>
                <c:pt idx="130">
                  <c:v>41481.477303240739</c:v>
                </c:pt>
                <c:pt idx="131">
                  <c:v>41481.480775463002</c:v>
                </c:pt>
                <c:pt idx="132">
                  <c:v>41481.484247685192</c:v>
                </c:pt>
                <c:pt idx="133">
                  <c:v>41481.487719907411</c:v>
                </c:pt>
                <c:pt idx="134">
                  <c:v>41481.491192129586</c:v>
                </c:pt>
                <c:pt idx="135">
                  <c:v>41481.494664351834</c:v>
                </c:pt>
                <c:pt idx="136">
                  <c:v>41481.498136574082</c:v>
                </c:pt>
                <c:pt idx="137">
                  <c:v>41481.501608796294</c:v>
                </c:pt>
                <c:pt idx="138">
                  <c:v>41481.50508101852</c:v>
                </c:pt>
                <c:pt idx="139">
                  <c:v>41481.508553240899</c:v>
                </c:pt>
                <c:pt idx="140">
                  <c:v>41481.512025463002</c:v>
                </c:pt>
                <c:pt idx="141">
                  <c:v>41481.515497685185</c:v>
                </c:pt>
                <c:pt idx="142">
                  <c:v>41481.518969907411</c:v>
                </c:pt>
                <c:pt idx="143">
                  <c:v>41481.522442129586</c:v>
                </c:pt>
                <c:pt idx="144">
                  <c:v>41481.525914351834</c:v>
                </c:pt>
                <c:pt idx="145">
                  <c:v>41481.529386574075</c:v>
                </c:pt>
                <c:pt idx="146">
                  <c:v>41481.53285879641</c:v>
                </c:pt>
                <c:pt idx="147">
                  <c:v>41481.536331018542</c:v>
                </c:pt>
                <c:pt idx="148">
                  <c:v>41481.539687499993</c:v>
                </c:pt>
                <c:pt idx="149">
                  <c:v>41481.543263888889</c:v>
                </c:pt>
                <c:pt idx="150">
                  <c:v>41481.546736111108</c:v>
                </c:pt>
                <c:pt idx="151">
                  <c:v>41481.550208333341</c:v>
                </c:pt>
                <c:pt idx="152">
                  <c:v>41481.553680555524</c:v>
                </c:pt>
                <c:pt idx="153">
                  <c:v>41481.557152777779</c:v>
                </c:pt>
                <c:pt idx="154">
                  <c:v>41481.560624999998</c:v>
                </c:pt>
                <c:pt idx="155">
                  <c:v>41481.564097222232</c:v>
                </c:pt>
                <c:pt idx="156">
                  <c:v>41481.56756944456</c:v>
                </c:pt>
                <c:pt idx="157">
                  <c:v>41481.571041666575</c:v>
                </c:pt>
                <c:pt idx="158">
                  <c:v>41481.574513889012</c:v>
                </c:pt>
                <c:pt idx="159">
                  <c:v>41481.577986110984</c:v>
                </c:pt>
                <c:pt idx="160">
                  <c:v>41481.581458333334</c:v>
                </c:pt>
                <c:pt idx="161">
                  <c:v>41481.584930555553</c:v>
                </c:pt>
                <c:pt idx="162">
                  <c:v>41481.588402777779</c:v>
                </c:pt>
                <c:pt idx="163">
                  <c:v>41481.591874999998</c:v>
                </c:pt>
                <c:pt idx="164">
                  <c:v>41481.595347222225</c:v>
                </c:pt>
                <c:pt idx="165">
                  <c:v>41481.598819444647</c:v>
                </c:pt>
                <c:pt idx="166">
                  <c:v>41481.60229166667</c:v>
                </c:pt>
                <c:pt idx="167">
                  <c:v>41481.605763888874</c:v>
                </c:pt>
                <c:pt idx="168">
                  <c:v>41481.609236111108</c:v>
                </c:pt>
                <c:pt idx="169">
                  <c:v>41481.612696759257</c:v>
                </c:pt>
                <c:pt idx="170">
                  <c:v>41481.616168981476</c:v>
                </c:pt>
                <c:pt idx="171">
                  <c:v>41481.619641203593</c:v>
                </c:pt>
                <c:pt idx="172">
                  <c:v>41481.623113425929</c:v>
                </c:pt>
                <c:pt idx="173">
                  <c:v>41481.626585648148</c:v>
                </c:pt>
                <c:pt idx="174">
                  <c:v>41481.630057870381</c:v>
                </c:pt>
                <c:pt idx="175">
                  <c:v>41481.633530092593</c:v>
                </c:pt>
                <c:pt idx="176">
                  <c:v>41481.637002314805</c:v>
                </c:pt>
                <c:pt idx="177">
                  <c:v>41481.640474537024</c:v>
                </c:pt>
                <c:pt idx="178">
                  <c:v>41481.643946759184</c:v>
                </c:pt>
                <c:pt idx="179">
                  <c:v>41481.647418981476</c:v>
                </c:pt>
                <c:pt idx="180">
                  <c:v>41481.650891203702</c:v>
                </c:pt>
                <c:pt idx="181">
                  <c:v>41481.654363425943</c:v>
                </c:pt>
                <c:pt idx="182">
                  <c:v>41481.657835648213</c:v>
                </c:pt>
                <c:pt idx="183">
                  <c:v>41481.661307870374</c:v>
                </c:pt>
                <c:pt idx="184">
                  <c:v>41481.664780092586</c:v>
                </c:pt>
                <c:pt idx="185">
                  <c:v>41481.668252314812</c:v>
                </c:pt>
                <c:pt idx="186">
                  <c:v>41481.682048611074</c:v>
                </c:pt>
                <c:pt idx="187">
                  <c:v>41481.685520833213</c:v>
                </c:pt>
                <c:pt idx="188">
                  <c:v>41481.688993055563</c:v>
                </c:pt>
                <c:pt idx="189">
                  <c:v>41481.692465277774</c:v>
                </c:pt>
                <c:pt idx="190">
                  <c:v>41481.695937499993</c:v>
                </c:pt>
                <c:pt idx="191">
                  <c:v>41481.699409722176</c:v>
                </c:pt>
                <c:pt idx="192">
                  <c:v>41481.702881944446</c:v>
                </c:pt>
                <c:pt idx="193">
                  <c:v>41481.706354166665</c:v>
                </c:pt>
                <c:pt idx="194">
                  <c:v>41481.709710648145</c:v>
                </c:pt>
                <c:pt idx="195">
                  <c:v>41481.713182870219</c:v>
                </c:pt>
                <c:pt idx="196">
                  <c:v>41481.716655092612</c:v>
                </c:pt>
                <c:pt idx="197">
                  <c:v>41481.720231481479</c:v>
                </c:pt>
                <c:pt idx="198">
                  <c:v>41481.723703703465</c:v>
                </c:pt>
                <c:pt idx="199">
                  <c:v>41481.727175925924</c:v>
                </c:pt>
                <c:pt idx="200">
                  <c:v>41481.730648148201</c:v>
                </c:pt>
                <c:pt idx="201">
                  <c:v>41481.734120370355</c:v>
                </c:pt>
                <c:pt idx="202">
                  <c:v>41481.737592592595</c:v>
                </c:pt>
                <c:pt idx="203">
                  <c:v>41481.741064814654</c:v>
                </c:pt>
                <c:pt idx="204">
                  <c:v>41481.744537037041</c:v>
                </c:pt>
                <c:pt idx="205">
                  <c:v>41481.74800925926</c:v>
                </c:pt>
                <c:pt idx="206">
                  <c:v>41481.751481481333</c:v>
                </c:pt>
                <c:pt idx="207">
                  <c:v>41481.754953703705</c:v>
                </c:pt>
                <c:pt idx="208">
                  <c:v>41481.758425925931</c:v>
                </c:pt>
                <c:pt idx="209">
                  <c:v>41481.761898148201</c:v>
                </c:pt>
                <c:pt idx="210">
                  <c:v>41481.765370370355</c:v>
                </c:pt>
                <c:pt idx="211">
                  <c:v>41481.768842592595</c:v>
                </c:pt>
                <c:pt idx="212">
                  <c:v>41481.772314814814</c:v>
                </c:pt>
                <c:pt idx="213">
                  <c:v>41481.775787036975</c:v>
                </c:pt>
                <c:pt idx="214">
                  <c:v>41481.77925925926</c:v>
                </c:pt>
                <c:pt idx="215">
                  <c:v>41481.782731481479</c:v>
                </c:pt>
                <c:pt idx="216">
                  <c:v>41481.786087962966</c:v>
                </c:pt>
                <c:pt idx="217">
                  <c:v>41481.789664351854</c:v>
                </c:pt>
                <c:pt idx="218">
                  <c:v>41481.793136573957</c:v>
                </c:pt>
                <c:pt idx="219">
                  <c:v>41481.7966087963</c:v>
                </c:pt>
                <c:pt idx="220">
                  <c:v>41481.800081018519</c:v>
                </c:pt>
                <c:pt idx="221">
                  <c:v>41481.803553240868</c:v>
                </c:pt>
                <c:pt idx="222">
                  <c:v>41481.807025462993</c:v>
                </c:pt>
                <c:pt idx="223">
                  <c:v>41481.810497685183</c:v>
                </c:pt>
                <c:pt idx="224">
                  <c:v>41481.813969907409</c:v>
                </c:pt>
                <c:pt idx="225">
                  <c:v>41481.817442129628</c:v>
                </c:pt>
                <c:pt idx="226">
                  <c:v>41481.820914351862</c:v>
                </c:pt>
                <c:pt idx="227">
                  <c:v>41481.824386574073</c:v>
                </c:pt>
                <c:pt idx="228">
                  <c:v>41481.827858796343</c:v>
                </c:pt>
                <c:pt idx="229">
                  <c:v>41481.831331018519</c:v>
                </c:pt>
                <c:pt idx="230">
                  <c:v>41481.834803240868</c:v>
                </c:pt>
                <c:pt idx="231">
                  <c:v>41481.838275463087</c:v>
                </c:pt>
                <c:pt idx="232">
                  <c:v>41481.841747685176</c:v>
                </c:pt>
                <c:pt idx="233">
                  <c:v>41481.845219907547</c:v>
                </c:pt>
                <c:pt idx="234">
                  <c:v>41481.848692129643</c:v>
                </c:pt>
                <c:pt idx="235">
                  <c:v>41481.852164351862</c:v>
                </c:pt>
                <c:pt idx="236">
                  <c:v>41481.855636574197</c:v>
                </c:pt>
                <c:pt idx="237">
                  <c:v>41481.859097222346</c:v>
                </c:pt>
                <c:pt idx="238">
                  <c:v>41481.862569444624</c:v>
                </c:pt>
                <c:pt idx="239">
                  <c:v>41481.866041666624</c:v>
                </c:pt>
                <c:pt idx="240">
                  <c:v>41481.869513889003</c:v>
                </c:pt>
                <c:pt idx="241">
                  <c:v>41481.872986111106</c:v>
                </c:pt>
                <c:pt idx="242">
                  <c:v>41481.876458333332</c:v>
                </c:pt>
                <c:pt idx="243">
                  <c:v>41481.879930555559</c:v>
                </c:pt>
                <c:pt idx="244">
                  <c:v>41481.883402777778</c:v>
                </c:pt>
                <c:pt idx="245">
                  <c:v>41481.886875000157</c:v>
                </c:pt>
                <c:pt idx="246">
                  <c:v>41481.890347222223</c:v>
                </c:pt>
                <c:pt idx="247">
                  <c:v>41481.893819444624</c:v>
                </c:pt>
                <c:pt idx="248">
                  <c:v>41481.897291666624</c:v>
                </c:pt>
                <c:pt idx="249">
                  <c:v>41481.900763888887</c:v>
                </c:pt>
                <c:pt idx="250">
                  <c:v>41481.904236111113</c:v>
                </c:pt>
                <c:pt idx="251">
                  <c:v>41481.907708333325</c:v>
                </c:pt>
                <c:pt idx="252">
                  <c:v>41481.911180555435</c:v>
                </c:pt>
                <c:pt idx="253">
                  <c:v>41481.914652777792</c:v>
                </c:pt>
                <c:pt idx="254">
                  <c:v>41481.918125000011</c:v>
                </c:pt>
                <c:pt idx="255">
                  <c:v>41481.921597222223</c:v>
                </c:pt>
                <c:pt idx="256">
                  <c:v>41481.925069444442</c:v>
                </c:pt>
                <c:pt idx="257">
                  <c:v>41481.928541666624</c:v>
                </c:pt>
                <c:pt idx="258">
                  <c:v>41481.932013889003</c:v>
                </c:pt>
                <c:pt idx="259">
                  <c:v>41481.935370370367</c:v>
                </c:pt>
                <c:pt idx="260">
                  <c:v>41481.938842592601</c:v>
                </c:pt>
                <c:pt idx="261">
                  <c:v>41481.942314814813</c:v>
                </c:pt>
                <c:pt idx="262">
                  <c:v>41481.945787037024</c:v>
                </c:pt>
                <c:pt idx="263">
                  <c:v>41481.949259259367</c:v>
                </c:pt>
                <c:pt idx="264">
                  <c:v>41481.952731481491</c:v>
                </c:pt>
                <c:pt idx="265">
                  <c:v>41481.956203703703</c:v>
                </c:pt>
                <c:pt idx="266">
                  <c:v>41481.959675926046</c:v>
                </c:pt>
                <c:pt idx="267">
                  <c:v>41481.963252314818</c:v>
                </c:pt>
                <c:pt idx="268">
                  <c:v>41481.966724536986</c:v>
                </c:pt>
                <c:pt idx="269">
                  <c:v>41481.970196759255</c:v>
                </c:pt>
                <c:pt idx="270">
                  <c:v>41481.973668981474</c:v>
                </c:pt>
                <c:pt idx="271">
                  <c:v>41481.977141203584</c:v>
                </c:pt>
                <c:pt idx="272">
                  <c:v>41481.980613426123</c:v>
                </c:pt>
                <c:pt idx="273">
                  <c:v>41481.984085648211</c:v>
                </c:pt>
                <c:pt idx="274">
                  <c:v>41481.987557870489</c:v>
                </c:pt>
                <c:pt idx="275">
                  <c:v>41481.991030092591</c:v>
                </c:pt>
                <c:pt idx="276">
                  <c:v>41481.994502314818</c:v>
                </c:pt>
                <c:pt idx="277">
                  <c:v>41481.997974536986</c:v>
                </c:pt>
                <c:pt idx="278">
                  <c:v>41482.001446759175</c:v>
                </c:pt>
                <c:pt idx="279">
                  <c:v>41482.004918981482</c:v>
                </c:pt>
                <c:pt idx="280">
                  <c:v>41482.008275463013</c:v>
                </c:pt>
                <c:pt idx="281">
                  <c:v>41482.011747685174</c:v>
                </c:pt>
                <c:pt idx="282">
                  <c:v>41482.015219907516</c:v>
                </c:pt>
                <c:pt idx="283">
                  <c:v>41482.018692129641</c:v>
                </c:pt>
                <c:pt idx="284">
                  <c:v>41482.022164351743</c:v>
                </c:pt>
                <c:pt idx="285">
                  <c:v>41482.025636574072</c:v>
                </c:pt>
                <c:pt idx="286">
                  <c:v>41482.029108796276</c:v>
                </c:pt>
                <c:pt idx="287">
                  <c:v>41482.032685185186</c:v>
                </c:pt>
                <c:pt idx="288">
                  <c:v>41482.036157407412</c:v>
                </c:pt>
                <c:pt idx="289">
                  <c:v>41482.039629629624</c:v>
                </c:pt>
                <c:pt idx="290">
                  <c:v>41482.043101851705</c:v>
                </c:pt>
                <c:pt idx="291">
                  <c:v>41482.046574074237</c:v>
                </c:pt>
                <c:pt idx="292">
                  <c:v>41482.050046296441</c:v>
                </c:pt>
                <c:pt idx="293">
                  <c:v>41482.053518518602</c:v>
                </c:pt>
                <c:pt idx="294">
                  <c:v>41482.056990740741</c:v>
                </c:pt>
                <c:pt idx="295">
                  <c:v>41482.060462962851</c:v>
                </c:pt>
                <c:pt idx="296">
                  <c:v>41482.063935185186</c:v>
                </c:pt>
                <c:pt idx="297">
                  <c:v>41482.067407407405</c:v>
                </c:pt>
                <c:pt idx="298">
                  <c:v>41482.070879629631</c:v>
                </c:pt>
                <c:pt idx="299">
                  <c:v>41482.07435185185</c:v>
                </c:pt>
                <c:pt idx="300">
                  <c:v>41482.077824074091</c:v>
                </c:pt>
                <c:pt idx="301">
                  <c:v>41482.081296296441</c:v>
                </c:pt>
                <c:pt idx="302">
                  <c:v>41482.084652777783</c:v>
                </c:pt>
                <c:pt idx="303">
                  <c:v>41482.088125000002</c:v>
                </c:pt>
                <c:pt idx="304">
                  <c:v>41482.091597222221</c:v>
                </c:pt>
                <c:pt idx="305">
                  <c:v>41482.095069444447</c:v>
                </c:pt>
                <c:pt idx="306">
                  <c:v>41482.098541666594</c:v>
                </c:pt>
                <c:pt idx="307">
                  <c:v>41482.102118055562</c:v>
                </c:pt>
                <c:pt idx="308">
                  <c:v>41482.105590277781</c:v>
                </c:pt>
                <c:pt idx="309">
                  <c:v>41482.109062499992</c:v>
                </c:pt>
                <c:pt idx="310">
                  <c:v>41482.112534722219</c:v>
                </c:pt>
                <c:pt idx="311">
                  <c:v>41482.116006944576</c:v>
                </c:pt>
                <c:pt idx="312">
                  <c:v>41482.119479166664</c:v>
                </c:pt>
                <c:pt idx="313">
                  <c:v>41482.12295138889</c:v>
                </c:pt>
                <c:pt idx="314">
                  <c:v>41482.126423610927</c:v>
                </c:pt>
                <c:pt idx="315">
                  <c:v>41482.154895833337</c:v>
                </c:pt>
                <c:pt idx="316">
                  <c:v>41482.158368055563</c:v>
                </c:pt>
                <c:pt idx="317">
                  <c:v>41482.161840277775</c:v>
                </c:pt>
                <c:pt idx="318">
                  <c:v>41482.165312499994</c:v>
                </c:pt>
                <c:pt idx="319">
                  <c:v>41482.168784722184</c:v>
                </c:pt>
                <c:pt idx="320">
                  <c:v>41482.172256944606</c:v>
                </c:pt>
                <c:pt idx="321">
                  <c:v>41482.175729166585</c:v>
                </c:pt>
                <c:pt idx="322">
                  <c:v>41482.179201388892</c:v>
                </c:pt>
                <c:pt idx="323">
                  <c:v>41482.182673611074</c:v>
                </c:pt>
                <c:pt idx="324">
                  <c:v>41482.186145833213</c:v>
                </c:pt>
                <c:pt idx="325">
                  <c:v>41482.189618055563</c:v>
                </c:pt>
                <c:pt idx="326">
                  <c:v>41482.193090277775</c:v>
                </c:pt>
                <c:pt idx="327">
                  <c:v>41482.196562499994</c:v>
                </c:pt>
                <c:pt idx="328">
                  <c:v>41482.20003472222</c:v>
                </c:pt>
                <c:pt idx="329">
                  <c:v>41482.203506944446</c:v>
                </c:pt>
                <c:pt idx="330">
                  <c:v>41482.206979166665</c:v>
                </c:pt>
                <c:pt idx="331">
                  <c:v>41482.210335648211</c:v>
                </c:pt>
                <c:pt idx="332">
                  <c:v>41482.213807870372</c:v>
                </c:pt>
                <c:pt idx="333">
                  <c:v>41482.217280092591</c:v>
                </c:pt>
                <c:pt idx="334">
                  <c:v>41482.220752314774</c:v>
                </c:pt>
                <c:pt idx="335">
                  <c:v>41482.224328703574</c:v>
                </c:pt>
                <c:pt idx="336">
                  <c:v>41482.227800925924</c:v>
                </c:pt>
                <c:pt idx="337">
                  <c:v>41482.231273148202</c:v>
                </c:pt>
                <c:pt idx="338">
                  <c:v>41482.23474537037</c:v>
                </c:pt>
                <c:pt idx="339">
                  <c:v>41482.238217592603</c:v>
                </c:pt>
                <c:pt idx="340">
                  <c:v>41482.241689814677</c:v>
                </c:pt>
                <c:pt idx="341">
                  <c:v>41482.245162036976</c:v>
                </c:pt>
                <c:pt idx="342">
                  <c:v>41482.24863425926</c:v>
                </c:pt>
                <c:pt idx="343">
                  <c:v>41482.252106481479</c:v>
                </c:pt>
                <c:pt idx="344">
                  <c:v>41482.255578703705</c:v>
                </c:pt>
                <c:pt idx="345">
                  <c:v>41482.259050925932</c:v>
                </c:pt>
                <c:pt idx="346">
                  <c:v>41482.262523148202</c:v>
                </c:pt>
                <c:pt idx="347">
                  <c:v>41482.26599537037</c:v>
                </c:pt>
                <c:pt idx="348">
                  <c:v>41482.269467592574</c:v>
                </c:pt>
                <c:pt idx="349">
                  <c:v>41482.272939814815</c:v>
                </c:pt>
                <c:pt idx="350">
                  <c:v>41482.276412037034</c:v>
                </c:pt>
                <c:pt idx="351">
                  <c:v>41482.279884259224</c:v>
                </c:pt>
                <c:pt idx="352">
                  <c:v>41482.283240740726</c:v>
                </c:pt>
                <c:pt idx="353">
                  <c:v>41482.286712962959</c:v>
                </c:pt>
                <c:pt idx="354">
                  <c:v>41482.290185185047</c:v>
                </c:pt>
                <c:pt idx="355">
                  <c:v>41482.293761573856</c:v>
                </c:pt>
                <c:pt idx="356">
                  <c:v>41482.297233796286</c:v>
                </c:pt>
                <c:pt idx="357">
                  <c:v>41482.300706018519</c:v>
                </c:pt>
                <c:pt idx="358">
                  <c:v>41482.304178240876</c:v>
                </c:pt>
                <c:pt idx="359">
                  <c:v>41482.307650462993</c:v>
                </c:pt>
                <c:pt idx="360">
                  <c:v>41482.311122685176</c:v>
                </c:pt>
                <c:pt idx="361">
                  <c:v>41482.314594907548</c:v>
                </c:pt>
                <c:pt idx="362">
                  <c:v>41482.318067129643</c:v>
                </c:pt>
                <c:pt idx="363">
                  <c:v>41482.321539351862</c:v>
                </c:pt>
                <c:pt idx="364">
                  <c:v>41482.325011574081</c:v>
                </c:pt>
                <c:pt idx="365">
                  <c:v>41482.328483796286</c:v>
                </c:pt>
                <c:pt idx="366">
                  <c:v>41482.331956018519</c:v>
                </c:pt>
                <c:pt idx="367">
                  <c:v>41482.335428240738</c:v>
                </c:pt>
                <c:pt idx="368">
                  <c:v>41482.338900462993</c:v>
                </c:pt>
                <c:pt idx="369">
                  <c:v>41482.342372685183</c:v>
                </c:pt>
                <c:pt idx="370">
                  <c:v>41482.34584490741</c:v>
                </c:pt>
                <c:pt idx="371">
                  <c:v>41482.349317129643</c:v>
                </c:pt>
                <c:pt idx="372">
                  <c:v>41482.352789351862</c:v>
                </c:pt>
                <c:pt idx="373">
                  <c:v>41482.356145833335</c:v>
                </c:pt>
                <c:pt idx="374">
                  <c:v>41482.359618055612</c:v>
                </c:pt>
                <c:pt idx="375">
                  <c:v>41482.363194444442</c:v>
                </c:pt>
                <c:pt idx="376">
                  <c:v>41482.366666666654</c:v>
                </c:pt>
                <c:pt idx="377">
                  <c:v>41482.370138889011</c:v>
                </c:pt>
                <c:pt idx="378">
                  <c:v>41482.373611111114</c:v>
                </c:pt>
                <c:pt idx="379">
                  <c:v>41482.377083333326</c:v>
                </c:pt>
                <c:pt idx="380">
                  <c:v>41482.380555555603</c:v>
                </c:pt>
                <c:pt idx="381">
                  <c:v>41482.384027777793</c:v>
                </c:pt>
                <c:pt idx="382">
                  <c:v>41482.387500000012</c:v>
                </c:pt>
                <c:pt idx="383">
                  <c:v>41482.390972222223</c:v>
                </c:pt>
                <c:pt idx="384">
                  <c:v>41482.394444444442</c:v>
                </c:pt>
                <c:pt idx="385">
                  <c:v>41482.397916666654</c:v>
                </c:pt>
                <c:pt idx="386">
                  <c:v>41482.401388888888</c:v>
                </c:pt>
                <c:pt idx="387">
                  <c:v>41482.404861111114</c:v>
                </c:pt>
                <c:pt idx="388">
                  <c:v>41482.408333333333</c:v>
                </c:pt>
                <c:pt idx="389">
                  <c:v>41482.411805555559</c:v>
                </c:pt>
                <c:pt idx="390">
                  <c:v>41482.415277777793</c:v>
                </c:pt>
                <c:pt idx="391">
                  <c:v>41482.418750000012</c:v>
                </c:pt>
                <c:pt idx="392">
                  <c:v>41482.422222222223</c:v>
                </c:pt>
                <c:pt idx="393">
                  <c:v>41482.425694444442</c:v>
                </c:pt>
                <c:pt idx="394">
                  <c:v>41482.429166666574</c:v>
                </c:pt>
                <c:pt idx="395">
                  <c:v>41482.432627314818</c:v>
                </c:pt>
                <c:pt idx="396">
                  <c:v>41482.436099537037</c:v>
                </c:pt>
                <c:pt idx="397">
                  <c:v>41482.439571759256</c:v>
                </c:pt>
                <c:pt idx="398">
                  <c:v>41482.443043981475</c:v>
                </c:pt>
                <c:pt idx="399">
                  <c:v>41482.446516203818</c:v>
                </c:pt>
                <c:pt idx="400">
                  <c:v>41482.449988425942</c:v>
                </c:pt>
                <c:pt idx="401">
                  <c:v>41482.453460648147</c:v>
                </c:pt>
                <c:pt idx="402">
                  <c:v>41482.456932870497</c:v>
                </c:pt>
                <c:pt idx="403">
                  <c:v>41482.460405092592</c:v>
                </c:pt>
                <c:pt idx="404">
                  <c:v>41482.463877314818</c:v>
                </c:pt>
                <c:pt idx="405">
                  <c:v>41482.467349536986</c:v>
                </c:pt>
                <c:pt idx="406">
                  <c:v>41482.470856481596</c:v>
                </c:pt>
                <c:pt idx="407">
                  <c:v>41482.474328703705</c:v>
                </c:pt>
                <c:pt idx="408">
                  <c:v>41482.477800925932</c:v>
                </c:pt>
                <c:pt idx="409">
                  <c:v>41482.481273148296</c:v>
                </c:pt>
                <c:pt idx="410">
                  <c:v>41482.484745370391</c:v>
                </c:pt>
                <c:pt idx="411">
                  <c:v>41482.488217592756</c:v>
                </c:pt>
                <c:pt idx="412">
                  <c:v>41482.491689814677</c:v>
                </c:pt>
                <c:pt idx="413">
                  <c:v>41482.495162036976</c:v>
                </c:pt>
                <c:pt idx="414">
                  <c:v>41482.49863425926</c:v>
                </c:pt>
                <c:pt idx="415">
                  <c:v>41482.502106481479</c:v>
                </c:pt>
                <c:pt idx="416">
                  <c:v>41482.505567129629</c:v>
                </c:pt>
                <c:pt idx="417">
                  <c:v>41482.509039351862</c:v>
                </c:pt>
                <c:pt idx="418">
                  <c:v>41482.512511574212</c:v>
                </c:pt>
                <c:pt idx="419">
                  <c:v>41482.515983796286</c:v>
                </c:pt>
                <c:pt idx="420">
                  <c:v>41482.519456018519</c:v>
                </c:pt>
                <c:pt idx="421">
                  <c:v>41482.522928240738</c:v>
                </c:pt>
                <c:pt idx="422">
                  <c:v>41482.526400462964</c:v>
                </c:pt>
                <c:pt idx="423">
                  <c:v>41482.529872685176</c:v>
                </c:pt>
                <c:pt idx="424">
                  <c:v>41482.5333449073</c:v>
                </c:pt>
                <c:pt idx="425">
                  <c:v>41482.536817129643</c:v>
                </c:pt>
                <c:pt idx="426">
                  <c:v>41482.540289351862</c:v>
                </c:pt>
                <c:pt idx="427">
                  <c:v>41482.543761574074</c:v>
                </c:pt>
                <c:pt idx="428">
                  <c:v>41482.547233796293</c:v>
                </c:pt>
                <c:pt idx="429">
                  <c:v>41482.550706018519</c:v>
                </c:pt>
                <c:pt idx="430">
                  <c:v>41482.554178240876</c:v>
                </c:pt>
                <c:pt idx="431">
                  <c:v>41482.557650462993</c:v>
                </c:pt>
                <c:pt idx="432">
                  <c:v>41482.561122684987</c:v>
                </c:pt>
                <c:pt idx="433">
                  <c:v>41482.56459490741</c:v>
                </c:pt>
                <c:pt idx="434">
                  <c:v>41482.568067129629</c:v>
                </c:pt>
                <c:pt idx="435">
                  <c:v>41482.571539351862</c:v>
                </c:pt>
                <c:pt idx="436">
                  <c:v>41482.575011574081</c:v>
                </c:pt>
                <c:pt idx="437">
                  <c:v>41482.578483796286</c:v>
                </c:pt>
                <c:pt idx="438">
                  <c:v>41482.58184027778</c:v>
                </c:pt>
                <c:pt idx="439">
                  <c:v>41482.585312500007</c:v>
                </c:pt>
                <c:pt idx="440">
                  <c:v>41482.588784722226</c:v>
                </c:pt>
                <c:pt idx="441">
                  <c:v>41482.592256944576</c:v>
                </c:pt>
                <c:pt idx="442">
                  <c:v>41482.595729166584</c:v>
                </c:pt>
                <c:pt idx="443">
                  <c:v>41482.59920138889</c:v>
                </c:pt>
                <c:pt idx="444">
                  <c:v>41482.602673610992</c:v>
                </c:pt>
                <c:pt idx="445">
                  <c:v>41482.606145833182</c:v>
                </c:pt>
                <c:pt idx="446">
                  <c:v>41482.609722222194</c:v>
                </c:pt>
                <c:pt idx="447">
                  <c:v>41482.613194444442</c:v>
                </c:pt>
                <c:pt idx="448">
                  <c:v>41482.616666666654</c:v>
                </c:pt>
                <c:pt idx="449">
                  <c:v>41482.620138888888</c:v>
                </c:pt>
                <c:pt idx="450">
                  <c:v>41482.623611110976</c:v>
                </c:pt>
                <c:pt idx="451">
                  <c:v>41482.627083333158</c:v>
                </c:pt>
                <c:pt idx="452">
                  <c:v>41482.630555555559</c:v>
                </c:pt>
                <c:pt idx="453">
                  <c:v>41482.634027777778</c:v>
                </c:pt>
                <c:pt idx="454">
                  <c:v>41482.637499999997</c:v>
                </c:pt>
                <c:pt idx="455">
                  <c:v>41482.640972222223</c:v>
                </c:pt>
                <c:pt idx="456">
                  <c:v>41482.644444444442</c:v>
                </c:pt>
                <c:pt idx="457">
                  <c:v>41482.647916666654</c:v>
                </c:pt>
                <c:pt idx="458">
                  <c:v>41482.651388888888</c:v>
                </c:pt>
                <c:pt idx="459">
                  <c:v>41482.654745370368</c:v>
                </c:pt>
                <c:pt idx="460">
                  <c:v>41482.658217592718</c:v>
                </c:pt>
                <c:pt idx="461">
                  <c:v>41482.661689814624</c:v>
                </c:pt>
                <c:pt idx="462">
                  <c:v>41482.665162036974</c:v>
                </c:pt>
                <c:pt idx="463">
                  <c:v>41482.668634259258</c:v>
                </c:pt>
                <c:pt idx="464">
                  <c:v>41482.682534722233</c:v>
                </c:pt>
                <c:pt idx="465">
                  <c:v>41482.686006944576</c:v>
                </c:pt>
                <c:pt idx="466">
                  <c:v>41482.689479166664</c:v>
                </c:pt>
                <c:pt idx="467">
                  <c:v>41482.69295138889</c:v>
                </c:pt>
                <c:pt idx="468">
                  <c:v>41482.69642361092</c:v>
                </c:pt>
                <c:pt idx="469">
                  <c:v>41482.699895833182</c:v>
                </c:pt>
                <c:pt idx="470">
                  <c:v>41482.703368055554</c:v>
                </c:pt>
                <c:pt idx="471">
                  <c:v>41482.70684027778</c:v>
                </c:pt>
                <c:pt idx="472">
                  <c:v>41482.710312500007</c:v>
                </c:pt>
                <c:pt idx="473">
                  <c:v>41482.713784722175</c:v>
                </c:pt>
                <c:pt idx="474">
                  <c:v>41482.717256944576</c:v>
                </c:pt>
                <c:pt idx="475">
                  <c:v>41482.720729166584</c:v>
                </c:pt>
                <c:pt idx="476">
                  <c:v>41482.72420138889</c:v>
                </c:pt>
                <c:pt idx="477">
                  <c:v>41482.72767361092</c:v>
                </c:pt>
                <c:pt idx="478">
                  <c:v>41482.731145833102</c:v>
                </c:pt>
                <c:pt idx="479">
                  <c:v>41482.734618055561</c:v>
                </c:pt>
                <c:pt idx="480">
                  <c:v>41482.73809027778</c:v>
                </c:pt>
                <c:pt idx="481">
                  <c:v>41482.741562499999</c:v>
                </c:pt>
                <c:pt idx="482">
                  <c:v>41482.74491898148</c:v>
                </c:pt>
                <c:pt idx="483">
                  <c:v>41482.748391203706</c:v>
                </c:pt>
                <c:pt idx="484">
                  <c:v>41482.751967592594</c:v>
                </c:pt>
                <c:pt idx="485">
                  <c:v>41482.755439814806</c:v>
                </c:pt>
                <c:pt idx="486">
                  <c:v>41482.758912037039</c:v>
                </c:pt>
                <c:pt idx="487">
                  <c:v>41482.762384259186</c:v>
                </c:pt>
                <c:pt idx="488">
                  <c:v>41482.765856481485</c:v>
                </c:pt>
                <c:pt idx="489">
                  <c:v>41482.769328703544</c:v>
                </c:pt>
                <c:pt idx="490">
                  <c:v>41482.772800925923</c:v>
                </c:pt>
                <c:pt idx="491">
                  <c:v>41482.776273148243</c:v>
                </c:pt>
                <c:pt idx="492">
                  <c:v>41482.779745370324</c:v>
                </c:pt>
                <c:pt idx="493">
                  <c:v>41482.783217592601</c:v>
                </c:pt>
                <c:pt idx="494">
                  <c:v>41482.786689814806</c:v>
                </c:pt>
                <c:pt idx="495">
                  <c:v>41482.790162036974</c:v>
                </c:pt>
                <c:pt idx="496">
                  <c:v>41482.793634259186</c:v>
                </c:pt>
                <c:pt idx="497">
                  <c:v>41482.797106481317</c:v>
                </c:pt>
                <c:pt idx="498">
                  <c:v>41482.800578703711</c:v>
                </c:pt>
                <c:pt idx="499">
                  <c:v>41482.804050926046</c:v>
                </c:pt>
                <c:pt idx="500">
                  <c:v>41482.807523148243</c:v>
                </c:pt>
                <c:pt idx="501">
                  <c:v>41482.810995370535</c:v>
                </c:pt>
                <c:pt idx="502">
                  <c:v>41482.814467592601</c:v>
                </c:pt>
                <c:pt idx="503">
                  <c:v>41482.817939814813</c:v>
                </c:pt>
                <c:pt idx="504">
                  <c:v>41482.821400462955</c:v>
                </c:pt>
                <c:pt idx="505">
                  <c:v>41482.824872685182</c:v>
                </c:pt>
                <c:pt idx="506">
                  <c:v>41482.828344907408</c:v>
                </c:pt>
                <c:pt idx="507">
                  <c:v>41482.831817129641</c:v>
                </c:pt>
                <c:pt idx="508">
                  <c:v>41482.835289351853</c:v>
                </c:pt>
                <c:pt idx="509">
                  <c:v>41482.838761574072</c:v>
                </c:pt>
                <c:pt idx="510">
                  <c:v>41482.842233796502</c:v>
                </c:pt>
                <c:pt idx="511">
                  <c:v>41482.845706018517</c:v>
                </c:pt>
                <c:pt idx="512">
                  <c:v>41482.84917824086</c:v>
                </c:pt>
                <c:pt idx="513">
                  <c:v>41482.852650463043</c:v>
                </c:pt>
                <c:pt idx="514">
                  <c:v>41482.856122685182</c:v>
                </c:pt>
                <c:pt idx="515">
                  <c:v>41482.859594907517</c:v>
                </c:pt>
                <c:pt idx="516">
                  <c:v>41482.863067129627</c:v>
                </c:pt>
                <c:pt idx="517">
                  <c:v>41482.866539352006</c:v>
                </c:pt>
                <c:pt idx="518">
                  <c:v>41482.870011574189</c:v>
                </c:pt>
                <c:pt idx="519">
                  <c:v>41482.873483796284</c:v>
                </c:pt>
                <c:pt idx="520">
                  <c:v>41482.876956018612</c:v>
                </c:pt>
                <c:pt idx="521">
                  <c:v>41482.88042824086</c:v>
                </c:pt>
                <c:pt idx="522">
                  <c:v>41482.883900462963</c:v>
                </c:pt>
                <c:pt idx="523">
                  <c:v>41482.887372685182</c:v>
                </c:pt>
                <c:pt idx="524">
                  <c:v>41482.890844907408</c:v>
                </c:pt>
                <c:pt idx="525">
                  <c:v>41482.894317129641</c:v>
                </c:pt>
                <c:pt idx="526">
                  <c:v>41482.897673610983</c:v>
                </c:pt>
                <c:pt idx="527">
                  <c:v>41482.901145833159</c:v>
                </c:pt>
                <c:pt idx="528">
                  <c:v>41482.904618055603</c:v>
                </c:pt>
                <c:pt idx="529">
                  <c:v>41482.908090277793</c:v>
                </c:pt>
                <c:pt idx="530">
                  <c:v>41482.911562500005</c:v>
                </c:pt>
                <c:pt idx="531">
                  <c:v>41482.915034722231</c:v>
                </c:pt>
                <c:pt idx="532">
                  <c:v>41482.918506944639</c:v>
                </c:pt>
                <c:pt idx="533">
                  <c:v>41482.921979166655</c:v>
                </c:pt>
                <c:pt idx="534">
                  <c:v>41482.925555555557</c:v>
                </c:pt>
                <c:pt idx="535">
                  <c:v>41482.929027777776</c:v>
                </c:pt>
                <c:pt idx="536">
                  <c:v>41482.932500000003</c:v>
                </c:pt>
                <c:pt idx="537">
                  <c:v>41482.935972222222</c:v>
                </c:pt>
                <c:pt idx="538">
                  <c:v>41482.939444444448</c:v>
                </c:pt>
                <c:pt idx="539">
                  <c:v>41482.942916666667</c:v>
                </c:pt>
                <c:pt idx="540">
                  <c:v>41482.946388888893</c:v>
                </c:pt>
                <c:pt idx="541">
                  <c:v>41482.949861111105</c:v>
                </c:pt>
                <c:pt idx="542">
                  <c:v>41482.953333333331</c:v>
                </c:pt>
                <c:pt idx="543">
                  <c:v>41482.956805555601</c:v>
                </c:pt>
                <c:pt idx="544">
                  <c:v>41482.960277777791</c:v>
                </c:pt>
                <c:pt idx="545">
                  <c:v>41482.963749999995</c:v>
                </c:pt>
                <c:pt idx="546">
                  <c:v>41482.967222222222</c:v>
                </c:pt>
                <c:pt idx="547">
                  <c:v>41482.970694444622</c:v>
                </c:pt>
                <c:pt idx="548">
                  <c:v>41482.974050925943</c:v>
                </c:pt>
                <c:pt idx="549">
                  <c:v>41482.977523148213</c:v>
                </c:pt>
                <c:pt idx="550">
                  <c:v>41482.980995370497</c:v>
                </c:pt>
                <c:pt idx="551">
                  <c:v>41482.984467592592</c:v>
                </c:pt>
                <c:pt idx="552">
                  <c:v>41482.987939814811</c:v>
                </c:pt>
                <c:pt idx="553">
                  <c:v>41482.991412036994</c:v>
                </c:pt>
                <c:pt idx="554">
                  <c:v>41482.994988425933</c:v>
                </c:pt>
                <c:pt idx="555">
                  <c:v>41482.998460648145</c:v>
                </c:pt>
                <c:pt idx="556">
                  <c:v>41483.001932870371</c:v>
                </c:pt>
                <c:pt idx="557">
                  <c:v>41483.00540509259</c:v>
                </c:pt>
                <c:pt idx="558">
                  <c:v>41483.008877314955</c:v>
                </c:pt>
                <c:pt idx="559">
                  <c:v>41483.012349537035</c:v>
                </c:pt>
                <c:pt idx="560">
                  <c:v>41483.015821759254</c:v>
                </c:pt>
                <c:pt idx="561">
                  <c:v>41483.019293981481</c:v>
                </c:pt>
                <c:pt idx="562">
                  <c:v>41483.022766203576</c:v>
                </c:pt>
                <c:pt idx="563">
                  <c:v>41483.0262384261</c:v>
                </c:pt>
                <c:pt idx="564">
                  <c:v>41483.029710648145</c:v>
                </c:pt>
                <c:pt idx="565">
                  <c:v>41483.033182870218</c:v>
                </c:pt>
                <c:pt idx="566">
                  <c:v>41483.036655092612</c:v>
                </c:pt>
                <c:pt idx="567">
                  <c:v>41483.040127314816</c:v>
                </c:pt>
                <c:pt idx="568">
                  <c:v>41483.043599537035</c:v>
                </c:pt>
                <c:pt idx="569">
                  <c:v>41483.046956018603</c:v>
                </c:pt>
                <c:pt idx="570">
                  <c:v>41483.050428240742</c:v>
                </c:pt>
                <c:pt idx="571">
                  <c:v>41483.053900462961</c:v>
                </c:pt>
                <c:pt idx="572">
                  <c:v>41483.057372685187</c:v>
                </c:pt>
                <c:pt idx="573">
                  <c:v>41483.060844907406</c:v>
                </c:pt>
                <c:pt idx="574">
                  <c:v>41483.064421296294</c:v>
                </c:pt>
                <c:pt idx="575">
                  <c:v>41483.067893518521</c:v>
                </c:pt>
                <c:pt idx="576">
                  <c:v>41483.071365740725</c:v>
                </c:pt>
                <c:pt idx="577">
                  <c:v>41483.074837963002</c:v>
                </c:pt>
                <c:pt idx="578">
                  <c:v>41483.078310185192</c:v>
                </c:pt>
                <c:pt idx="579">
                  <c:v>41483.081782407404</c:v>
                </c:pt>
                <c:pt idx="580">
                  <c:v>41483.08525462963</c:v>
                </c:pt>
                <c:pt idx="581">
                  <c:v>41483.088726851835</c:v>
                </c:pt>
                <c:pt idx="582">
                  <c:v>41483.092199074083</c:v>
                </c:pt>
                <c:pt idx="583">
                  <c:v>41483.095671296294</c:v>
                </c:pt>
                <c:pt idx="584">
                  <c:v>41483.099143518339</c:v>
                </c:pt>
                <c:pt idx="585">
                  <c:v>41483.10261574074</c:v>
                </c:pt>
                <c:pt idx="586">
                  <c:v>41483.106087962966</c:v>
                </c:pt>
                <c:pt idx="587">
                  <c:v>41483.109560185185</c:v>
                </c:pt>
                <c:pt idx="588">
                  <c:v>41483.113032407411</c:v>
                </c:pt>
                <c:pt idx="589">
                  <c:v>41483.11650462963</c:v>
                </c:pt>
                <c:pt idx="590">
                  <c:v>41483.119861111074</c:v>
                </c:pt>
                <c:pt idx="591">
                  <c:v>41483.123333333213</c:v>
                </c:pt>
                <c:pt idx="592">
                  <c:v>41483.126805555556</c:v>
                </c:pt>
                <c:pt idx="593">
                  <c:v>41483.155393518522</c:v>
                </c:pt>
                <c:pt idx="594">
                  <c:v>41483.158865740741</c:v>
                </c:pt>
                <c:pt idx="595">
                  <c:v>41483.16233796296</c:v>
                </c:pt>
                <c:pt idx="596">
                  <c:v>41483.165810185186</c:v>
                </c:pt>
                <c:pt idx="597">
                  <c:v>41483.169282407405</c:v>
                </c:pt>
                <c:pt idx="598">
                  <c:v>41483.172638888893</c:v>
                </c:pt>
                <c:pt idx="599">
                  <c:v>41483.176111111105</c:v>
                </c:pt>
                <c:pt idx="600">
                  <c:v>41483.179583333324</c:v>
                </c:pt>
                <c:pt idx="601">
                  <c:v>41483.183055555557</c:v>
                </c:pt>
                <c:pt idx="602">
                  <c:v>41483.186527777783</c:v>
                </c:pt>
                <c:pt idx="603">
                  <c:v>41483.190104166584</c:v>
                </c:pt>
                <c:pt idx="604">
                  <c:v>41483.193576388891</c:v>
                </c:pt>
                <c:pt idx="605">
                  <c:v>41483.197048610928</c:v>
                </c:pt>
                <c:pt idx="606">
                  <c:v>41483.200520833198</c:v>
                </c:pt>
                <c:pt idx="607">
                  <c:v>41483.203993055555</c:v>
                </c:pt>
                <c:pt idx="608">
                  <c:v>41483.207465277774</c:v>
                </c:pt>
                <c:pt idx="609">
                  <c:v>41483.2109375</c:v>
                </c:pt>
                <c:pt idx="610">
                  <c:v>41483.214409722204</c:v>
                </c:pt>
                <c:pt idx="611">
                  <c:v>41483.217881944445</c:v>
                </c:pt>
                <c:pt idx="612">
                  <c:v>41483.221354166584</c:v>
                </c:pt>
                <c:pt idx="613">
                  <c:v>41483.224826388891</c:v>
                </c:pt>
                <c:pt idx="614">
                  <c:v>41483.228298611</c:v>
                </c:pt>
                <c:pt idx="615">
                  <c:v>41483.231770833103</c:v>
                </c:pt>
                <c:pt idx="616">
                  <c:v>41483.235243055555</c:v>
                </c:pt>
                <c:pt idx="617">
                  <c:v>41483.238715277781</c:v>
                </c:pt>
                <c:pt idx="618">
                  <c:v>41483.242187499993</c:v>
                </c:pt>
                <c:pt idx="619">
                  <c:v>41483.245543981364</c:v>
                </c:pt>
                <c:pt idx="620">
                  <c:v>41483.249016203707</c:v>
                </c:pt>
                <c:pt idx="621">
                  <c:v>41483.252488425933</c:v>
                </c:pt>
                <c:pt idx="622">
                  <c:v>41483.255960648145</c:v>
                </c:pt>
                <c:pt idx="623">
                  <c:v>41483.25953703704</c:v>
                </c:pt>
                <c:pt idx="624">
                  <c:v>41483.263009259186</c:v>
                </c:pt>
                <c:pt idx="625">
                  <c:v>41483.266481481303</c:v>
                </c:pt>
                <c:pt idx="626">
                  <c:v>41483.269953703544</c:v>
                </c:pt>
                <c:pt idx="627">
                  <c:v>41483.273425925807</c:v>
                </c:pt>
                <c:pt idx="628">
                  <c:v>41483.27689814828</c:v>
                </c:pt>
                <c:pt idx="629">
                  <c:v>41483.280370370368</c:v>
                </c:pt>
                <c:pt idx="630">
                  <c:v>41483.283842592595</c:v>
                </c:pt>
                <c:pt idx="631">
                  <c:v>41483.287314814814</c:v>
                </c:pt>
                <c:pt idx="632">
                  <c:v>41483.290787036975</c:v>
                </c:pt>
                <c:pt idx="633">
                  <c:v>41483.294259259259</c:v>
                </c:pt>
                <c:pt idx="634">
                  <c:v>41483.297731481303</c:v>
                </c:pt>
                <c:pt idx="635">
                  <c:v>41483.301203703704</c:v>
                </c:pt>
                <c:pt idx="636">
                  <c:v>41483.304675926047</c:v>
                </c:pt>
                <c:pt idx="637">
                  <c:v>41483.30814814828</c:v>
                </c:pt>
                <c:pt idx="638">
                  <c:v>41483.311620370368</c:v>
                </c:pt>
                <c:pt idx="639">
                  <c:v>41483.315092592602</c:v>
                </c:pt>
                <c:pt idx="640">
                  <c:v>41483.318564814843</c:v>
                </c:pt>
                <c:pt idx="641">
                  <c:v>41483.321921296294</c:v>
                </c:pt>
                <c:pt idx="642">
                  <c:v>41483.32539351852</c:v>
                </c:pt>
                <c:pt idx="643">
                  <c:v>41483.328969907408</c:v>
                </c:pt>
                <c:pt idx="644">
                  <c:v>41483.332442129627</c:v>
                </c:pt>
                <c:pt idx="645">
                  <c:v>41483.335914351861</c:v>
                </c:pt>
                <c:pt idx="646">
                  <c:v>41483.339386574073</c:v>
                </c:pt>
                <c:pt idx="647">
                  <c:v>41483.34285879651</c:v>
                </c:pt>
                <c:pt idx="648">
                  <c:v>41483.346331018613</c:v>
                </c:pt>
                <c:pt idx="649">
                  <c:v>41483.349803240861</c:v>
                </c:pt>
                <c:pt idx="650">
                  <c:v>41483.353275463043</c:v>
                </c:pt>
                <c:pt idx="651">
                  <c:v>41483.356747685182</c:v>
                </c:pt>
                <c:pt idx="652">
                  <c:v>41483.360219907525</c:v>
                </c:pt>
                <c:pt idx="653">
                  <c:v>41483.363692129627</c:v>
                </c:pt>
                <c:pt idx="654">
                  <c:v>41483.367164351854</c:v>
                </c:pt>
                <c:pt idx="655">
                  <c:v>41483.370636574196</c:v>
                </c:pt>
                <c:pt idx="656">
                  <c:v>41483.374108796299</c:v>
                </c:pt>
                <c:pt idx="657">
                  <c:v>41483.377581018518</c:v>
                </c:pt>
                <c:pt idx="658">
                  <c:v>41483.381053240861</c:v>
                </c:pt>
                <c:pt idx="659">
                  <c:v>41483.384525463043</c:v>
                </c:pt>
                <c:pt idx="660">
                  <c:v>41483.387997685182</c:v>
                </c:pt>
                <c:pt idx="661">
                  <c:v>41483.391469907285</c:v>
                </c:pt>
                <c:pt idx="662">
                  <c:v>41483.394826389012</c:v>
                </c:pt>
                <c:pt idx="663">
                  <c:v>41483.398402777777</c:v>
                </c:pt>
                <c:pt idx="664">
                  <c:v>41483.401875000003</c:v>
                </c:pt>
                <c:pt idx="665">
                  <c:v>41483.405347222222</c:v>
                </c:pt>
                <c:pt idx="666">
                  <c:v>41483.40881944471</c:v>
                </c:pt>
                <c:pt idx="667">
                  <c:v>41483.412291666667</c:v>
                </c:pt>
                <c:pt idx="668">
                  <c:v>41483.415763888886</c:v>
                </c:pt>
                <c:pt idx="669">
                  <c:v>41483.419236111113</c:v>
                </c:pt>
                <c:pt idx="670">
                  <c:v>41483.422708333324</c:v>
                </c:pt>
                <c:pt idx="671">
                  <c:v>41483.42618055542</c:v>
                </c:pt>
                <c:pt idx="672">
                  <c:v>41483.429652777777</c:v>
                </c:pt>
                <c:pt idx="673">
                  <c:v>41483.433124999996</c:v>
                </c:pt>
                <c:pt idx="674">
                  <c:v>41483.436597222339</c:v>
                </c:pt>
                <c:pt idx="675">
                  <c:v>41483.440069444623</c:v>
                </c:pt>
                <c:pt idx="676">
                  <c:v>41483.443541666624</c:v>
                </c:pt>
                <c:pt idx="677">
                  <c:v>41483.447013889003</c:v>
                </c:pt>
                <c:pt idx="678">
                  <c:v>41483.450486111105</c:v>
                </c:pt>
                <c:pt idx="679">
                  <c:v>41483.453958333332</c:v>
                </c:pt>
                <c:pt idx="680">
                  <c:v>41483.457430555558</c:v>
                </c:pt>
                <c:pt idx="681">
                  <c:v>41483.460902777777</c:v>
                </c:pt>
                <c:pt idx="682">
                  <c:v>41483.464375000003</c:v>
                </c:pt>
                <c:pt idx="683">
                  <c:v>41483.467847222222</c:v>
                </c:pt>
                <c:pt idx="684">
                  <c:v>41483.471354166664</c:v>
                </c:pt>
                <c:pt idx="685">
                  <c:v>41483.474710648203</c:v>
                </c:pt>
                <c:pt idx="686">
                  <c:v>41483.478182870371</c:v>
                </c:pt>
                <c:pt idx="687">
                  <c:v>41483.481655092612</c:v>
                </c:pt>
                <c:pt idx="688">
                  <c:v>41483.485127314816</c:v>
                </c:pt>
                <c:pt idx="689">
                  <c:v>41483.488599537042</c:v>
                </c:pt>
                <c:pt idx="690">
                  <c:v>41483.492071759254</c:v>
                </c:pt>
                <c:pt idx="691">
                  <c:v>41483.495543981364</c:v>
                </c:pt>
                <c:pt idx="692">
                  <c:v>41483.499016203707</c:v>
                </c:pt>
                <c:pt idx="693">
                  <c:v>41483.502488425933</c:v>
                </c:pt>
                <c:pt idx="694">
                  <c:v>41483.506064814814</c:v>
                </c:pt>
                <c:pt idx="695">
                  <c:v>41483.50953703704</c:v>
                </c:pt>
                <c:pt idx="696">
                  <c:v>41483.513009259259</c:v>
                </c:pt>
                <c:pt idx="697">
                  <c:v>41483.516481481478</c:v>
                </c:pt>
                <c:pt idx="698">
                  <c:v>41483.519953703704</c:v>
                </c:pt>
                <c:pt idx="699">
                  <c:v>41483.523425925807</c:v>
                </c:pt>
                <c:pt idx="700">
                  <c:v>41483.52689814828</c:v>
                </c:pt>
                <c:pt idx="701">
                  <c:v>41483.530370370368</c:v>
                </c:pt>
                <c:pt idx="702">
                  <c:v>41483.533842592595</c:v>
                </c:pt>
                <c:pt idx="703">
                  <c:v>41483.537314814814</c:v>
                </c:pt>
                <c:pt idx="704">
                  <c:v>41483.540787037025</c:v>
                </c:pt>
                <c:pt idx="705">
                  <c:v>41483.544259259397</c:v>
                </c:pt>
                <c:pt idx="706">
                  <c:v>41483.547731481478</c:v>
                </c:pt>
                <c:pt idx="707">
                  <c:v>41483.551087962966</c:v>
                </c:pt>
                <c:pt idx="708">
                  <c:v>41483.554560185192</c:v>
                </c:pt>
                <c:pt idx="709">
                  <c:v>41483.558032407571</c:v>
                </c:pt>
                <c:pt idx="710">
                  <c:v>41483.561504629586</c:v>
                </c:pt>
                <c:pt idx="711">
                  <c:v>41483.564976851834</c:v>
                </c:pt>
                <c:pt idx="712">
                  <c:v>41483.568449074082</c:v>
                </c:pt>
                <c:pt idx="713">
                  <c:v>41483.571921296294</c:v>
                </c:pt>
                <c:pt idx="714">
                  <c:v>41483.575497685175</c:v>
                </c:pt>
                <c:pt idx="715">
                  <c:v>41483.578969907408</c:v>
                </c:pt>
                <c:pt idx="716">
                  <c:v>41483.582442129627</c:v>
                </c:pt>
                <c:pt idx="717">
                  <c:v>41483.585914351861</c:v>
                </c:pt>
                <c:pt idx="718">
                  <c:v>41483.589386574073</c:v>
                </c:pt>
                <c:pt idx="719">
                  <c:v>41483.592858796299</c:v>
                </c:pt>
                <c:pt idx="720">
                  <c:v>41483.596331018518</c:v>
                </c:pt>
                <c:pt idx="721">
                  <c:v>41483.599803240744</c:v>
                </c:pt>
                <c:pt idx="722">
                  <c:v>41483.603275462963</c:v>
                </c:pt>
                <c:pt idx="723">
                  <c:v>41483.606747685175</c:v>
                </c:pt>
                <c:pt idx="724">
                  <c:v>41483.610219907525</c:v>
                </c:pt>
                <c:pt idx="725">
                  <c:v>41483.613692129627</c:v>
                </c:pt>
                <c:pt idx="726">
                  <c:v>41483.617164351854</c:v>
                </c:pt>
                <c:pt idx="727">
                  <c:v>41483.620636574073</c:v>
                </c:pt>
                <c:pt idx="728">
                  <c:v>41483.623993055524</c:v>
                </c:pt>
                <c:pt idx="729">
                  <c:v>41483.627465277648</c:v>
                </c:pt>
                <c:pt idx="730">
                  <c:v>41483.630937500006</c:v>
                </c:pt>
                <c:pt idx="731">
                  <c:v>41483.634409722225</c:v>
                </c:pt>
                <c:pt idx="732">
                  <c:v>41483.637881944444</c:v>
                </c:pt>
                <c:pt idx="733">
                  <c:v>41483.64135416667</c:v>
                </c:pt>
                <c:pt idx="734">
                  <c:v>41483.644930555558</c:v>
                </c:pt>
                <c:pt idx="735">
                  <c:v>41483.648402777777</c:v>
                </c:pt>
                <c:pt idx="736">
                  <c:v>41483.651875000003</c:v>
                </c:pt>
                <c:pt idx="737">
                  <c:v>41483.655347222222</c:v>
                </c:pt>
                <c:pt idx="738">
                  <c:v>41483.65881944471</c:v>
                </c:pt>
                <c:pt idx="739">
                  <c:v>41483.662291666624</c:v>
                </c:pt>
                <c:pt idx="740">
                  <c:v>41483.665763888763</c:v>
                </c:pt>
                <c:pt idx="741">
                  <c:v>41483.669236111105</c:v>
                </c:pt>
                <c:pt idx="742">
                  <c:v>41483.683032407411</c:v>
                </c:pt>
                <c:pt idx="743">
                  <c:v>41483.68650462963</c:v>
                </c:pt>
                <c:pt idx="744">
                  <c:v>41483.689976851834</c:v>
                </c:pt>
                <c:pt idx="745">
                  <c:v>41483.693449074075</c:v>
                </c:pt>
                <c:pt idx="746">
                  <c:v>41483.696921296294</c:v>
                </c:pt>
                <c:pt idx="747">
                  <c:v>41483.70039351852</c:v>
                </c:pt>
                <c:pt idx="748">
                  <c:v>41483.703865740725</c:v>
                </c:pt>
                <c:pt idx="749">
                  <c:v>41483.707337962966</c:v>
                </c:pt>
                <c:pt idx="750">
                  <c:v>41483.710810185192</c:v>
                </c:pt>
                <c:pt idx="751">
                  <c:v>41483.714282407411</c:v>
                </c:pt>
                <c:pt idx="752">
                  <c:v>41483.717754629586</c:v>
                </c:pt>
                <c:pt idx="753">
                  <c:v>41483.721226851667</c:v>
                </c:pt>
                <c:pt idx="754">
                  <c:v>41483.724699074082</c:v>
                </c:pt>
                <c:pt idx="755">
                  <c:v>41483.728171296294</c:v>
                </c:pt>
                <c:pt idx="756">
                  <c:v>41483.731527777774</c:v>
                </c:pt>
                <c:pt idx="757">
                  <c:v>41483.734999999993</c:v>
                </c:pt>
                <c:pt idx="758">
                  <c:v>41483.73847222222</c:v>
                </c:pt>
                <c:pt idx="759">
                  <c:v>41483.741944444446</c:v>
                </c:pt>
                <c:pt idx="760">
                  <c:v>41483.745416666585</c:v>
                </c:pt>
                <c:pt idx="761">
                  <c:v>41483.748888888891</c:v>
                </c:pt>
                <c:pt idx="762">
                  <c:v>41483.752465277779</c:v>
                </c:pt>
                <c:pt idx="763">
                  <c:v>41483.755937500006</c:v>
                </c:pt>
                <c:pt idx="764">
                  <c:v>41483.759409722225</c:v>
                </c:pt>
                <c:pt idx="765">
                  <c:v>41483.762881944444</c:v>
                </c:pt>
                <c:pt idx="766">
                  <c:v>41483.76635416667</c:v>
                </c:pt>
                <c:pt idx="767">
                  <c:v>41483.769826388889</c:v>
                </c:pt>
                <c:pt idx="768">
                  <c:v>41483.773298610984</c:v>
                </c:pt>
                <c:pt idx="769">
                  <c:v>41483.776770833174</c:v>
                </c:pt>
                <c:pt idx="770">
                  <c:v>41483.780243055553</c:v>
                </c:pt>
                <c:pt idx="771">
                  <c:v>41483.783715277779</c:v>
                </c:pt>
                <c:pt idx="772">
                  <c:v>41483.787187499998</c:v>
                </c:pt>
                <c:pt idx="773">
                  <c:v>41483.790659722225</c:v>
                </c:pt>
                <c:pt idx="774">
                  <c:v>41483.794131944444</c:v>
                </c:pt>
                <c:pt idx="775">
                  <c:v>41483.797604166575</c:v>
                </c:pt>
                <c:pt idx="776">
                  <c:v>41483.801076389012</c:v>
                </c:pt>
                <c:pt idx="777">
                  <c:v>41483.804432870369</c:v>
                </c:pt>
                <c:pt idx="778">
                  <c:v>41483.807905092603</c:v>
                </c:pt>
                <c:pt idx="779">
                  <c:v>41483.811377314843</c:v>
                </c:pt>
                <c:pt idx="780">
                  <c:v>41483.814849537041</c:v>
                </c:pt>
                <c:pt idx="781">
                  <c:v>41483.81832175926</c:v>
                </c:pt>
                <c:pt idx="782">
                  <c:v>41483.821898148213</c:v>
                </c:pt>
                <c:pt idx="783">
                  <c:v>41483.825370370381</c:v>
                </c:pt>
                <c:pt idx="784">
                  <c:v>41483.828842592593</c:v>
                </c:pt>
                <c:pt idx="785">
                  <c:v>41483.832314814812</c:v>
                </c:pt>
                <c:pt idx="786">
                  <c:v>41483.835787037024</c:v>
                </c:pt>
                <c:pt idx="787">
                  <c:v>41483.839259259366</c:v>
                </c:pt>
                <c:pt idx="788">
                  <c:v>41483.842731481483</c:v>
                </c:pt>
                <c:pt idx="789">
                  <c:v>41483.846203703702</c:v>
                </c:pt>
                <c:pt idx="790">
                  <c:v>41483.849675925943</c:v>
                </c:pt>
                <c:pt idx="791">
                  <c:v>41483.853148148213</c:v>
                </c:pt>
                <c:pt idx="792">
                  <c:v>41483.85662037052</c:v>
                </c:pt>
                <c:pt idx="793">
                  <c:v>41483.860092592593</c:v>
                </c:pt>
                <c:pt idx="794">
                  <c:v>41483.863564814805</c:v>
                </c:pt>
                <c:pt idx="795">
                  <c:v>41483.867037037038</c:v>
                </c:pt>
                <c:pt idx="796">
                  <c:v>41483.870509259366</c:v>
                </c:pt>
                <c:pt idx="797">
                  <c:v>41483.873981481476</c:v>
                </c:pt>
                <c:pt idx="798">
                  <c:v>41483.877337962993</c:v>
                </c:pt>
                <c:pt idx="799">
                  <c:v>41483.880810185212</c:v>
                </c:pt>
                <c:pt idx="800">
                  <c:v>41483.884282407547</c:v>
                </c:pt>
                <c:pt idx="801">
                  <c:v>41483.887754629628</c:v>
                </c:pt>
                <c:pt idx="802">
                  <c:v>41483.891331018516</c:v>
                </c:pt>
                <c:pt idx="803">
                  <c:v>41483.894803240742</c:v>
                </c:pt>
                <c:pt idx="804">
                  <c:v>41483.898275463012</c:v>
                </c:pt>
                <c:pt idx="805">
                  <c:v>41483.901747685071</c:v>
                </c:pt>
                <c:pt idx="806">
                  <c:v>41483.905219907443</c:v>
                </c:pt>
                <c:pt idx="807">
                  <c:v>41483.908692129633</c:v>
                </c:pt>
                <c:pt idx="808">
                  <c:v>41483.912164351852</c:v>
                </c:pt>
                <c:pt idx="809">
                  <c:v>41483.915636574093</c:v>
                </c:pt>
                <c:pt idx="810">
                  <c:v>41483.919108796297</c:v>
                </c:pt>
                <c:pt idx="811">
                  <c:v>41483.922581018516</c:v>
                </c:pt>
                <c:pt idx="812">
                  <c:v>41483.926053240742</c:v>
                </c:pt>
                <c:pt idx="813">
                  <c:v>41483.929525462961</c:v>
                </c:pt>
                <c:pt idx="814">
                  <c:v>41483.932997685188</c:v>
                </c:pt>
                <c:pt idx="815">
                  <c:v>41483.936469907407</c:v>
                </c:pt>
                <c:pt idx="816">
                  <c:v>41483.939942129626</c:v>
                </c:pt>
                <c:pt idx="817">
                  <c:v>41483.943414351852</c:v>
                </c:pt>
                <c:pt idx="818">
                  <c:v>41483.946886574093</c:v>
                </c:pt>
                <c:pt idx="819">
                  <c:v>41483.950243055602</c:v>
                </c:pt>
                <c:pt idx="820">
                  <c:v>41483.953715277792</c:v>
                </c:pt>
                <c:pt idx="821">
                  <c:v>41483.957187500004</c:v>
                </c:pt>
                <c:pt idx="822">
                  <c:v>41483.960763888885</c:v>
                </c:pt>
                <c:pt idx="823">
                  <c:v>41483.964236111111</c:v>
                </c:pt>
                <c:pt idx="824">
                  <c:v>41483.967708333214</c:v>
                </c:pt>
                <c:pt idx="825">
                  <c:v>41483.971180555374</c:v>
                </c:pt>
                <c:pt idx="826">
                  <c:v>41483.974652777782</c:v>
                </c:pt>
                <c:pt idx="827">
                  <c:v>41483.978125000001</c:v>
                </c:pt>
                <c:pt idx="828">
                  <c:v>41483.981597222242</c:v>
                </c:pt>
                <c:pt idx="829">
                  <c:v>41483.985069444607</c:v>
                </c:pt>
                <c:pt idx="830">
                  <c:v>41483.988541666666</c:v>
                </c:pt>
                <c:pt idx="831">
                  <c:v>41483.992013888892</c:v>
                </c:pt>
                <c:pt idx="832">
                  <c:v>41483.995486110944</c:v>
                </c:pt>
                <c:pt idx="833">
                  <c:v>41483.99895833333</c:v>
                </c:pt>
                <c:pt idx="834">
                  <c:v>41484.002430555556</c:v>
                </c:pt>
                <c:pt idx="835">
                  <c:v>41484.005902777775</c:v>
                </c:pt>
                <c:pt idx="836">
                  <c:v>41484.009375000001</c:v>
                </c:pt>
                <c:pt idx="837">
                  <c:v>41484.012847222242</c:v>
                </c:pt>
                <c:pt idx="838">
                  <c:v>41484.01631944468</c:v>
                </c:pt>
                <c:pt idx="839">
                  <c:v>41484.019791666586</c:v>
                </c:pt>
                <c:pt idx="840">
                  <c:v>41484.023263888885</c:v>
                </c:pt>
                <c:pt idx="841">
                  <c:v>41484.026724536976</c:v>
                </c:pt>
                <c:pt idx="842">
                  <c:v>41484.030196759224</c:v>
                </c:pt>
                <c:pt idx="843">
                  <c:v>41484.033668981348</c:v>
                </c:pt>
                <c:pt idx="844">
                  <c:v>41484.037141203575</c:v>
                </c:pt>
                <c:pt idx="845">
                  <c:v>41484.040613426085</c:v>
                </c:pt>
                <c:pt idx="846">
                  <c:v>41484.044085648202</c:v>
                </c:pt>
                <c:pt idx="847">
                  <c:v>41484.047557870392</c:v>
                </c:pt>
                <c:pt idx="848">
                  <c:v>41484.051030092603</c:v>
                </c:pt>
                <c:pt idx="849">
                  <c:v>41484.054502314924</c:v>
                </c:pt>
                <c:pt idx="850">
                  <c:v>41484.057974537034</c:v>
                </c:pt>
                <c:pt idx="851">
                  <c:v>41484.061446759115</c:v>
                </c:pt>
                <c:pt idx="852">
                  <c:v>41484.064918981479</c:v>
                </c:pt>
                <c:pt idx="853">
                  <c:v>41484.068391203706</c:v>
                </c:pt>
                <c:pt idx="854">
                  <c:v>41484.071863425932</c:v>
                </c:pt>
                <c:pt idx="855">
                  <c:v>41484.075335648202</c:v>
                </c:pt>
                <c:pt idx="856">
                  <c:v>41484.078807870392</c:v>
                </c:pt>
                <c:pt idx="857">
                  <c:v>41484.082280092603</c:v>
                </c:pt>
                <c:pt idx="858">
                  <c:v>41484.085752314815</c:v>
                </c:pt>
                <c:pt idx="859">
                  <c:v>41484.089224537034</c:v>
                </c:pt>
                <c:pt idx="860">
                  <c:v>41484.092696759224</c:v>
                </c:pt>
                <c:pt idx="861">
                  <c:v>41484.096168981348</c:v>
                </c:pt>
                <c:pt idx="862">
                  <c:v>41484.099641203575</c:v>
                </c:pt>
                <c:pt idx="863">
                  <c:v>41484.102997685186</c:v>
                </c:pt>
                <c:pt idx="864">
                  <c:v>41484.106469907405</c:v>
                </c:pt>
                <c:pt idx="865">
                  <c:v>41484.109942129624</c:v>
                </c:pt>
                <c:pt idx="866">
                  <c:v>41484.11341435185</c:v>
                </c:pt>
                <c:pt idx="867">
                  <c:v>41484.116886574091</c:v>
                </c:pt>
                <c:pt idx="868">
                  <c:v>41484.120358796295</c:v>
                </c:pt>
                <c:pt idx="869">
                  <c:v>41484.123831018522</c:v>
                </c:pt>
                <c:pt idx="870">
                  <c:v>41484.127303240726</c:v>
                </c:pt>
                <c:pt idx="871">
                  <c:v>41484.155891203707</c:v>
                </c:pt>
                <c:pt idx="872">
                  <c:v>41484.159363425933</c:v>
                </c:pt>
                <c:pt idx="873">
                  <c:v>41484.162835648203</c:v>
                </c:pt>
                <c:pt idx="874">
                  <c:v>41484.166192129625</c:v>
                </c:pt>
                <c:pt idx="875">
                  <c:v>41484.169664351728</c:v>
                </c:pt>
                <c:pt idx="876">
                  <c:v>41484.173136574071</c:v>
                </c:pt>
                <c:pt idx="877">
                  <c:v>41484.176608796297</c:v>
                </c:pt>
                <c:pt idx="878">
                  <c:v>41484.180081018516</c:v>
                </c:pt>
                <c:pt idx="879">
                  <c:v>41484.183553240742</c:v>
                </c:pt>
                <c:pt idx="880">
                  <c:v>41484.187025462961</c:v>
                </c:pt>
                <c:pt idx="881">
                  <c:v>41484.190601851682</c:v>
                </c:pt>
                <c:pt idx="882">
                  <c:v>41484.194074074083</c:v>
                </c:pt>
                <c:pt idx="883">
                  <c:v>41484.197546296295</c:v>
                </c:pt>
                <c:pt idx="884">
                  <c:v>41484.201018518521</c:v>
                </c:pt>
                <c:pt idx="885">
                  <c:v>41484.204490740725</c:v>
                </c:pt>
                <c:pt idx="886">
                  <c:v>41484.20796296285</c:v>
                </c:pt>
                <c:pt idx="887">
                  <c:v>41484.211435185185</c:v>
                </c:pt>
                <c:pt idx="888">
                  <c:v>41484.214907407411</c:v>
                </c:pt>
                <c:pt idx="889">
                  <c:v>41484.21837962963</c:v>
                </c:pt>
                <c:pt idx="890">
                  <c:v>41484.221851851682</c:v>
                </c:pt>
                <c:pt idx="891">
                  <c:v>41484.225324074076</c:v>
                </c:pt>
                <c:pt idx="892">
                  <c:v>41484.228796296295</c:v>
                </c:pt>
                <c:pt idx="893">
                  <c:v>41484.232268518521</c:v>
                </c:pt>
                <c:pt idx="894">
                  <c:v>41484.235740740565</c:v>
                </c:pt>
                <c:pt idx="895">
                  <c:v>41484.239212962966</c:v>
                </c:pt>
                <c:pt idx="896">
                  <c:v>41484.242569444606</c:v>
                </c:pt>
                <c:pt idx="897">
                  <c:v>41484.246041666585</c:v>
                </c:pt>
                <c:pt idx="898">
                  <c:v>41484.249513888892</c:v>
                </c:pt>
                <c:pt idx="899">
                  <c:v>41484.252986111074</c:v>
                </c:pt>
                <c:pt idx="900">
                  <c:v>41484.256458333337</c:v>
                </c:pt>
                <c:pt idx="901">
                  <c:v>41484.260034722225</c:v>
                </c:pt>
                <c:pt idx="902">
                  <c:v>41484.263506944444</c:v>
                </c:pt>
                <c:pt idx="903">
                  <c:v>41484.266979166656</c:v>
                </c:pt>
                <c:pt idx="904">
                  <c:v>41484.270451388889</c:v>
                </c:pt>
                <c:pt idx="905">
                  <c:v>41484.273923610919</c:v>
                </c:pt>
                <c:pt idx="906">
                  <c:v>41484.277395833182</c:v>
                </c:pt>
                <c:pt idx="907">
                  <c:v>41484.280868055561</c:v>
                </c:pt>
                <c:pt idx="908">
                  <c:v>41484.28434027778</c:v>
                </c:pt>
                <c:pt idx="909">
                  <c:v>41484.287812500006</c:v>
                </c:pt>
                <c:pt idx="910">
                  <c:v>41484.291284722174</c:v>
                </c:pt>
                <c:pt idx="911">
                  <c:v>41484.294756944444</c:v>
                </c:pt>
                <c:pt idx="912">
                  <c:v>41484.298229166656</c:v>
                </c:pt>
                <c:pt idx="913">
                  <c:v>41484.301701388889</c:v>
                </c:pt>
                <c:pt idx="914">
                  <c:v>41484.305173610992</c:v>
                </c:pt>
                <c:pt idx="915">
                  <c:v>41484.308645833335</c:v>
                </c:pt>
                <c:pt idx="916">
                  <c:v>41484.312118055612</c:v>
                </c:pt>
                <c:pt idx="917">
                  <c:v>41484.315474537034</c:v>
                </c:pt>
                <c:pt idx="918">
                  <c:v>41484.31894675926</c:v>
                </c:pt>
                <c:pt idx="919">
                  <c:v>41484.322418981479</c:v>
                </c:pt>
                <c:pt idx="920">
                  <c:v>41484.325891203705</c:v>
                </c:pt>
                <c:pt idx="921">
                  <c:v>41484.329467592594</c:v>
                </c:pt>
                <c:pt idx="922">
                  <c:v>41484.332939814813</c:v>
                </c:pt>
                <c:pt idx="923">
                  <c:v>41484.336412037039</c:v>
                </c:pt>
                <c:pt idx="924">
                  <c:v>41484.339930555558</c:v>
                </c:pt>
                <c:pt idx="925">
                  <c:v>41484.343402777777</c:v>
                </c:pt>
                <c:pt idx="926">
                  <c:v>41484.346875000148</c:v>
                </c:pt>
                <c:pt idx="927">
                  <c:v>41484.350347222338</c:v>
                </c:pt>
                <c:pt idx="928">
                  <c:v>41484.35381944471</c:v>
                </c:pt>
                <c:pt idx="929">
                  <c:v>41484.357291666667</c:v>
                </c:pt>
                <c:pt idx="930">
                  <c:v>41484.360763888886</c:v>
                </c:pt>
                <c:pt idx="931">
                  <c:v>41484.364236111112</c:v>
                </c:pt>
                <c:pt idx="932">
                  <c:v>41484.367708333324</c:v>
                </c:pt>
                <c:pt idx="933">
                  <c:v>41484.371180555419</c:v>
                </c:pt>
                <c:pt idx="934">
                  <c:v>41484.374652777791</c:v>
                </c:pt>
                <c:pt idx="935">
                  <c:v>41484.378125000003</c:v>
                </c:pt>
                <c:pt idx="936">
                  <c:v>41484.381597222338</c:v>
                </c:pt>
                <c:pt idx="937">
                  <c:v>41484.385069444623</c:v>
                </c:pt>
                <c:pt idx="938">
                  <c:v>41484.388541666667</c:v>
                </c:pt>
                <c:pt idx="939">
                  <c:v>41484.391898148213</c:v>
                </c:pt>
                <c:pt idx="940">
                  <c:v>41484.395370370381</c:v>
                </c:pt>
                <c:pt idx="941">
                  <c:v>41484.398842592593</c:v>
                </c:pt>
                <c:pt idx="942">
                  <c:v>41484.402314814812</c:v>
                </c:pt>
                <c:pt idx="943">
                  <c:v>41484.405787036994</c:v>
                </c:pt>
                <c:pt idx="944">
                  <c:v>41484.409363425933</c:v>
                </c:pt>
                <c:pt idx="945">
                  <c:v>41484.41283564832</c:v>
                </c:pt>
                <c:pt idx="946">
                  <c:v>41484.416307870393</c:v>
                </c:pt>
                <c:pt idx="947">
                  <c:v>41484.41978009259</c:v>
                </c:pt>
                <c:pt idx="948">
                  <c:v>41484.423252314817</c:v>
                </c:pt>
                <c:pt idx="949">
                  <c:v>41484.426724536985</c:v>
                </c:pt>
                <c:pt idx="950">
                  <c:v>41484.430196759255</c:v>
                </c:pt>
                <c:pt idx="951">
                  <c:v>41484.433668981474</c:v>
                </c:pt>
                <c:pt idx="952">
                  <c:v>41484.437141203576</c:v>
                </c:pt>
                <c:pt idx="953">
                  <c:v>41484.440613426115</c:v>
                </c:pt>
                <c:pt idx="954">
                  <c:v>41484.444085648203</c:v>
                </c:pt>
                <c:pt idx="955">
                  <c:v>41484.447557870393</c:v>
                </c:pt>
                <c:pt idx="956">
                  <c:v>41484.451030092612</c:v>
                </c:pt>
                <c:pt idx="957">
                  <c:v>41484.454502314955</c:v>
                </c:pt>
                <c:pt idx="958">
                  <c:v>41484.457974537036</c:v>
                </c:pt>
                <c:pt idx="959">
                  <c:v>41484.461446759175</c:v>
                </c:pt>
                <c:pt idx="960">
                  <c:v>41484.464803240742</c:v>
                </c:pt>
                <c:pt idx="961">
                  <c:v>41484.468275463012</c:v>
                </c:pt>
                <c:pt idx="962">
                  <c:v>41484.471747685071</c:v>
                </c:pt>
                <c:pt idx="963">
                  <c:v>41484.475219907443</c:v>
                </c:pt>
                <c:pt idx="964">
                  <c:v>41484.478796296426</c:v>
                </c:pt>
                <c:pt idx="965">
                  <c:v>41484.482268518543</c:v>
                </c:pt>
                <c:pt idx="966">
                  <c:v>41484.485740740725</c:v>
                </c:pt>
                <c:pt idx="967">
                  <c:v>41484.489212963003</c:v>
                </c:pt>
                <c:pt idx="968">
                  <c:v>41484.492685185185</c:v>
                </c:pt>
                <c:pt idx="969">
                  <c:v>41484.496157407411</c:v>
                </c:pt>
                <c:pt idx="970">
                  <c:v>41484.499629629594</c:v>
                </c:pt>
                <c:pt idx="971">
                  <c:v>41484.503101851682</c:v>
                </c:pt>
                <c:pt idx="972">
                  <c:v>41484.506574074228</c:v>
                </c:pt>
                <c:pt idx="973">
                  <c:v>41484.510046296426</c:v>
                </c:pt>
                <c:pt idx="974">
                  <c:v>41484.513518518543</c:v>
                </c:pt>
                <c:pt idx="975">
                  <c:v>41484.51699074074</c:v>
                </c:pt>
                <c:pt idx="976">
                  <c:v>41484.52046296285</c:v>
                </c:pt>
                <c:pt idx="977">
                  <c:v>41484.523935185185</c:v>
                </c:pt>
                <c:pt idx="978">
                  <c:v>41484.527407407404</c:v>
                </c:pt>
                <c:pt idx="979">
                  <c:v>41484.53087962963</c:v>
                </c:pt>
                <c:pt idx="980">
                  <c:v>41484.534351851835</c:v>
                </c:pt>
                <c:pt idx="981">
                  <c:v>41484.537708333213</c:v>
                </c:pt>
                <c:pt idx="982">
                  <c:v>41484.541180555374</c:v>
                </c:pt>
                <c:pt idx="983">
                  <c:v>41484.544652777782</c:v>
                </c:pt>
                <c:pt idx="984">
                  <c:v>41484.548229166663</c:v>
                </c:pt>
                <c:pt idx="985">
                  <c:v>41484.551701388889</c:v>
                </c:pt>
                <c:pt idx="986">
                  <c:v>41484.555173610992</c:v>
                </c:pt>
                <c:pt idx="987">
                  <c:v>41484.558645833335</c:v>
                </c:pt>
                <c:pt idx="988">
                  <c:v>41484.562118055561</c:v>
                </c:pt>
                <c:pt idx="989">
                  <c:v>41484.56559027778</c:v>
                </c:pt>
                <c:pt idx="990">
                  <c:v>41484.569062499999</c:v>
                </c:pt>
                <c:pt idx="991">
                  <c:v>41484.572534722232</c:v>
                </c:pt>
                <c:pt idx="992">
                  <c:v>41484.576006944561</c:v>
                </c:pt>
                <c:pt idx="993">
                  <c:v>41484.579479166656</c:v>
                </c:pt>
                <c:pt idx="994">
                  <c:v>41484.582951389013</c:v>
                </c:pt>
                <c:pt idx="995">
                  <c:v>41484.586423610992</c:v>
                </c:pt>
                <c:pt idx="996">
                  <c:v>41484.589895833335</c:v>
                </c:pt>
                <c:pt idx="997">
                  <c:v>41484.593368055554</c:v>
                </c:pt>
                <c:pt idx="998">
                  <c:v>41484.59684027778</c:v>
                </c:pt>
                <c:pt idx="999">
                  <c:v>41484.600312500006</c:v>
                </c:pt>
                <c:pt idx="1000">
                  <c:v>41484.603784722174</c:v>
                </c:pt>
                <c:pt idx="1001">
                  <c:v>41484.607256944561</c:v>
                </c:pt>
                <c:pt idx="1002">
                  <c:v>41484.61061342607</c:v>
                </c:pt>
                <c:pt idx="1003">
                  <c:v>41484.614085648202</c:v>
                </c:pt>
                <c:pt idx="1004">
                  <c:v>41484.617662037024</c:v>
                </c:pt>
                <c:pt idx="1005">
                  <c:v>41484.621134259185</c:v>
                </c:pt>
                <c:pt idx="1006">
                  <c:v>41484.624606481484</c:v>
                </c:pt>
                <c:pt idx="1007">
                  <c:v>41484.628078703674</c:v>
                </c:pt>
                <c:pt idx="1008">
                  <c:v>41484.631550925929</c:v>
                </c:pt>
                <c:pt idx="1009">
                  <c:v>41484.635023148148</c:v>
                </c:pt>
                <c:pt idx="1010">
                  <c:v>41484.638495370367</c:v>
                </c:pt>
                <c:pt idx="1011">
                  <c:v>41484.641967592594</c:v>
                </c:pt>
                <c:pt idx="1012">
                  <c:v>41484.645439814805</c:v>
                </c:pt>
                <c:pt idx="1013">
                  <c:v>41484.648912037039</c:v>
                </c:pt>
                <c:pt idx="1014">
                  <c:v>41484.652384259258</c:v>
                </c:pt>
                <c:pt idx="1015">
                  <c:v>41484.655856481491</c:v>
                </c:pt>
                <c:pt idx="1016">
                  <c:v>41484.659328703674</c:v>
                </c:pt>
                <c:pt idx="1017">
                  <c:v>41484.662800925929</c:v>
                </c:pt>
                <c:pt idx="1018">
                  <c:v>41484.666273148243</c:v>
                </c:pt>
                <c:pt idx="1019">
                  <c:v>41484.669745370324</c:v>
                </c:pt>
                <c:pt idx="1020">
                  <c:v>41484.683541666585</c:v>
                </c:pt>
                <c:pt idx="1021">
                  <c:v>41484.687013888892</c:v>
                </c:pt>
                <c:pt idx="1022">
                  <c:v>41484.690486110943</c:v>
                </c:pt>
                <c:pt idx="1023">
                  <c:v>41484.693958333213</c:v>
                </c:pt>
                <c:pt idx="1024">
                  <c:v>41484.697430555374</c:v>
                </c:pt>
                <c:pt idx="1025">
                  <c:v>41484.700787036985</c:v>
                </c:pt>
                <c:pt idx="1026">
                  <c:v>41484.704259259262</c:v>
                </c:pt>
                <c:pt idx="1027">
                  <c:v>41484.707731481474</c:v>
                </c:pt>
                <c:pt idx="1028">
                  <c:v>41484.711203703584</c:v>
                </c:pt>
                <c:pt idx="1029">
                  <c:v>41484.714675925941</c:v>
                </c:pt>
                <c:pt idx="1030">
                  <c:v>41484.718252314924</c:v>
                </c:pt>
                <c:pt idx="1031">
                  <c:v>41484.721724536823</c:v>
                </c:pt>
                <c:pt idx="1032">
                  <c:v>41484.725196759115</c:v>
                </c:pt>
                <c:pt idx="1033">
                  <c:v>41484.728668981348</c:v>
                </c:pt>
                <c:pt idx="1034">
                  <c:v>41484.732141203574</c:v>
                </c:pt>
                <c:pt idx="1035">
                  <c:v>41484.735613425932</c:v>
                </c:pt>
                <c:pt idx="1036">
                  <c:v>41484.739085648151</c:v>
                </c:pt>
                <c:pt idx="1037">
                  <c:v>41484.742557870391</c:v>
                </c:pt>
                <c:pt idx="1038">
                  <c:v>41484.746030092603</c:v>
                </c:pt>
                <c:pt idx="1039">
                  <c:v>41484.749502314815</c:v>
                </c:pt>
                <c:pt idx="1040">
                  <c:v>41484.752974537034</c:v>
                </c:pt>
                <c:pt idx="1041">
                  <c:v>41484.756446759224</c:v>
                </c:pt>
                <c:pt idx="1042">
                  <c:v>41484.759918981479</c:v>
                </c:pt>
                <c:pt idx="1043">
                  <c:v>41484.763391203574</c:v>
                </c:pt>
                <c:pt idx="1044">
                  <c:v>41484.766863425932</c:v>
                </c:pt>
                <c:pt idx="1045">
                  <c:v>41484.770335648202</c:v>
                </c:pt>
                <c:pt idx="1046">
                  <c:v>41484.773692129624</c:v>
                </c:pt>
                <c:pt idx="1047">
                  <c:v>41484.777164351704</c:v>
                </c:pt>
                <c:pt idx="1048">
                  <c:v>41484.780636574083</c:v>
                </c:pt>
                <c:pt idx="1049">
                  <c:v>41484.784108796295</c:v>
                </c:pt>
                <c:pt idx="1050">
                  <c:v>41484.787685185176</c:v>
                </c:pt>
                <c:pt idx="1051">
                  <c:v>41484.7911574073</c:v>
                </c:pt>
                <c:pt idx="1052">
                  <c:v>41484.794629629585</c:v>
                </c:pt>
                <c:pt idx="1053">
                  <c:v>41484.798101851658</c:v>
                </c:pt>
                <c:pt idx="1054">
                  <c:v>41484.801574074212</c:v>
                </c:pt>
                <c:pt idx="1055">
                  <c:v>41484.805046296293</c:v>
                </c:pt>
                <c:pt idx="1056">
                  <c:v>41484.808518518643</c:v>
                </c:pt>
                <c:pt idx="1057">
                  <c:v>41484.811990740738</c:v>
                </c:pt>
                <c:pt idx="1058">
                  <c:v>41484.815462962964</c:v>
                </c:pt>
                <c:pt idx="1059">
                  <c:v>41484.818935185212</c:v>
                </c:pt>
                <c:pt idx="1060">
                  <c:v>41484.82240740741</c:v>
                </c:pt>
                <c:pt idx="1061">
                  <c:v>41484.825879629629</c:v>
                </c:pt>
                <c:pt idx="1062">
                  <c:v>41484.829351851855</c:v>
                </c:pt>
                <c:pt idx="1063">
                  <c:v>41484.832824074212</c:v>
                </c:pt>
                <c:pt idx="1064">
                  <c:v>41484.836296296511</c:v>
                </c:pt>
                <c:pt idx="1065">
                  <c:v>41484.839768518505</c:v>
                </c:pt>
                <c:pt idx="1066">
                  <c:v>41484.843240740738</c:v>
                </c:pt>
                <c:pt idx="1067">
                  <c:v>41484.8465972224</c:v>
                </c:pt>
                <c:pt idx="1068">
                  <c:v>41484.850069444656</c:v>
                </c:pt>
                <c:pt idx="1069">
                  <c:v>41484.853541666664</c:v>
                </c:pt>
                <c:pt idx="1070">
                  <c:v>41484.857118055603</c:v>
                </c:pt>
                <c:pt idx="1071">
                  <c:v>41484.860590277793</c:v>
                </c:pt>
                <c:pt idx="1072">
                  <c:v>41484.864062500004</c:v>
                </c:pt>
                <c:pt idx="1073">
                  <c:v>41484.867534722223</c:v>
                </c:pt>
                <c:pt idx="1074">
                  <c:v>41484.871006944442</c:v>
                </c:pt>
                <c:pt idx="1075">
                  <c:v>41484.874479166669</c:v>
                </c:pt>
                <c:pt idx="1076">
                  <c:v>41484.877951389011</c:v>
                </c:pt>
                <c:pt idx="1077">
                  <c:v>41484.881423610976</c:v>
                </c:pt>
                <c:pt idx="1078">
                  <c:v>41484.884895833333</c:v>
                </c:pt>
                <c:pt idx="1079">
                  <c:v>41484.888368055603</c:v>
                </c:pt>
                <c:pt idx="1080">
                  <c:v>41484.891840277778</c:v>
                </c:pt>
                <c:pt idx="1081">
                  <c:v>41484.895312500004</c:v>
                </c:pt>
                <c:pt idx="1082">
                  <c:v>41484.898784722194</c:v>
                </c:pt>
                <c:pt idx="1083">
                  <c:v>41484.902256944624</c:v>
                </c:pt>
                <c:pt idx="1084">
                  <c:v>41484.905729166654</c:v>
                </c:pt>
                <c:pt idx="1085">
                  <c:v>41484.909201389011</c:v>
                </c:pt>
                <c:pt idx="1086">
                  <c:v>41484.912673611114</c:v>
                </c:pt>
                <c:pt idx="1087">
                  <c:v>41484.916145833326</c:v>
                </c:pt>
                <c:pt idx="1088">
                  <c:v>41484.919502314813</c:v>
                </c:pt>
                <c:pt idx="1089">
                  <c:v>41484.922974537025</c:v>
                </c:pt>
                <c:pt idx="1090">
                  <c:v>41484.926550925942</c:v>
                </c:pt>
                <c:pt idx="1091">
                  <c:v>41484.930023148212</c:v>
                </c:pt>
                <c:pt idx="1092">
                  <c:v>41484.933495370373</c:v>
                </c:pt>
                <c:pt idx="1093">
                  <c:v>41484.936967592592</c:v>
                </c:pt>
                <c:pt idx="1094">
                  <c:v>41484.940439814818</c:v>
                </c:pt>
                <c:pt idx="1095">
                  <c:v>41484.943912037037</c:v>
                </c:pt>
                <c:pt idx="1096">
                  <c:v>41484.947384259256</c:v>
                </c:pt>
                <c:pt idx="1097">
                  <c:v>41484.950856481613</c:v>
                </c:pt>
                <c:pt idx="1098">
                  <c:v>41484.954328703701</c:v>
                </c:pt>
                <c:pt idx="1099">
                  <c:v>41484.957800925942</c:v>
                </c:pt>
                <c:pt idx="1100">
                  <c:v>41484.961273148212</c:v>
                </c:pt>
                <c:pt idx="1101">
                  <c:v>41484.964745370373</c:v>
                </c:pt>
                <c:pt idx="1102">
                  <c:v>41484.968217592643</c:v>
                </c:pt>
                <c:pt idx="1103">
                  <c:v>41484.971689814804</c:v>
                </c:pt>
                <c:pt idx="1104">
                  <c:v>41484.975162036986</c:v>
                </c:pt>
                <c:pt idx="1105">
                  <c:v>41484.978634259263</c:v>
                </c:pt>
                <c:pt idx="1106">
                  <c:v>41484.982106481482</c:v>
                </c:pt>
                <c:pt idx="1107">
                  <c:v>41484.985578703701</c:v>
                </c:pt>
                <c:pt idx="1108">
                  <c:v>41484.989050925942</c:v>
                </c:pt>
                <c:pt idx="1109">
                  <c:v>41484.992523148212</c:v>
                </c:pt>
                <c:pt idx="1110">
                  <c:v>41484.995995370373</c:v>
                </c:pt>
                <c:pt idx="1111">
                  <c:v>41484.999467592585</c:v>
                </c:pt>
                <c:pt idx="1112">
                  <c:v>41485.002824074189</c:v>
                </c:pt>
                <c:pt idx="1113">
                  <c:v>41485.006296296502</c:v>
                </c:pt>
                <c:pt idx="1114">
                  <c:v>41485.009768518474</c:v>
                </c:pt>
                <c:pt idx="1115">
                  <c:v>41485.013240740744</c:v>
                </c:pt>
                <c:pt idx="1116">
                  <c:v>41485.016712962963</c:v>
                </c:pt>
                <c:pt idx="1117">
                  <c:v>41485.020185185174</c:v>
                </c:pt>
                <c:pt idx="1118">
                  <c:v>41485.023657407408</c:v>
                </c:pt>
                <c:pt idx="1119">
                  <c:v>41485.027129629576</c:v>
                </c:pt>
                <c:pt idx="1120">
                  <c:v>41485.030706018515</c:v>
                </c:pt>
                <c:pt idx="1121">
                  <c:v>41485.034178240741</c:v>
                </c:pt>
                <c:pt idx="1122">
                  <c:v>41485.03765046296</c:v>
                </c:pt>
                <c:pt idx="1123">
                  <c:v>41485.041122685063</c:v>
                </c:pt>
                <c:pt idx="1124">
                  <c:v>41485.044594907413</c:v>
                </c:pt>
                <c:pt idx="1125">
                  <c:v>41485.048067129632</c:v>
                </c:pt>
                <c:pt idx="1126">
                  <c:v>41485.051539351967</c:v>
                </c:pt>
                <c:pt idx="1127">
                  <c:v>41485.055011574092</c:v>
                </c:pt>
                <c:pt idx="1128">
                  <c:v>41485.058483796296</c:v>
                </c:pt>
                <c:pt idx="1129">
                  <c:v>41485.061956018515</c:v>
                </c:pt>
                <c:pt idx="1130">
                  <c:v>41485.065428240734</c:v>
                </c:pt>
                <c:pt idx="1131">
                  <c:v>41485.06890046296</c:v>
                </c:pt>
                <c:pt idx="1132">
                  <c:v>41485.072372685187</c:v>
                </c:pt>
                <c:pt idx="1133">
                  <c:v>41485.075729166594</c:v>
                </c:pt>
                <c:pt idx="1134">
                  <c:v>41485.079201388893</c:v>
                </c:pt>
                <c:pt idx="1135">
                  <c:v>41485.082673611105</c:v>
                </c:pt>
                <c:pt idx="1136">
                  <c:v>41485.086145833324</c:v>
                </c:pt>
                <c:pt idx="1137">
                  <c:v>41485.089618055601</c:v>
                </c:pt>
                <c:pt idx="1138">
                  <c:v>41485.093090277776</c:v>
                </c:pt>
                <c:pt idx="1139">
                  <c:v>41485.096562499995</c:v>
                </c:pt>
                <c:pt idx="1140">
                  <c:v>41485.100138888891</c:v>
                </c:pt>
                <c:pt idx="1141">
                  <c:v>41485.103611111001</c:v>
                </c:pt>
                <c:pt idx="1142">
                  <c:v>41485.107083333198</c:v>
                </c:pt>
                <c:pt idx="1143">
                  <c:v>41485.110555555562</c:v>
                </c:pt>
                <c:pt idx="1144">
                  <c:v>41485.114027777781</c:v>
                </c:pt>
                <c:pt idx="1145">
                  <c:v>41485.1175</c:v>
                </c:pt>
                <c:pt idx="1146">
                  <c:v>41485.120972222205</c:v>
                </c:pt>
                <c:pt idx="1147">
                  <c:v>41485.124444444446</c:v>
                </c:pt>
                <c:pt idx="1148">
                  <c:v>41485.127916666584</c:v>
                </c:pt>
                <c:pt idx="1149">
                  <c:v>41485.156388888892</c:v>
                </c:pt>
                <c:pt idx="1150">
                  <c:v>41485.159861111104</c:v>
                </c:pt>
                <c:pt idx="1151">
                  <c:v>41485.163333333214</c:v>
                </c:pt>
                <c:pt idx="1152">
                  <c:v>41485.166805555556</c:v>
                </c:pt>
                <c:pt idx="1153">
                  <c:v>41485.170277777783</c:v>
                </c:pt>
                <c:pt idx="1154">
                  <c:v>41485.173749999994</c:v>
                </c:pt>
                <c:pt idx="1155">
                  <c:v>41485.177222222221</c:v>
                </c:pt>
                <c:pt idx="1156">
                  <c:v>41485.180694444614</c:v>
                </c:pt>
                <c:pt idx="1157">
                  <c:v>41485.184166666586</c:v>
                </c:pt>
                <c:pt idx="1158">
                  <c:v>41485.187523148212</c:v>
                </c:pt>
                <c:pt idx="1159">
                  <c:v>41485.191099536984</c:v>
                </c:pt>
                <c:pt idx="1160">
                  <c:v>41485.194571759224</c:v>
                </c:pt>
                <c:pt idx="1161">
                  <c:v>41485.198043981349</c:v>
                </c:pt>
                <c:pt idx="1162">
                  <c:v>41485.201516203706</c:v>
                </c:pt>
                <c:pt idx="1163">
                  <c:v>41485.204988425932</c:v>
                </c:pt>
                <c:pt idx="1164">
                  <c:v>41485.208460648151</c:v>
                </c:pt>
                <c:pt idx="1165">
                  <c:v>41485.21193287037</c:v>
                </c:pt>
                <c:pt idx="1166">
                  <c:v>41485.215405092589</c:v>
                </c:pt>
                <c:pt idx="1167">
                  <c:v>41485.218877314939</c:v>
                </c:pt>
                <c:pt idx="1168">
                  <c:v>41485.222349536984</c:v>
                </c:pt>
                <c:pt idx="1169">
                  <c:v>41485.225821759115</c:v>
                </c:pt>
                <c:pt idx="1170">
                  <c:v>41485.229293981349</c:v>
                </c:pt>
                <c:pt idx="1171">
                  <c:v>41485.232766203575</c:v>
                </c:pt>
                <c:pt idx="1172">
                  <c:v>41485.2362384261</c:v>
                </c:pt>
                <c:pt idx="1173">
                  <c:v>41485.239710648151</c:v>
                </c:pt>
                <c:pt idx="1174">
                  <c:v>41485.243182870188</c:v>
                </c:pt>
                <c:pt idx="1175">
                  <c:v>41485.246655092611</c:v>
                </c:pt>
                <c:pt idx="1176">
                  <c:v>41485.250127314815</c:v>
                </c:pt>
                <c:pt idx="1177">
                  <c:v>41485.253599537034</c:v>
                </c:pt>
                <c:pt idx="1178">
                  <c:v>41485.257071759224</c:v>
                </c:pt>
                <c:pt idx="1179">
                  <c:v>41485.260543981349</c:v>
                </c:pt>
                <c:pt idx="1180">
                  <c:v>41485.263900462924</c:v>
                </c:pt>
                <c:pt idx="1181">
                  <c:v>41485.267372685063</c:v>
                </c:pt>
                <c:pt idx="1182">
                  <c:v>41485.270844907405</c:v>
                </c:pt>
                <c:pt idx="1183">
                  <c:v>41485.274317129632</c:v>
                </c:pt>
                <c:pt idx="1184">
                  <c:v>41485.277789351712</c:v>
                </c:pt>
                <c:pt idx="1185">
                  <c:v>41485.281261574077</c:v>
                </c:pt>
                <c:pt idx="1186">
                  <c:v>41485.284733796296</c:v>
                </c:pt>
                <c:pt idx="1187">
                  <c:v>41485.288206018602</c:v>
                </c:pt>
                <c:pt idx="1188">
                  <c:v>41485.291782407192</c:v>
                </c:pt>
                <c:pt idx="1189">
                  <c:v>41485.295254629586</c:v>
                </c:pt>
                <c:pt idx="1190">
                  <c:v>41485.298726851674</c:v>
                </c:pt>
                <c:pt idx="1191">
                  <c:v>41485.302199074213</c:v>
                </c:pt>
                <c:pt idx="1192">
                  <c:v>41485.305671296293</c:v>
                </c:pt>
                <c:pt idx="1193">
                  <c:v>41485.30914351852</c:v>
                </c:pt>
                <c:pt idx="1194">
                  <c:v>41485.312615740884</c:v>
                </c:pt>
                <c:pt idx="1195">
                  <c:v>41485.316087963001</c:v>
                </c:pt>
                <c:pt idx="1196">
                  <c:v>41485.319560185191</c:v>
                </c:pt>
                <c:pt idx="1197">
                  <c:v>41485.32303240741</c:v>
                </c:pt>
                <c:pt idx="1198">
                  <c:v>41485.326504629629</c:v>
                </c:pt>
                <c:pt idx="1199">
                  <c:v>41485.329976851855</c:v>
                </c:pt>
                <c:pt idx="1200">
                  <c:v>41485.333449074082</c:v>
                </c:pt>
                <c:pt idx="1201">
                  <c:v>41485.336805555562</c:v>
                </c:pt>
                <c:pt idx="1202">
                  <c:v>41485.340428240743</c:v>
                </c:pt>
                <c:pt idx="1203">
                  <c:v>41485.343900462962</c:v>
                </c:pt>
                <c:pt idx="1204">
                  <c:v>41485.347372685188</c:v>
                </c:pt>
                <c:pt idx="1205">
                  <c:v>41485.350844907443</c:v>
                </c:pt>
                <c:pt idx="1206">
                  <c:v>41485.354317129815</c:v>
                </c:pt>
                <c:pt idx="1207">
                  <c:v>41485.357789351852</c:v>
                </c:pt>
                <c:pt idx="1208">
                  <c:v>41485.361261574071</c:v>
                </c:pt>
                <c:pt idx="1209">
                  <c:v>41485.364733796298</c:v>
                </c:pt>
                <c:pt idx="1210">
                  <c:v>41485.368206018611</c:v>
                </c:pt>
                <c:pt idx="1211">
                  <c:v>41485.371678240743</c:v>
                </c:pt>
                <c:pt idx="1212">
                  <c:v>41485.375150462962</c:v>
                </c:pt>
                <c:pt idx="1213">
                  <c:v>41485.378622685188</c:v>
                </c:pt>
                <c:pt idx="1214">
                  <c:v>41485.382094907443</c:v>
                </c:pt>
                <c:pt idx="1215">
                  <c:v>41485.385567129633</c:v>
                </c:pt>
                <c:pt idx="1216">
                  <c:v>41485.389039351991</c:v>
                </c:pt>
                <c:pt idx="1217">
                  <c:v>41485.392511574093</c:v>
                </c:pt>
                <c:pt idx="1218">
                  <c:v>41485.395983796276</c:v>
                </c:pt>
                <c:pt idx="1219">
                  <c:v>41485.399456018517</c:v>
                </c:pt>
                <c:pt idx="1220">
                  <c:v>41485.402928240743</c:v>
                </c:pt>
                <c:pt idx="1221">
                  <c:v>41485.406400462962</c:v>
                </c:pt>
                <c:pt idx="1222">
                  <c:v>41485.409861111104</c:v>
                </c:pt>
                <c:pt idx="1223">
                  <c:v>41485.41333333333</c:v>
                </c:pt>
                <c:pt idx="1224">
                  <c:v>41485.416805555593</c:v>
                </c:pt>
                <c:pt idx="1225">
                  <c:v>41485.420277777783</c:v>
                </c:pt>
                <c:pt idx="1226">
                  <c:v>41485.423749999994</c:v>
                </c:pt>
                <c:pt idx="1227">
                  <c:v>41485.427222222221</c:v>
                </c:pt>
                <c:pt idx="1228">
                  <c:v>41485.430694444614</c:v>
                </c:pt>
                <c:pt idx="1229">
                  <c:v>41485.434166666586</c:v>
                </c:pt>
                <c:pt idx="1230">
                  <c:v>41485.437638888892</c:v>
                </c:pt>
                <c:pt idx="1231">
                  <c:v>41485.441111111104</c:v>
                </c:pt>
                <c:pt idx="1232">
                  <c:v>41485.44458333333</c:v>
                </c:pt>
                <c:pt idx="1233">
                  <c:v>41485.448055555593</c:v>
                </c:pt>
                <c:pt idx="1234">
                  <c:v>41485.451527777783</c:v>
                </c:pt>
                <c:pt idx="1235">
                  <c:v>41485.455000000002</c:v>
                </c:pt>
                <c:pt idx="1236">
                  <c:v>41485.458472222243</c:v>
                </c:pt>
                <c:pt idx="1237">
                  <c:v>41485.461944444447</c:v>
                </c:pt>
                <c:pt idx="1238">
                  <c:v>41485.465416666586</c:v>
                </c:pt>
                <c:pt idx="1239">
                  <c:v>41485.468888888892</c:v>
                </c:pt>
                <c:pt idx="1240">
                  <c:v>41485.472361111104</c:v>
                </c:pt>
                <c:pt idx="1241">
                  <c:v>41485.47583333333</c:v>
                </c:pt>
                <c:pt idx="1242">
                  <c:v>41485.479305555556</c:v>
                </c:pt>
                <c:pt idx="1243">
                  <c:v>41485.482777777783</c:v>
                </c:pt>
                <c:pt idx="1244">
                  <c:v>41485.486134259263</c:v>
                </c:pt>
                <c:pt idx="1245">
                  <c:v>41485.489606481482</c:v>
                </c:pt>
                <c:pt idx="1246">
                  <c:v>41485.493078703585</c:v>
                </c:pt>
                <c:pt idx="1247">
                  <c:v>41485.496550925942</c:v>
                </c:pt>
                <c:pt idx="1248">
                  <c:v>41485.500023148212</c:v>
                </c:pt>
                <c:pt idx="1249">
                  <c:v>41485.503495370373</c:v>
                </c:pt>
                <c:pt idx="1250">
                  <c:v>41485.506967592592</c:v>
                </c:pt>
                <c:pt idx="1251">
                  <c:v>41485.510439814818</c:v>
                </c:pt>
                <c:pt idx="1252">
                  <c:v>41485.514016203713</c:v>
                </c:pt>
                <c:pt idx="1253">
                  <c:v>41485.517488425932</c:v>
                </c:pt>
                <c:pt idx="1254">
                  <c:v>41485.520960648151</c:v>
                </c:pt>
                <c:pt idx="1255">
                  <c:v>41485.52443287037</c:v>
                </c:pt>
                <c:pt idx="1256">
                  <c:v>41485.527905092589</c:v>
                </c:pt>
                <c:pt idx="1257">
                  <c:v>41485.531377314815</c:v>
                </c:pt>
                <c:pt idx="1258">
                  <c:v>41485.534849537034</c:v>
                </c:pt>
                <c:pt idx="1259">
                  <c:v>41485.538321759224</c:v>
                </c:pt>
                <c:pt idx="1260">
                  <c:v>41485.541793981349</c:v>
                </c:pt>
                <c:pt idx="1261">
                  <c:v>41485.545266203706</c:v>
                </c:pt>
                <c:pt idx="1262">
                  <c:v>41485.5487384261</c:v>
                </c:pt>
                <c:pt idx="1263">
                  <c:v>41485.552210648304</c:v>
                </c:pt>
                <c:pt idx="1264">
                  <c:v>41485.55568287037</c:v>
                </c:pt>
                <c:pt idx="1265">
                  <c:v>41485.55903935196</c:v>
                </c:pt>
                <c:pt idx="1266">
                  <c:v>41485.562511574091</c:v>
                </c:pt>
                <c:pt idx="1267">
                  <c:v>41485.565983796274</c:v>
                </c:pt>
                <c:pt idx="1268">
                  <c:v>41485.569456018522</c:v>
                </c:pt>
                <c:pt idx="1269">
                  <c:v>41485.572928240741</c:v>
                </c:pt>
                <c:pt idx="1270">
                  <c:v>41485.57640046296</c:v>
                </c:pt>
                <c:pt idx="1271">
                  <c:v>41485.579872685186</c:v>
                </c:pt>
                <c:pt idx="1272">
                  <c:v>41485.583449074082</c:v>
                </c:pt>
                <c:pt idx="1273">
                  <c:v>41485.586921296293</c:v>
                </c:pt>
                <c:pt idx="1274">
                  <c:v>41485.59039351852</c:v>
                </c:pt>
                <c:pt idx="1275">
                  <c:v>41485.593865740724</c:v>
                </c:pt>
                <c:pt idx="1276">
                  <c:v>41485.597337962965</c:v>
                </c:pt>
                <c:pt idx="1277">
                  <c:v>41485.600810185191</c:v>
                </c:pt>
                <c:pt idx="1278">
                  <c:v>41485.60428240741</c:v>
                </c:pt>
                <c:pt idx="1279">
                  <c:v>41485.607754629586</c:v>
                </c:pt>
                <c:pt idx="1280">
                  <c:v>41485.611226851855</c:v>
                </c:pt>
                <c:pt idx="1281">
                  <c:v>41485.614699074213</c:v>
                </c:pt>
                <c:pt idx="1282">
                  <c:v>41485.618171296293</c:v>
                </c:pt>
                <c:pt idx="1283">
                  <c:v>41485.621643518323</c:v>
                </c:pt>
                <c:pt idx="1284">
                  <c:v>41485.625115740724</c:v>
                </c:pt>
                <c:pt idx="1285">
                  <c:v>41485.628587962965</c:v>
                </c:pt>
                <c:pt idx="1286">
                  <c:v>41485.631944444445</c:v>
                </c:pt>
                <c:pt idx="1287">
                  <c:v>41485.635416666584</c:v>
                </c:pt>
                <c:pt idx="1288">
                  <c:v>41485.638888888891</c:v>
                </c:pt>
                <c:pt idx="1289">
                  <c:v>41485.642361111</c:v>
                </c:pt>
                <c:pt idx="1290">
                  <c:v>41485.645833333336</c:v>
                </c:pt>
                <c:pt idx="1291">
                  <c:v>41485.649305555555</c:v>
                </c:pt>
                <c:pt idx="1292">
                  <c:v>41485.652881944443</c:v>
                </c:pt>
                <c:pt idx="1293">
                  <c:v>41485.656354166669</c:v>
                </c:pt>
                <c:pt idx="1294">
                  <c:v>41485.659826389012</c:v>
                </c:pt>
                <c:pt idx="1295">
                  <c:v>41485.663298610983</c:v>
                </c:pt>
                <c:pt idx="1296">
                  <c:v>41485.666770833159</c:v>
                </c:pt>
                <c:pt idx="1297">
                  <c:v>41485.680567129632</c:v>
                </c:pt>
                <c:pt idx="1298">
                  <c:v>41485.68403935196</c:v>
                </c:pt>
                <c:pt idx="1299">
                  <c:v>41485.687511574091</c:v>
                </c:pt>
                <c:pt idx="1300">
                  <c:v>41485.690983796274</c:v>
                </c:pt>
                <c:pt idx="1301">
                  <c:v>41485.694456018522</c:v>
                </c:pt>
                <c:pt idx="1302">
                  <c:v>41485.697928240734</c:v>
                </c:pt>
                <c:pt idx="1303">
                  <c:v>41485.701400462924</c:v>
                </c:pt>
                <c:pt idx="1304">
                  <c:v>41485.704872685186</c:v>
                </c:pt>
                <c:pt idx="1305">
                  <c:v>41485.708344907405</c:v>
                </c:pt>
                <c:pt idx="1306">
                  <c:v>41485.711817129632</c:v>
                </c:pt>
                <c:pt idx="1307">
                  <c:v>41485.715289351851</c:v>
                </c:pt>
                <c:pt idx="1308">
                  <c:v>41485.718761574077</c:v>
                </c:pt>
                <c:pt idx="1309">
                  <c:v>41485.722233796296</c:v>
                </c:pt>
                <c:pt idx="1310">
                  <c:v>41485.725706018384</c:v>
                </c:pt>
                <c:pt idx="1311">
                  <c:v>41485.729062499988</c:v>
                </c:pt>
                <c:pt idx="1312">
                  <c:v>41485.732534722221</c:v>
                </c:pt>
                <c:pt idx="1313">
                  <c:v>41485.736006944448</c:v>
                </c:pt>
                <c:pt idx="1314">
                  <c:v>41485.739479166594</c:v>
                </c:pt>
                <c:pt idx="1315">
                  <c:v>41485.742951388893</c:v>
                </c:pt>
                <c:pt idx="1316">
                  <c:v>41485.746423610974</c:v>
                </c:pt>
                <c:pt idx="1317">
                  <c:v>41485.75</c:v>
                </c:pt>
                <c:pt idx="1318">
                  <c:v>41485.753472222204</c:v>
                </c:pt>
                <c:pt idx="1319">
                  <c:v>41485.756944444576</c:v>
                </c:pt>
                <c:pt idx="1320">
                  <c:v>41485.760416666584</c:v>
                </c:pt>
                <c:pt idx="1321">
                  <c:v>41485.763888888876</c:v>
                </c:pt>
                <c:pt idx="1322">
                  <c:v>41485.767361110928</c:v>
                </c:pt>
                <c:pt idx="1323">
                  <c:v>41485.770833333336</c:v>
                </c:pt>
                <c:pt idx="1324">
                  <c:v>41485.774305555555</c:v>
                </c:pt>
                <c:pt idx="1325">
                  <c:v>41485.777777777774</c:v>
                </c:pt>
                <c:pt idx="1326">
                  <c:v>41485.78125</c:v>
                </c:pt>
                <c:pt idx="1327">
                  <c:v>41485.784722222204</c:v>
                </c:pt>
                <c:pt idx="1328">
                  <c:v>41485.788194444576</c:v>
                </c:pt>
                <c:pt idx="1329">
                  <c:v>41485.791666666468</c:v>
                </c:pt>
                <c:pt idx="1330">
                  <c:v>41485.795138888876</c:v>
                </c:pt>
                <c:pt idx="1331">
                  <c:v>41485.798611111</c:v>
                </c:pt>
                <c:pt idx="1332">
                  <c:v>41485.80196759259</c:v>
                </c:pt>
                <c:pt idx="1333">
                  <c:v>41485.805439814816</c:v>
                </c:pt>
                <c:pt idx="1334">
                  <c:v>41485.808912037042</c:v>
                </c:pt>
                <c:pt idx="1335">
                  <c:v>41485.812384259261</c:v>
                </c:pt>
                <c:pt idx="1336">
                  <c:v>41485.815856481604</c:v>
                </c:pt>
                <c:pt idx="1337">
                  <c:v>41485.819432870368</c:v>
                </c:pt>
                <c:pt idx="1338">
                  <c:v>41485.822905092602</c:v>
                </c:pt>
                <c:pt idx="1339">
                  <c:v>41485.826377314843</c:v>
                </c:pt>
                <c:pt idx="1340">
                  <c:v>41485.829849537025</c:v>
                </c:pt>
                <c:pt idx="1341">
                  <c:v>41485.833321759186</c:v>
                </c:pt>
                <c:pt idx="1342">
                  <c:v>41485.836793981478</c:v>
                </c:pt>
                <c:pt idx="1343">
                  <c:v>41485.840266203712</c:v>
                </c:pt>
                <c:pt idx="1344">
                  <c:v>41485.843738426047</c:v>
                </c:pt>
                <c:pt idx="1345">
                  <c:v>41485.84721064828</c:v>
                </c:pt>
                <c:pt idx="1346">
                  <c:v>41485.850682870368</c:v>
                </c:pt>
                <c:pt idx="1347">
                  <c:v>41485.85415509274</c:v>
                </c:pt>
                <c:pt idx="1348">
                  <c:v>41485.857627314843</c:v>
                </c:pt>
                <c:pt idx="1349">
                  <c:v>41485.861099537025</c:v>
                </c:pt>
                <c:pt idx="1350">
                  <c:v>41485.864571759259</c:v>
                </c:pt>
                <c:pt idx="1351">
                  <c:v>41485.868043981478</c:v>
                </c:pt>
                <c:pt idx="1352">
                  <c:v>41485.871516203712</c:v>
                </c:pt>
                <c:pt idx="1353">
                  <c:v>41485.874872685192</c:v>
                </c:pt>
                <c:pt idx="1354">
                  <c:v>41485.878344907411</c:v>
                </c:pt>
                <c:pt idx="1355">
                  <c:v>41485.881817129746</c:v>
                </c:pt>
                <c:pt idx="1356">
                  <c:v>41485.885289351849</c:v>
                </c:pt>
                <c:pt idx="1357">
                  <c:v>41485.888865740861</c:v>
                </c:pt>
                <c:pt idx="1358">
                  <c:v>41485.892337962963</c:v>
                </c:pt>
                <c:pt idx="1359">
                  <c:v>41485.895810185182</c:v>
                </c:pt>
                <c:pt idx="1360">
                  <c:v>41485.899282407408</c:v>
                </c:pt>
                <c:pt idx="1361">
                  <c:v>41485.902754629627</c:v>
                </c:pt>
                <c:pt idx="1362">
                  <c:v>41485.906226851861</c:v>
                </c:pt>
                <c:pt idx="1363">
                  <c:v>41485.909699074196</c:v>
                </c:pt>
                <c:pt idx="1364">
                  <c:v>41485.913171296299</c:v>
                </c:pt>
                <c:pt idx="1365">
                  <c:v>41485.916643518518</c:v>
                </c:pt>
                <c:pt idx="1366">
                  <c:v>41485.920115740744</c:v>
                </c:pt>
                <c:pt idx="1367">
                  <c:v>41485.923587962956</c:v>
                </c:pt>
                <c:pt idx="1368">
                  <c:v>41485.927060185175</c:v>
                </c:pt>
                <c:pt idx="1369">
                  <c:v>41485.930532407525</c:v>
                </c:pt>
                <c:pt idx="1370">
                  <c:v>41485.934004629627</c:v>
                </c:pt>
                <c:pt idx="1371">
                  <c:v>41485.937476851854</c:v>
                </c:pt>
                <c:pt idx="1372">
                  <c:v>41485.940949074196</c:v>
                </c:pt>
                <c:pt idx="1373">
                  <c:v>41485.944421296299</c:v>
                </c:pt>
                <c:pt idx="1374">
                  <c:v>41485.947893518518</c:v>
                </c:pt>
                <c:pt idx="1375">
                  <c:v>41485.951250000013</c:v>
                </c:pt>
                <c:pt idx="1376">
                  <c:v>41485.954722222232</c:v>
                </c:pt>
                <c:pt idx="1377">
                  <c:v>41485.958298611113</c:v>
                </c:pt>
                <c:pt idx="1378">
                  <c:v>41485.96177083315</c:v>
                </c:pt>
                <c:pt idx="1379">
                  <c:v>41485.965243055558</c:v>
                </c:pt>
                <c:pt idx="1380">
                  <c:v>41485.968715277791</c:v>
                </c:pt>
                <c:pt idx="1381">
                  <c:v>41485.972187499996</c:v>
                </c:pt>
                <c:pt idx="1382">
                  <c:v>41485.975659722222</c:v>
                </c:pt>
                <c:pt idx="1383">
                  <c:v>41485.979131944441</c:v>
                </c:pt>
                <c:pt idx="1384">
                  <c:v>41485.982604166667</c:v>
                </c:pt>
                <c:pt idx="1385">
                  <c:v>41485.986076389076</c:v>
                </c:pt>
                <c:pt idx="1386">
                  <c:v>41485.989548611105</c:v>
                </c:pt>
                <c:pt idx="1387">
                  <c:v>41485.99302083315</c:v>
                </c:pt>
                <c:pt idx="1388">
                  <c:v>41485.996493055558</c:v>
                </c:pt>
                <c:pt idx="1389">
                  <c:v>41485.999965277777</c:v>
                </c:pt>
                <c:pt idx="1390">
                  <c:v>41486.003437499996</c:v>
                </c:pt>
                <c:pt idx="1391">
                  <c:v>41486.006909722222</c:v>
                </c:pt>
                <c:pt idx="1392">
                  <c:v>41486.010381944441</c:v>
                </c:pt>
                <c:pt idx="1393">
                  <c:v>41486.013854166667</c:v>
                </c:pt>
                <c:pt idx="1394">
                  <c:v>41486.017326389003</c:v>
                </c:pt>
                <c:pt idx="1395">
                  <c:v>41486.020798610974</c:v>
                </c:pt>
                <c:pt idx="1396">
                  <c:v>41486.024155092593</c:v>
                </c:pt>
                <c:pt idx="1397">
                  <c:v>41486.027731481474</c:v>
                </c:pt>
                <c:pt idx="1398">
                  <c:v>41486.031203703584</c:v>
                </c:pt>
                <c:pt idx="1399">
                  <c:v>41486.034675925941</c:v>
                </c:pt>
                <c:pt idx="1400">
                  <c:v>41486.038148148211</c:v>
                </c:pt>
                <c:pt idx="1401">
                  <c:v>41486.041620370372</c:v>
                </c:pt>
                <c:pt idx="1402">
                  <c:v>41486.045092592591</c:v>
                </c:pt>
                <c:pt idx="1403">
                  <c:v>41486.048564814817</c:v>
                </c:pt>
                <c:pt idx="1404">
                  <c:v>41486.052037037043</c:v>
                </c:pt>
                <c:pt idx="1405">
                  <c:v>41486.055509259262</c:v>
                </c:pt>
                <c:pt idx="1406">
                  <c:v>41486.058981481481</c:v>
                </c:pt>
                <c:pt idx="1407">
                  <c:v>41486.062453703584</c:v>
                </c:pt>
                <c:pt idx="1408">
                  <c:v>41486.065925925926</c:v>
                </c:pt>
                <c:pt idx="1409">
                  <c:v>41486.069398148211</c:v>
                </c:pt>
                <c:pt idx="1410">
                  <c:v>41486.072870370488</c:v>
                </c:pt>
                <c:pt idx="1411">
                  <c:v>41486.076342592591</c:v>
                </c:pt>
                <c:pt idx="1412">
                  <c:v>41486.079814814817</c:v>
                </c:pt>
                <c:pt idx="1413">
                  <c:v>41486.083287037036</c:v>
                </c:pt>
                <c:pt idx="1414">
                  <c:v>41486.086759259262</c:v>
                </c:pt>
                <c:pt idx="1415">
                  <c:v>41486.090231481481</c:v>
                </c:pt>
                <c:pt idx="1416">
                  <c:v>41486.093703703496</c:v>
                </c:pt>
                <c:pt idx="1417">
                  <c:v>41486.097164351682</c:v>
                </c:pt>
                <c:pt idx="1418">
                  <c:v>41486.100636574083</c:v>
                </c:pt>
                <c:pt idx="1419">
                  <c:v>41486.104108796295</c:v>
                </c:pt>
                <c:pt idx="1420">
                  <c:v>41486.107581018521</c:v>
                </c:pt>
                <c:pt idx="1421">
                  <c:v>41486.11105324074</c:v>
                </c:pt>
                <c:pt idx="1422">
                  <c:v>41486.114525463003</c:v>
                </c:pt>
                <c:pt idx="1423">
                  <c:v>41486.117997685185</c:v>
                </c:pt>
                <c:pt idx="1424">
                  <c:v>41486.121469907201</c:v>
                </c:pt>
                <c:pt idx="1425">
                  <c:v>41486.124942129594</c:v>
                </c:pt>
                <c:pt idx="1426">
                  <c:v>41486.12841435185</c:v>
                </c:pt>
                <c:pt idx="1427">
                  <c:v>41486.156886574092</c:v>
                </c:pt>
                <c:pt idx="1428">
                  <c:v>41486.160358796296</c:v>
                </c:pt>
                <c:pt idx="1429">
                  <c:v>41486.163831018515</c:v>
                </c:pt>
                <c:pt idx="1430">
                  <c:v>41486.167303240734</c:v>
                </c:pt>
                <c:pt idx="1431">
                  <c:v>41486.170775462961</c:v>
                </c:pt>
                <c:pt idx="1432">
                  <c:v>41486.174247685187</c:v>
                </c:pt>
                <c:pt idx="1433">
                  <c:v>41486.177719907406</c:v>
                </c:pt>
                <c:pt idx="1434">
                  <c:v>41486.181192129625</c:v>
                </c:pt>
                <c:pt idx="1435">
                  <c:v>41486.184664351851</c:v>
                </c:pt>
                <c:pt idx="1436">
                  <c:v>41486.188136574092</c:v>
                </c:pt>
                <c:pt idx="1437">
                  <c:v>41486.191608796275</c:v>
                </c:pt>
                <c:pt idx="1438">
                  <c:v>41486.195081018384</c:v>
                </c:pt>
                <c:pt idx="1439">
                  <c:v>41486.198553240742</c:v>
                </c:pt>
                <c:pt idx="1440">
                  <c:v>41486.202025462961</c:v>
                </c:pt>
                <c:pt idx="1441">
                  <c:v>41486.205497685063</c:v>
                </c:pt>
                <c:pt idx="1442">
                  <c:v>41486.208969907406</c:v>
                </c:pt>
                <c:pt idx="1443">
                  <c:v>41486.212326388893</c:v>
                </c:pt>
                <c:pt idx="1444">
                  <c:v>41486.215798610974</c:v>
                </c:pt>
                <c:pt idx="1445">
                  <c:v>41486.219270833324</c:v>
                </c:pt>
                <c:pt idx="1446">
                  <c:v>41486.222743055419</c:v>
                </c:pt>
                <c:pt idx="1447">
                  <c:v>41486.226319444599</c:v>
                </c:pt>
                <c:pt idx="1448">
                  <c:v>41486.229791666483</c:v>
                </c:pt>
                <c:pt idx="1449">
                  <c:v>41486.233263888884</c:v>
                </c:pt>
                <c:pt idx="1450">
                  <c:v>41486.236736111074</c:v>
                </c:pt>
                <c:pt idx="1451">
                  <c:v>41486.240208333336</c:v>
                </c:pt>
                <c:pt idx="1452">
                  <c:v>41486.243680555373</c:v>
                </c:pt>
                <c:pt idx="1453">
                  <c:v>41486.247152777774</c:v>
                </c:pt>
                <c:pt idx="1454">
                  <c:v>41486.250625000001</c:v>
                </c:pt>
                <c:pt idx="1455">
                  <c:v>41486.254097222241</c:v>
                </c:pt>
                <c:pt idx="1456">
                  <c:v>41486.257569444599</c:v>
                </c:pt>
                <c:pt idx="1457">
                  <c:v>41486.261041666483</c:v>
                </c:pt>
                <c:pt idx="1458">
                  <c:v>41486.264513888891</c:v>
                </c:pt>
                <c:pt idx="1459">
                  <c:v>41486.267986110943</c:v>
                </c:pt>
                <c:pt idx="1460">
                  <c:v>41486.271458333213</c:v>
                </c:pt>
                <c:pt idx="1461">
                  <c:v>41486.274930555555</c:v>
                </c:pt>
                <c:pt idx="1462">
                  <c:v>41486.278402777774</c:v>
                </c:pt>
                <c:pt idx="1463">
                  <c:v>41486.281875000001</c:v>
                </c:pt>
                <c:pt idx="1464">
                  <c:v>41486.285231481481</c:v>
                </c:pt>
                <c:pt idx="1465">
                  <c:v>41486.288703703576</c:v>
                </c:pt>
                <c:pt idx="1466">
                  <c:v>41486.292175925926</c:v>
                </c:pt>
                <c:pt idx="1467">
                  <c:v>41486.295752314654</c:v>
                </c:pt>
                <c:pt idx="1468">
                  <c:v>41486.299224536975</c:v>
                </c:pt>
                <c:pt idx="1469">
                  <c:v>41486.30269675926</c:v>
                </c:pt>
                <c:pt idx="1470">
                  <c:v>41486.306168981479</c:v>
                </c:pt>
                <c:pt idx="1471">
                  <c:v>41486.309641203705</c:v>
                </c:pt>
                <c:pt idx="1472">
                  <c:v>41486.313113426069</c:v>
                </c:pt>
                <c:pt idx="1473">
                  <c:v>41486.316585648296</c:v>
                </c:pt>
                <c:pt idx="1474">
                  <c:v>41486.320057870369</c:v>
                </c:pt>
                <c:pt idx="1475">
                  <c:v>41486.323530092603</c:v>
                </c:pt>
                <c:pt idx="1476">
                  <c:v>41486.327002314814</c:v>
                </c:pt>
                <c:pt idx="1477">
                  <c:v>41486.330474537026</c:v>
                </c:pt>
                <c:pt idx="1478">
                  <c:v>41486.333946759194</c:v>
                </c:pt>
                <c:pt idx="1479">
                  <c:v>41486.337418981479</c:v>
                </c:pt>
                <c:pt idx="1480">
                  <c:v>41486.340925925942</c:v>
                </c:pt>
                <c:pt idx="1481">
                  <c:v>41486.344398148351</c:v>
                </c:pt>
                <c:pt idx="1482">
                  <c:v>41486.347870370497</c:v>
                </c:pt>
                <c:pt idx="1483">
                  <c:v>41486.351342592592</c:v>
                </c:pt>
                <c:pt idx="1484">
                  <c:v>41486.354814814986</c:v>
                </c:pt>
                <c:pt idx="1485">
                  <c:v>41486.358171296502</c:v>
                </c:pt>
                <c:pt idx="1486">
                  <c:v>41486.361643518474</c:v>
                </c:pt>
                <c:pt idx="1487">
                  <c:v>41486.365115740744</c:v>
                </c:pt>
                <c:pt idx="1488">
                  <c:v>41486.368587962963</c:v>
                </c:pt>
                <c:pt idx="1489">
                  <c:v>41486.372060185182</c:v>
                </c:pt>
                <c:pt idx="1490">
                  <c:v>41486.375636574092</c:v>
                </c:pt>
                <c:pt idx="1491">
                  <c:v>41486.379108796296</c:v>
                </c:pt>
                <c:pt idx="1492">
                  <c:v>41486.382581018603</c:v>
                </c:pt>
                <c:pt idx="1493">
                  <c:v>41486.416608796426</c:v>
                </c:pt>
                <c:pt idx="1494">
                  <c:v>41486.420104166624</c:v>
                </c:pt>
                <c:pt idx="1495">
                  <c:v>41486.423576389003</c:v>
                </c:pt>
                <c:pt idx="1496">
                  <c:v>41486.426932870381</c:v>
                </c:pt>
                <c:pt idx="1497">
                  <c:v>41486.430405092593</c:v>
                </c:pt>
                <c:pt idx="1498">
                  <c:v>41486.433877314812</c:v>
                </c:pt>
                <c:pt idx="1499">
                  <c:v>41486.437349537024</c:v>
                </c:pt>
                <c:pt idx="1500">
                  <c:v>41486.440821759257</c:v>
                </c:pt>
                <c:pt idx="1501">
                  <c:v>41486.444293981483</c:v>
                </c:pt>
                <c:pt idx="1502">
                  <c:v>41486.447766203593</c:v>
                </c:pt>
                <c:pt idx="1503">
                  <c:v>41486.451238426147</c:v>
                </c:pt>
                <c:pt idx="1504">
                  <c:v>41486.454814814955</c:v>
                </c:pt>
                <c:pt idx="1505">
                  <c:v>41486.458287037043</c:v>
                </c:pt>
                <c:pt idx="1506">
                  <c:v>41486.461759259255</c:v>
                </c:pt>
                <c:pt idx="1507">
                  <c:v>41486.465231481481</c:v>
                </c:pt>
                <c:pt idx="1508">
                  <c:v>41486.468703703584</c:v>
                </c:pt>
                <c:pt idx="1509">
                  <c:v>41486.472175925941</c:v>
                </c:pt>
                <c:pt idx="1510">
                  <c:v>41486.475648148211</c:v>
                </c:pt>
                <c:pt idx="1511">
                  <c:v>41486.479120370372</c:v>
                </c:pt>
                <c:pt idx="1512">
                  <c:v>41486.482592592612</c:v>
                </c:pt>
                <c:pt idx="1513">
                  <c:v>41486.486064814817</c:v>
                </c:pt>
                <c:pt idx="1514">
                  <c:v>41486.489537037043</c:v>
                </c:pt>
                <c:pt idx="1515">
                  <c:v>41486.493009259255</c:v>
                </c:pt>
                <c:pt idx="1516">
                  <c:v>41486.496481481474</c:v>
                </c:pt>
                <c:pt idx="1517">
                  <c:v>41486.499837962961</c:v>
                </c:pt>
                <c:pt idx="1518">
                  <c:v>41486.503310185188</c:v>
                </c:pt>
                <c:pt idx="1519">
                  <c:v>41486.506782407407</c:v>
                </c:pt>
                <c:pt idx="1520">
                  <c:v>41486.510254629633</c:v>
                </c:pt>
                <c:pt idx="1521">
                  <c:v>41486.513726851743</c:v>
                </c:pt>
                <c:pt idx="1522">
                  <c:v>41486.517199074093</c:v>
                </c:pt>
                <c:pt idx="1523">
                  <c:v>41486.520671296297</c:v>
                </c:pt>
                <c:pt idx="1524">
                  <c:v>41486.524247685185</c:v>
                </c:pt>
                <c:pt idx="1525">
                  <c:v>41486.527719907404</c:v>
                </c:pt>
                <c:pt idx="1526">
                  <c:v>41486.531192129594</c:v>
                </c:pt>
                <c:pt idx="1527">
                  <c:v>41486.53466435185</c:v>
                </c:pt>
                <c:pt idx="1528">
                  <c:v>41486.538136574083</c:v>
                </c:pt>
                <c:pt idx="1529">
                  <c:v>41486.541608796295</c:v>
                </c:pt>
                <c:pt idx="1530">
                  <c:v>41486.545081018521</c:v>
                </c:pt>
                <c:pt idx="1531">
                  <c:v>41486.548553240915</c:v>
                </c:pt>
                <c:pt idx="1532">
                  <c:v>41486.552025463003</c:v>
                </c:pt>
                <c:pt idx="1533">
                  <c:v>41486.555497685185</c:v>
                </c:pt>
                <c:pt idx="1534">
                  <c:v>41486.558969907412</c:v>
                </c:pt>
                <c:pt idx="1535">
                  <c:v>41486.562442129594</c:v>
                </c:pt>
                <c:pt idx="1536">
                  <c:v>41486.56591435185</c:v>
                </c:pt>
                <c:pt idx="1537">
                  <c:v>41486.569386574076</c:v>
                </c:pt>
                <c:pt idx="1538">
                  <c:v>41486.572743055556</c:v>
                </c:pt>
                <c:pt idx="1539">
                  <c:v>41486.57621527795</c:v>
                </c:pt>
                <c:pt idx="1540">
                  <c:v>41486.579687499994</c:v>
                </c:pt>
                <c:pt idx="1541">
                  <c:v>41486.58315972222</c:v>
                </c:pt>
                <c:pt idx="1542">
                  <c:v>41486.586631944607</c:v>
                </c:pt>
                <c:pt idx="1543">
                  <c:v>41486.590104166586</c:v>
                </c:pt>
                <c:pt idx="1544">
                  <c:v>41486.59368055535</c:v>
                </c:pt>
                <c:pt idx="1545">
                  <c:v>41486.597152777664</c:v>
                </c:pt>
                <c:pt idx="1546">
                  <c:v>41486.600624999999</c:v>
                </c:pt>
                <c:pt idx="1547">
                  <c:v>41486.604097222233</c:v>
                </c:pt>
                <c:pt idx="1548">
                  <c:v>41486.607569444568</c:v>
                </c:pt>
                <c:pt idx="1549">
                  <c:v>41486.611041666576</c:v>
                </c:pt>
                <c:pt idx="1550">
                  <c:v>41486.614513889013</c:v>
                </c:pt>
                <c:pt idx="1551">
                  <c:v>41486.617986110992</c:v>
                </c:pt>
                <c:pt idx="1552">
                  <c:v>41486.621458333182</c:v>
                </c:pt>
                <c:pt idx="1553">
                  <c:v>41486.624930555554</c:v>
                </c:pt>
                <c:pt idx="1554">
                  <c:v>41486.628402777664</c:v>
                </c:pt>
                <c:pt idx="1555">
                  <c:v>41486.631874999999</c:v>
                </c:pt>
                <c:pt idx="1556">
                  <c:v>41486.635347222225</c:v>
                </c:pt>
                <c:pt idx="1557">
                  <c:v>41486.638819444648</c:v>
                </c:pt>
                <c:pt idx="1558">
                  <c:v>41486.642291666656</c:v>
                </c:pt>
                <c:pt idx="1559">
                  <c:v>41486.645648148202</c:v>
                </c:pt>
                <c:pt idx="1560">
                  <c:v>41486.64912037037</c:v>
                </c:pt>
                <c:pt idx="1561">
                  <c:v>41486.652592592603</c:v>
                </c:pt>
                <c:pt idx="1562">
                  <c:v>41486.656064814815</c:v>
                </c:pt>
                <c:pt idx="1563">
                  <c:v>41486.659537037041</c:v>
                </c:pt>
                <c:pt idx="1564">
                  <c:v>41486.663113425922</c:v>
                </c:pt>
                <c:pt idx="1565">
                  <c:v>41486.666585648149</c:v>
                </c:pt>
                <c:pt idx="1566">
                  <c:v>41486.670057870368</c:v>
                </c:pt>
                <c:pt idx="1567">
                  <c:v>41486.683854166666</c:v>
                </c:pt>
                <c:pt idx="1568">
                  <c:v>41486.687326388892</c:v>
                </c:pt>
                <c:pt idx="1569">
                  <c:v>41486.690798610944</c:v>
                </c:pt>
                <c:pt idx="1570">
                  <c:v>41486.694270833214</c:v>
                </c:pt>
                <c:pt idx="1571">
                  <c:v>41486.697743055374</c:v>
                </c:pt>
                <c:pt idx="1572">
                  <c:v>41486.701215277782</c:v>
                </c:pt>
                <c:pt idx="1573">
                  <c:v>41486.704687499994</c:v>
                </c:pt>
                <c:pt idx="1574">
                  <c:v>41486.70815972222</c:v>
                </c:pt>
                <c:pt idx="1575">
                  <c:v>41486.711631944447</c:v>
                </c:pt>
                <c:pt idx="1576">
                  <c:v>41486.715104166586</c:v>
                </c:pt>
                <c:pt idx="1577">
                  <c:v>41486.718576389052</c:v>
                </c:pt>
                <c:pt idx="1578">
                  <c:v>41486.722048610944</c:v>
                </c:pt>
                <c:pt idx="1579">
                  <c:v>41486.725520833119</c:v>
                </c:pt>
                <c:pt idx="1580">
                  <c:v>41486.728993055556</c:v>
                </c:pt>
                <c:pt idx="1581">
                  <c:v>41486.732465277775</c:v>
                </c:pt>
                <c:pt idx="1582">
                  <c:v>41486.735937499994</c:v>
                </c:pt>
                <c:pt idx="1583">
                  <c:v>41486.739409722184</c:v>
                </c:pt>
                <c:pt idx="1584">
                  <c:v>41486.742881944447</c:v>
                </c:pt>
                <c:pt idx="1585">
                  <c:v>41486.746238426123</c:v>
                </c:pt>
                <c:pt idx="1586">
                  <c:v>41486.749710648146</c:v>
                </c:pt>
                <c:pt idx="1587">
                  <c:v>41486.753287037034</c:v>
                </c:pt>
                <c:pt idx="1588">
                  <c:v>41486.75675925926</c:v>
                </c:pt>
                <c:pt idx="1589">
                  <c:v>41486.760231481479</c:v>
                </c:pt>
                <c:pt idx="1590">
                  <c:v>41486.763703703473</c:v>
                </c:pt>
                <c:pt idx="1591">
                  <c:v>41486.767175925925</c:v>
                </c:pt>
                <c:pt idx="1592">
                  <c:v>41486.770648148202</c:v>
                </c:pt>
                <c:pt idx="1593">
                  <c:v>41486.77412037037</c:v>
                </c:pt>
                <c:pt idx="1594">
                  <c:v>41486.777592592596</c:v>
                </c:pt>
                <c:pt idx="1595">
                  <c:v>41486.781064814677</c:v>
                </c:pt>
                <c:pt idx="1596">
                  <c:v>41486.784537037041</c:v>
                </c:pt>
                <c:pt idx="1597">
                  <c:v>41486.78800925926</c:v>
                </c:pt>
                <c:pt idx="1598">
                  <c:v>41486.791481481217</c:v>
                </c:pt>
                <c:pt idx="1599">
                  <c:v>41486.794953703575</c:v>
                </c:pt>
                <c:pt idx="1600">
                  <c:v>41486.798425925925</c:v>
                </c:pt>
                <c:pt idx="1601">
                  <c:v>41486.801898148304</c:v>
                </c:pt>
                <c:pt idx="1602">
                  <c:v>41486.805370370392</c:v>
                </c:pt>
                <c:pt idx="1603">
                  <c:v>41486.808842592603</c:v>
                </c:pt>
                <c:pt idx="1604">
                  <c:v>41486.812314814924</c:v>
                </c:pt>
                <c:pt idx="1605">
                  <c:v>41486.815787037034</c:v>
                </c:pt>
                <c:pt idx="1606">
                  <c:v>41486.819143518522</c:v>
                </c:pt>
                <c:pt idx="1607">
                  <c:v>41486.82271990741</c:v>
                </c:pt>
                <c:pt idx="1608">
                  <c:v>41486.826192129629</c:v>
                </c:pt>
                <c:pt idx="1609">
                  <c:v>41486.829664351855</c:v>
                </c:pt>
                <c:pt idx="1610">
                  <c:v>41486.833136574081</c:v>
                </c:pt>
                <c:pt idx="1611">
                  <c:v>41486.836608796293</c:v>
                </c:pt>
                <c:pt idx="1612">
                  <c:v>41486.840081018519</c:v>
                </c:pt>
                <c:pt idx="1613">
                  <c:v>41486.843553240877</c:v>
                </c:pt>
                <c:pt idx="1614">
                  <c:v>41486.847025463001</c:v>
                </c:pt>
                <c:pt idx="1615">
                  <c:v>41486.850497685191</c:v>
                </c:pt>
                <c:pt idx="1616">
                  <c:v>41486.85396990741</c:v>
                </c:pt>
                <c:pt idx="1617">
                  <c:v>41486.857442129629</c:v>
                </c:pt>
                <c:pt idx="1618">
                  <c:v>41486.860914351862</c:v>
                </c:pt>
                <c:pt idx="1619">
                  <c:v>41486.864386574081</c:v>
                </c:pt>
                <c:pt idx="1620">
                  <c:v>41486.867858796293</c:v>
                </c:pt>
                <c:pt idx="1621">
                  <c:v>41486.871331018519</c:v>
                </c:pt>
                <c:pt idx="1622">
                  <c:v>41486.874803240877</c:v>
                </c:pt>
                <c:pt idx="1623">
                  <c:v>41486.878275463103</c:v>
                </c:pt>
                <c:pt idx="1624">
                  <c:v>41486.881747685184</c:v>
                </c:pt>
                <c:pt idx="1625">
                  <c:v>41486.885219907555</c:v>
                </c:pt>
                <c:pt idx="1626">
                  <c:v>41486.888692129643</c:v>
                </c:pt>
                <c:pt idx="1627">
                  <c:v>41486.892152777778</c:v>
                </c:pt>
                <c:pt idx="1628">
                  <c:v>41486.895624999997</c:v>
                </c:pt>
                <c:pt idx="1629">
                  <c:v>41486.899097222231</c:v>
                </c:pt>
                <c:pt idx="1630">
                  <c:v>41486.902569444639</c:v>
                </c:pt>
                <c:pt idx="1631">
                  <c:v>41486.906041666654</c:v>
                </c:pt>
                <c:pt idx="1632">
                  <c:v>41486.909513889012</c:v>
                </c:pt>
                <c:pt idx="1633">
                  <c:v>41486.912986111114</c:v>
                </c:pt>
                <c:pt idx="1634">
                  <c:v>41486.916458333333</c:v>
                </c:pt>
                <c:pt idx="1635">
                  <c:v>41486.919930555552</c:v>
                </c:pt>
                <c:pt idx="1636">
                  <c:v>41486.923402777633</c:v>
                </c:pt>
                <c:pt idx="1637">
                  <c:v>41486.926875000012</c:v>
                </c:pt>
                <c:pt idx="1638">
                  <c:v>41486.930347222231</c:v>
                </c:pt>
                <c:pt idx="1639">
                  <c:v>41486.933819444639</c:v>
                </c:pt>
                <c:pt idx="1640">
                  <c:v>41486.937291666654</c:v>
                </c:pt>
                <c:pt idx="1641">
                  <c:v>41486.940763888888</c:v>
                </c:pt>
                <c:pt idx="1642">
                  <c:v>41486.944236111143</c:v>
                </c:pt>
                <c:pt idx="1643">
                  <c:v>41486.947708333326</c:v>
                </c:pt>
                <c:pt idx="1644">
                  <c:v>41486.951180555443</c:v>
                </c:pt>
                <c:pt idx="1645">
                  <c:v>41486.954652777793</c:v>
                </c:pt>
                <c:pt idx="1646">
                  <c:v>41486.958125000012</c:v>
                </c:pt>
                <c:pt idx="1647">
                  <c:v>41486.961597222231</c:v>
                </c:pt>
                <c:pt idx="1648">
                  <c:v>41486.965069444443</c:v>
                </c:pt>
                <c:pt idx="1649">
                  <c:v>41486.968425925923</c:v>
                </c:pt>
                <c:pt idx="1650">
                  <c:v>41486.97189814828</c:v>
                </c:pt>
                <c:pt idx="1651">
                  <c:v>41486.975370370368</c:v>
                </c:pt>
                <c:pt idx="1652">
                  <c:v>41486.978842592602</c:v>
                </c:pt>
                <c:pt idx="1653">
                  <c:v>41486.982314814813</c:v>
                </c:pt>
                <c:pt idx="1654">
                  <c:v>41486.985787037025</c:v>
                </c:pt>
                <c:pt idx="1655">
                  <c:v>41486.989259259375</c:v>
                </c:pt>
                <c:pt idx="1656">
                  <c:v>41486.992731481485</c:v>
                </c:pt>
                <c:pt idx="1657">
                  <c:v>41486.996307870373</c:v>
                </c:pt>
                <c:pt idx="1658">
                  <c:v>41486.999780092585</c:v>
                </c:pt>
                <c:pt idx="1659">
                  <c:v>41487.003252314818</c:v>
                </c:pt>
                <c:pt idx="1660">
                  <c:v>41487.006724536994</c:v>
                </c:pt>
                <c:pt idx="1661">
                  <c:v>41487.010196759256</c:v>
                </c:pt>
                <c:pt idx="1662">
                  <c:v>41487.013668981475</c:v>
                </c:pt>
                <c:pt idx="1663">
                  <c:v>41487.017141203585</c:v>
                </c:pt>
                <c:pt idx="1664">
                  <c:v>41487.020613425942</c:v>
                </c:pt>
                <c:pt idx="1665">
                  <c:v>41487.024085648147</c:v>
                </c:pt>
                <c:pt idx="1666">
                  <c:v>41487.027557870373</c:v>
                </c:pt>
                <c:pt idx="1667">
                  <c:v>41487.031030092592</c:v>
                </c:pt>
                <c:pt idx="1668">
                  <c:v>41487.034502314818</c:v>
                </c:pt>
                <c:pt idx="1669">
                  <c:v>41487.037974536994</c:v>
                </c:pt>
                <c:pt idx="1670">
                  <c:v>41487.041446759184</c:v>
                </c:pt>
                <c:pt idx="1671">
                  <c:v>41487.04480324086</c:v>
                </c:pt>
                <c:pt idx="1672">
                  <c:v>41487.048275463043</c:v>
                </c:pt>
                <c:pt idx="1673">
                  <c:v>41487.051747685175</c:v>
                </c:pt>
                <c:pt idx="1674">
                  <c:v>41487.055219907525</c:v>
                </c:pt>
                <c:pt idx="1675">
                  <c:v>41487.058692129642</c:v>
                </c:pt>
                <c:pt idx="1676">
                  <c:v>41487.062164351824</c:v>
                </c:pt>
                <c:pt idx="1677">
                  <c:v>41487.065740740574</c:v>
                </c:pt>
                <c:pt idx="1678">
                  <c:v>41487.069212962961</c:v>
                </c:pt>
                <c:pt idx="1679">
                  <c:v>41487.072685185187</c:v>
                </c:pt>
                <c:pt idx="1680">
                  <c:v>41487.076157407413</c:v>
                </c:pt>
                <c:pt idx="1681">
                  <c:v>41487.079629629625</c:v>
                </c:pt>
                <c:pt idx="1682">
                  <c:v>41487.083101851727</c:v>
                </c:pt>
                <c:pt idx="1683">
                  <c:v>41487.086574074245</c:v>
                </c:pt>
                <c:pt idx="1684">
                  <c:v>41487.090046296296</c:v>
                </c:pt>
                <c:pt idx="1685">
                  <c:v>41487.093518518515</c:v>
                </c:pt>
                <c:pt idx="1686">
                  <c:v>41487.096990740734</c:v>
                </c:pt>
                <c:pt idx="1687">
                  <c:v>41487.100462962924</c:v>
                </c:pt>
                <c:pt idx="1688">
                  <c:v>41487.103935185187</c:v>
                </c:pt>
                <c:pt idx="1689">
                  <c:v>41487.107407407406</c:v>
                </c:pt>
                <c:pt idx="1690">
                  <c:v>41487.110879629632</c:v>
                </c:pt>
                <c:pt idx="1691">
                  <c:v>41487.114351851851</c:v>
                </c:pt>
                <c:pt idx="1692">
                  <c:v>41487.117708333324</c:v>
                </c:pt>
                <c:pt idx="1693">
                  <c:v>41487.121180555274</c:v>
                </c:pt>
                <c:pt idx="1694">
                  <c:v>41487.124652777777</c:v>
                </c:pt>
                <c:pt idx="1695">
                  <c:v>41487.128124999996</c:v>
                </c:pt>
                <c:pt idx="1696">
                  <c:v>41487.156712962962</c:v>
                </c:pt>
                <c:pt idx="1697">
                  <c:v>41487.160185185174</c:v>
                </c:pt>
                <c:pt idx="1698">
                  <c:v>41487.163657407407</c:v>
                </c:pt>
                <c:pt idx="1699">
                  <c:v>41487.167013888888</c:v>
                </c:pt>
                <c:pt idx="1700">
                  <c:v>41487.170486110976</c:v>
                </c:pt>
                <c:pt idx="1701">
                  <c:v>41487.173958333326</c:v>
                </c:pt>
                <c:pt idx="1702">
                  <c:v>41487.17743055545</c:v>
                </c:pt>
                <c:pt idx="1703">
                  <c:v>41487.180902777778</c:v>
                </c:pt>
                <c:pt idx="1704">
                  <c:v>41487.184375000012</c:v>
                </c:pt>
                <c:pt idx="1705">
                  <c:v>41487.187847222223</c:v>
                </c:pt>
                <c:pt idx="1706">
                  <c:v>41487.191423610857</c:v>
                </c:pt>
                <c:pt idx="1707">
                  <c:v>41487.194895833214</c:v>
                </c:pt>
                <c:pt idx="1708">
                  <c:v>41487.198368055557</c:v>
                </c:pt>
                <c:pt idx="1709">
                  <c:v>41487.201840277776</c:v>
                </c:pt>
                <c:pt idx="1710">
                  <c:v>41487.205312499995</c:v>
                </c:pt>
                <c:pt idx="1711">
                  <c:v>41487.208784722185</c:v>
                </c:pt>
                <c:pt idx="1712">
                  <c:v>41487.212256944615</c:v>
                </c:pt>
                <c:pt idx="1713">
                  <c:v>41487.215729166594</c:v>
                </c:pt>
                <c:pt idx="1714">
                  <c:v>41487.219201388893</c:v>
                </c:pt>
                <c:pt idx="1715">
                  <c:v>41487.222673610944</c:v>
                </c:pt>
                <c:pt idx="1716">
                  <c:v>41487.226145833127</c:v>
                </c:pt>
                <c:pt idx="1717">
                  <c:v>41487.229618055557</c:v>
                </c:pt>
                <c:pt idx="1718">
                  <c:v>41487.233090277776</c:v>
                </c:pt>
                <c:pt idx="1719">
                  <c:v>41487.236562499995</c:v>
                </c:pt>
                <c:pt idx="1720">
                  <c:v>41487.240034722221</c:v>
                </c:pt>
                <c:pt idx="1721">
                  <c:v>41487.243391203585</c:v>
                </c:pt>
                <c:pt idx="1722">
                  <c:v>41487.246863425942</c:v>
                </c:pt>
                <c:pt idx="1723">
                  <c:v>41487.250335648212</c:v>
                </c:pt>
                <c:pt idx="1724">
                  <c:v>41487.253807870373</c:v>
                </c:pt>
                <c:pt idx="1725">
                  <c:v>41487.257280092592</c:v>
                </c:pt>
                <c:pt idx="1726">
                  <c:v>41487.26085648148</c:v>
                </c:pt>
                <c:pt idx="1727">
                  <c:v>41487.264328703575</c:v>
                </c:pt>
                <c:pt idx="1728">
                  <c:v>41487.267800925925</c:v>
                </c:pt>
                <c:pt idx="1729">
                  <c:v>41487.271273148202</c:v>
                </c:pt>
                <c:pt idx="1730">
                  <c:v>41487.274745370371</c:v>
                </c:pt>
                <c:pt idx="1731">
                  <c:v>41487.278217592611</c:v>
                </c:pt>
                <c:pt idx="1732">
                  <c:v>41487.281689814699</c:v>
                </c:pt>
                <c:pt idx="1733">
                  <c:v>41487.285162036984</c:v>
                </c:pt>
                <c:pt idx="1734">
                  <c:v>41487.288634259261</c:v>
                </c:pt>
                <c:pt idx="1735">
                  <c:v>41487.292106481364</c:v>
                </c:pt>
                <c:pt idx="1736">
                  <c:v>41487.295578703575</c:v>
                </c:pt>
                <c:pt idx="1737">
                  <c:v>41487.299050925925</c:v>
                </c:pt>
                <c:pt idx="1738">
                  <c:v>41487.302523148304</c:v>
                </c:pt>
                <c:pt idx="1739">
                  <c:v>41487.305995370392</c:v>
                </c:pt>
                <c:pt idx="1740">
                  <c:v>41487.309467592589</c:v>
                </c:pt>
                <c:pt idx="1741">
                  <c:v>41487.312939814939</c:v>
                </c:pt>
                <c:pt idx="1742">
                  <c:v>41487.316296296558</c:v>
                </c:pt>
                <c:pt idx="1743">
                  <c:v>41487.319768518515</c:v>
                </c:pt>
                <c:pt idx="1744">
                  <c:v>41487.323240740734</c:v>
                </c:pt>
                <c:pt idx="1745">
                  <c:v>41487.32671296296</c:v>
                </c:pt>
                <c:pt idx="1746">
                  <c:v>41487.330289351848</c:v>
                </c:pt>
                <c:pt idx="1747">
                  <c:v>41487.333761574075</c:v>
                </c:pt>
                <c:pt idx="1748">
                  <c:v>41487.33723379641</c:v>
                </c:pt>
                <c:pt idx="1749">
                  <c:v>41487.340706018542</c:v>
                </c:pt>
                <c:pt idx="1750">
                  <c:v>41487.344178240899</c:v>
                </c:pt>
                <c:pt idx="1751">
                  <c:v>41487.347650463002</c:v>
                </c:pt>
                <c:pt idx="1752">
                  <c:v>41487.351122685184</c:v>
                </c:pt>
                <c:pt idx="1753">
                  <c:v>41487.354594907571</c:v>
                </c:pt>
                <c:pt idx="1754">
                  <c:v>41487.358067129746</c:v>
                </c:pt>
                <c:pt idx="1755">
                  <c:v>41487.361539351848</c:v>
                </c:pt>
                <c:pt idx="1756">
                  <c:v>41487.365011574082</c:v>
                </c:pt>
                <c:pt idx="1757">
                  <c:v>41487.368483796294</c:v>
                </c:pt>
                <c:pt idx="1758">
                  <c:v>41487.372002314813</c:v>
                </c:pt>
                <c:pt idx="1759">
                  <c:v>41487.375474537024</c:v>
                </c:pt>
                <c:pt idx="1760">
                  <c:v>41487.378946759258</c:v>
                </c:pt>
                <c:pt idx="1761">
                  <c:v>41487.382418981491</c:v>
                </c:pt>
                <c:pt idx="1762">
                  <c:v>41487.385891203703</c:v>
                </c:pt>
                <c:pt idx="1763">
                  <c:v>41487.389247685183</c:v>
                </c:pt>
                <c:pt idx="1764">
                  <c:v>41487.39271990741</c:v>
                </c:pt>
                <c:pt idx="1765">
                  <c:v>41487.396192129629</c:v>
                </c:pt>
                <c:pt idx="1766">
                  <c:v>41487.399664351855</c:v>
                </c:pt>
                <c:pt idx="1767">
                  <c:v>41487.403136574081</c:v>
                </c:pt>
                <c:pt idx="1768">
                  <c:v>41487.406712962962</c:v>
                </c:pt>
                <c:pt idx="1769">
                  <c:v>41487.410185185188</c:v>
                </c:pt>
                <c:pt idx="1770">
                  <c:v>41487.413657407516</c:v>
                </c:pt>
                <c:pt idx="1771">
                  <c:v>41487.417129629626</c:v>
                </c:pt>
                <c:pt idx="1772">
                  <c:v>41487.420601851743</c:v>
                </c:pt>
                <c:pt idx="1773">
                  <c:v>41487.424074074093</c:v>
                </c:pt>
                <c:pt idx="1774">
                  <c:v>41487.427546296298</c:v>
                </c:pt>
                <c:pt idx="1775">
                  <c:v>41487.431018518517</c:v>
                </c:pt>
                <c:pt idx="1776">
                  <c:v>41487.434490740736</c:v>
                </c:pt>
                <c:pt idx="1777">
                  <c:v>41487.437962962955</c:v>
                </c:pt>
                <c:pt idx="1778">
                  <c:v>41487.441435185188</c:v>
                </c:pt>
                <c:pt idx="1779">
                  <c:v>41487.444907407516</c:v>
                </c:pt>
                <c:pt idx="1780">
                  <c:v>41487.448379629641</c:v>
                </c:pt>
                <c:pt idx="1781">
                  <c:v>41487.451851851853</c:v>
                </c:pt>
                <c:pt idx="1782">
                  <c:v>41487.455324074093</c:v>
                </c:pt>
                <c:pt idx="1783">
                  <c:v>41487.458796296494</c:v>
                </c:pt>
                <c:pt idx="1784">
                  <c:v>41487.462152777778</c:v>
                </c:pt>
                <c:pt idx="1785">
                  <c:v>41487.465624999997</c:v>
                </c:pt>
                <c:pt idx="1786">
                  <c:v>41487.469097222223</c:v>
                </c:pt>
                <c:pt idx="1787">
                  <c:v>41487.472569444624</c:v>
                </c:pt>
                <c:pt idx="1788">
                  <c:v>41487.476145833214</c:v>
                </c:pt>
                <c:pt idx="1789">
                  <c:v>41487.479618055593</c:v>
                </c:pt>
                <c:pt idx="1790">
                  <c:v>41487.483090277783</c:v>
                </c:pt>
                <c:pt idx="1791">
                  <c:v>41487.486562500002</c:v>
                </c:pt>
                <c:pt idx="1792">
                  <c:v>41487.490034722221</c:v>
                </c:pt>
                <c:pt idx="1793">
                  <c:v>41487.493506944447</c:v>
                </c:pt>
                <c:pt idx="1794">
                  <c:v>41487.496979166666</c:v>
                </c:pt>
                <c:pt idx="1795">
                  <c:v>41487.500451388893</c:v>
                </c:pt>
                <c:pt idx="1796">
                  <c:v>41487.503923610944</c:v>
                </c:pt>
                <c:pt idx="1797">
                  <c:v>41487.507395833214</c:v>
                </c:pt>
                <c:pt idx="1798">
                  <c:v>41487.510868055593</c:v>
                </c:pt>
                <c:pt idx="1799">
                  <c:v>41487.514340277783</c:v>
                </c:pt>
                <c:pt idx="1800">
                  <c:v>41487.517812500002</c:v>
                </c:pt>
                <c:pt idx="1801">
                  <c:v>41487.521284722185</c:v>
                </c:pt>
                <c:pt idx="1802">
                  <c:v>41487.524756944447</c:v>
                </c:pt>
                <c:pt idx="1803">
                  <c:v>41487.528229166666</c:v>
                </c:pt>
                <c:pt idx="1804">
                  <c:v>41487.531701388885</c:v>
                </c:pt>
                <c:pt idx="1805">
                  <c:v>41487.535173610944</c:v>
                </c:pt>
                <c:pt idx="1806">
                  <c:v>41487.538530092643</c:v>
                </c:pt>
                <c:pt idx="1807">
                  <c:v>41487.542002314818</c:v>
                </c:pt>
                <c:pt idx="1808">
                  <c:v>41487.545578703706</c:v>
                </c:pt>
                <c:pt idx="1809">
                  <c:v>41487.549050925933</c:v>
                </c:pt>
                <c:pt idx="1810">
                  <c:v>41487.552523148304</c:v>
                </c:pt>
                <c:pt idx="1811">
                  <c:v>41487.555995370392</c:v>
                </c:pt>
                <c:pt idx="1812">
                  <c:v>41487.559467592589</c:v>
                </c:pt>
                <c:pt idx="1813">
                  <c:v>41487.562939814816</c:v>
                </c:pt>
                <c:pt idx="1814">
                  <c:v>41487.566412037035</c:v>
                </c:pt>
                <c:pt idx="1815">
                  <c:v>41487.569884259254</c:v>
                </c:pt>
                <c:pt idx="1816">
                  <c:v>41487.57335648148</c:v>
                </c:pt>
                <c:pt idx="1817">
                  <c:v>41487.576828703706</c:v>
                </c:pt>
                <c:pt idx="1818">
                  <c:v>41487.580300925933</c:v>
                </c:pt>
                <c:pt idx="1819">
                  <c:v>41487.583773148202</c:v>
                </c:pt>
                <c:pt idx="1820">
                  <c:v>41487.587245370392</c:v>
                </c:pt>
                <c:pt idx="1821">
                  <c:v>41487.590717592589</c:v>
                </c:pt>
                <c:pt idx="1822">
                  <c:v>41487.594189814699</c:v>
                </c:pt>
                <c:pt idx="1823">
                  <c:v>41487.597662036984</c:v>
                </c:pt>
                <c:pt idx="1824">
                  <c:v>41487.601134259254</c:v>
                </c:pt>
                <c:pt idx="1825">
                  <c:v>41487.60460648148</c:v>
                </c:pt>
                <c:pt idx="1826">
                  <c:v>41487.608078703706</c:v>
                </c:pt>
                <c:pt idx="1827">
                  <c:v>41487.611435185187</c:v>
                </c:pt>
                <c:pt idx="1828">
                  <c:v>41487.614907407413</c:v>
                </c:pt>
                <c:pt idx="1829">
                  <c:v>41487.618379629632</c:v>
                </c:pt>
                <c:pt idx="1830">
                  <c:v>41487.62195601852</c:v>
                </c:pt>
                <c:pt idx="1831">
                  <c:v>41487.625428240724</c:v>
                </c:pt>
                <c:pt idx="1832">
                  <c:v>41487.628900462965</c:v>
                </c:pt>
                <c:pt idx="1833">
                  <c:v>41487.632372685184</c:v>
                </c:pt>
                <c:pt idx="1834">
                  <c:v>41487.635844907374</c:v>
                </c:pt>
                <c:pt idx="1835">
                  <c:v>41487.639317129629</c:v>
                </c:pt>
                <c:pt idx="1836">
                  <c:v>41487.642789351834</c:v>
                </c:pt>
                <c:pt idx="1837">
                  <c:v>41487.646261574082</c:v>
                </c:pt>
                <c:pt idx="1838">
                  <c:v>41487.649733796294</c:v>
                </c:pt>
                <c:pt idx="1839">
                  <c:v>41487.653206018542</c:v>
                </c:pt>
                <c:pt idx="1840">
                  <c:v>41487.656678240899</c:v>
                </c:pt>
                <c:pt idx="1841">
                  <c:v>41487.660150462965</c:v>
                </c:pt>
                <c:pt idx="1842">
                  <c:v>41487.663622685002</c:v>
                </c:pt>
                <c:pt idx="1843">
                  <c:v>41487.667094907374</c:v>
                </c:pt>
                <c:pt idx="1844">
                  <c:v>41487.680891203701</c:v>
                </c:pt>
                <c:pt idx="1845">
                  <c:v>41487.684363425942</c:v>
                </c:pt>
                <c:pt idx="1846">
                  <c:v>41487.687835648212</c:v>
                </c:pt>
                <c:pt idx="1847">
                  <c:v>41487.691307870256</c:v>
                </c:pt>
                <c:pt idx="1848">
                  <c:v>41487.694780092585</c:v>
                </c:pt>
                <c:pt idx="1849">
                  <c:v>41487.698252314818</c:v>
                </c:pt>
                <c:pt idx="1850">
                  <c:v>41487.701724536877</c:v>
                </c:pt>
                <c:pt idx="1851">
                  <c:v>41487.705196759176</c:v>
                </c:pt>
                <c:pt idx="1852">
                  <c:v>41487.708668981475</c:v>
                </c:pt>
                <c:pt idx="1853">
                  <c:v>41487.712025462963</c:v>
                </c:pt>
                <c:pt idx="1854">
                  <c:v>41487.71560185172</c:v>
                </c:pt>
                <c:pt idx="1855">
                  <c:v>41487.719074074092</c:v>
                </c:pt>
                <c:pt idx="1856">
                  <c:v>41487.722546296296</c:v>
                </c:pt>
                <c:pt idx="1857">
                  <c:v>41487.726018518515</c:v>
                </c:pt>
                <c:pt idx="1858">
                  <c:v>41487.729490740574</c:v>
                </c:pt>
                <c:pt idx="1859">
                  <c:v>41487.732962962924</c:v>
                </c:pt>
                <c:pt idx="1860">
                  <c:v>41487.736435185187</c:v>
                </c:pt>
                <c:pt idx="1861">
                  <c:v>41487.739907407406</c:v>
                </c:pt>
                <c:pt idx="1862">
                  <c:v>41487.743379629625</c:v>
                </c:pt>
                <c:pt idx="1863">
                  <c:v>41487.746851851851</c:v>
                </c:pt>
                <c:pt idx="1864">
                  <c:v>41487.750324074092</c:v>
                </c:pt>
                <c:pt idx="1865">
                  <c:v>41487.753796296296</c:v>
                </c:pt>
                <c:pt idx="1866">
                  <c:v>41487.757268518515</c:v>
                </c:pt>
                <c:pt idx="1867">
                  <c:v>41487.760740740574</c:v>
                </c:pt>
                <c:pt idx="1868">
                  <c:v>41487.76421296296</c:v>
                </c:pt>
                <c:pt idx="1869">
                  <c:v>41487.767685185063</c:v>
                </c:pt>
                <c:pt idx="1870">
                  <c:v>41487.771157407406</c:v>
                </c:pt>
                <c:pt idx="1871">
                  <c:v>41487.774629629625</c:v>
                </c:pt>
                <c:pt idx="1872">
                  <c:v>41487.77810185172</c:v>
                </c:pt>
                <c:pt idx="1873">
                  <c:v>41487.781574074092</c:v>
                </c:pt>
                <c:pt idx="1874">
                  <c:v>41487.785034722205</c:v>
                </c:pt>
                <c:pt idx="1875">
                  <c:v>41487.788506944591</c:v>
                </c:pt>
                <c:pt idx="1876">
                  <c:v>41487.791979166584</c:v>
                </c:pt>
                <c:pt idx="1877">
                  <c:v>41487.795451388884</c:v>
                </c:pt>
                <c:pt idx="1878">
                  <c:v>41487.798923610928</c:v>
                </c:pt>
                <c:pt idx="1879">
                  <c:v>41487.802395833336</c:v>
                </c:pt>
                <c:pt idx="1880">
                  <c:v>41487.805868055562</c:v>
                </c:pt>
                <c:pt idx="1881">
                  <c:v>41487.809340277781</c:v>
                </c:pt>
                <c:pt idx="1882">
                  <c:v>41487.812812500109</c:v>
                </c:pt>
                <c:pt idx="1883">
                  <c:v>41487.816284722219</c:v>
                </c:pt>
                <c:pt idx="1884">
                  <c:v>41487.819756944591</c:v>
                </c:pt>
                <c:pt idx="1885">
                  <c:v>41487.823229166665</c:v>
                </c:pt>
                <c:pt idx="1886">
                  <c:v>41487.826701388891</c:v>
                </c:pt>
                <c:pt idx="1887">
                  <c:v>41487.830173611001</c:v>
                </c:pt>
                <c:pt idx="1888">
                  <c:v>41487.833645833198</c:v>
                </c:pt>
                <c:pt idx="1889">
                  <c:v>41487.837118055562</c:v>
                </c:pt>
                <c:pt idx="1890">
                  <c:v>41487.84059027792</c:v>
                </c:pt>
                <c:pt idx="1891">
                  <c:v>41487.8440625</c:v>
                </c:pt>
                <c:pt idx="1892">
                  <c:v>41487.847534722219</c:v>
                </c:pt>
                <c:pt idx="1893">
                  <c:v>41487.851006944591</c:v>
                </c:pt>
                <c:pt idx="1894">
                  <c:v>41487.854479166774</c:v>
                </c:pt>
                <c:pt idx="1895">
                  <c:v>41487.857951389044</c:v>
                </c:pt>
                <c:pt idx="1896">
                  <c:v>41487.861307870371</c:v>
                </c:pt>
                <c:pt idx="1897">
                  <c:v>41487.86478009259</c:v>
                </c:pt>
                <c:pt idx="1898">
                  <c:v>41487.868252314955</c:v>
                </c:pt>
                <c:pt idx="1899">
                  <c:v>41487.871724536984</c:v>
                </c:pt>
                <c:pt idx="1900">
                  <c:v>41487.875196759254</c:v>
                </c:pt>
                <c:pt idx="1901">
                  <c:v>41487.878668981481</c:v>
                </c:pt>
                <c:pt idx="1902">
                  <c:v>41487.882141203707</c:v>
                </c:pt>
                <c:pt idx="1903">
                  <c:v>41487.8856134261</c:v>
                </c:pt>
                <c:pt idx="1904">
                  <c:v>41487.889189814814</c:v>
                </c:pt>
                <c:pt idx="1905">
                  <c:v>41487.892662037026</c:v>
                </c:pt>
                <c:pt idx="1906">
                  <c:v>41487.896134259259</c:v>
                </c:pt>
                <c:pt idx="1907">
                  <c:v>41487.899606481478</c:v>
                </c:pt>
                <c:pt idx="1908">
                  <c:v>41487.903078703705</c:v>
                </c:pt>
                <c:pt idx="1909">
                  <c:v>41487.906550926069</c:v>
                </c:pt>
                <c:pt idx="1910">
                  <c:v>41487.910023148281</c:v>
                </c:pt>
                <c:pt idx="1911">
                  <c:v>41487.913495370369</c:v>
                </c:pt>
                <c:pt idx="1912">
                  <c:v>41487.916967592602</c:v>
                </c:pt>
                <c:pt idx="1913">
                  <c:v>41487.920439814814</c:v>
                </c:pt>
                <c:pt idx="1914">
                  <c:v>41487.923912037026</c:v>
                </c:pt>
                <c:pt idx="1915">
                  <c:v>41487.927384259194</c:v>
                </c:pt>
                <c:pt idx="1916">
                  <c:v>41487.930856481493</c:v>
                </c:pt>
                <c:pt idx="1917">
                  <c:v>41487.934212963002</c:v>
                </c:pt>
                <c:pt idx="1918">
                  <c:v>41487.937685185185</c:v>
                </c:pt>
                <c:pt idx="1919">
                  <c:v>41487.941157407411</c:v>
                </c:pt>
                <c:pt idx="1920">
                  <c:v>41487.94462962963</c:v>
                </c:pt>
                <c:pt idx="1921">
                  <c:v>41487.948101851835</c:v>
                </c:pt>
                <c:pt idx="1922">
                  <c:v>41487.951574074228</c:v>
                </c:pt>
                <c:pt idx="1923">
                  <c:v>41487.955046296411</c:v>
                </c:pt>
                <c:pt idx="1924">
                  <c:v>41487.958622685182</c:v>
                </c:pt>
                <c:pt idx="1925">
                  <c:v>41487.962094907409</c:v>
                </c:pt>
                <c:pt idx="1926">
                  <c:v>41487.965567129628</c:v>
                </c:pt>
                <c:pt idx="1927">
                  <c:v>41487.969039351861</c:v>
                </c:pt>
                <c:pt idx="1928">
                  <c:v>41487.972511574197</c:v>
                </c:pt>
                <c:pt idx="1929">
                  <c:v>41487.975983796285</c:v>
                </c:pt>
                <c:pt idx="1930">
                  <c:v>41487.979456018518</c:v>
                </c:pt>
                <c:pt idx="1931">
                  <c:v>41487.982928240868</c:v>
                </c:pt>
                <c:pt idx="1932">
                  <c:v>41487.986400462993</c:v>
                </c:pt>
                <c:pt idx="1933">
                  <c:v>41487.989872685182</c:v>
                </c:pt>
                <c:pt idx="1934">
                  <c:v>41487.993344907292</c:v>
                </c:pt>
                <c:pt idx="1935">
                  <c:v>41487.996817129642</c:v>
                </c:pt>
                <c:pt idx="1936">
                  <c:v>41488.000289351861</c:v>
                </c:pt>
                <c:pt idx="1937">
                  <c:v>41488.003761573957</c:v>
                </c:pt>
                <c:pt idx="1938">
                  <c:v>41488.007118055553</c:v>
                </c:pt>
                <c:pt idx="1939">
                  <c:v>41488.010590277896</c:v>
                </c:pt>
                <c:pt idx="1940">
                  <c:v>41488.014062500006</c:v>
                </c:pt>
                <c:pt idx="1941">
                  <c:v>41488.017534722232</c:v>
                </c:pt>
                <c:pt idx="1942">
                  <c:v>41488.021006944444</c:v>
                </c:pt>
                <c:pt idx="1943">
                  <c:v>41488.02447916667</c:v>
                </c:pt>
                <c:pt idx="1944">
                  <c:v>41488.028055555558</c:v>
                </c:pt>
                <c:pt idx="1945">
                  <c:v>41488.031527777777</c:v>
                </c:pt>
                <c:pt idx="1946">
                  <c:v>41488.034999999996</c:v>
                </c:pt>
                <c:pt idx="1947">
                  <c:v>41488.038472222222</c:v>
                </c:pt>
                <c:pt idx="1948">
                  <c:v>41488.041944444441</c:v>
                </c:pt>
                <c:pt idx="1949">
                  <c:v>41488.045416666624</c:v>
                </c:pt>
                <c:pt idx="1950">
                  <c:v>41488.048888889003</c:v>
                </c:pt>
                <c:pt idx="1951">
                  <c:v>41488.052361111106</c:v>
                </c:pt>
                <c:pt idx="1952">
                  <c:v>41488.055833333332</c:v>
                </c:pt>
                <c:pt idx="1953">
                  <c:v>41488.059305555558</c:v>
                </c:pt>
                <c:pt idx="1954">
                  <c:v>41488.062777777777</c:v>
                </c:pt>
                <c:pt idx="1955">
                  <c:v>41488.066250000003</c:v>
                </c:pt>
                <c:pt idx="1956">
                  <c:v>41488.069722222186</c:v>
                </c:pt>
                <c:pt idx="1957">
                  <c:v>41488.073194444441</c:v>
                </c:pt>
                <c:pt idx="1958">
                  <c:v>41488.076666666624</c:v>
                </c:pt>
                <c:pt idx="1959">
                  <c:v>41488.080023148243</c:v>
                </c:pt>
                <c:pt idx="1960">
                  <c:v>41488.083495370367</c:v>
                </c:pt>
                <c:pt idx="1961">
                  <c:v>41488.086967592593</c:v>
                </c:pt>
                <c:pt idx="1962">
                  <c:v>41488.090439814805</c:v>
                </c:pt>
                <c:pt idx="1963">
                  <c:v>41488.093912037024</c:v>
                </c:pt>
                <c:pt idx="1964">
                  <c:v>41488.097488425927</c:v>
                </c:pt>
                <c:pt idx="1965">
                  <c:v>41488.100960648146</c:v>
                </c:pt>
                <c:pt idx="1966">
                  <c:v>41488.104432870372</c:v>
                </c:pt>
                <c:pt idx="1967">
                  <c:v>41488.107905092591</c:v>
                </c:pt>
                <c:pt idx="1968">
                  <c:v>41488.111377314817</c:v>
                </c:pt>
                <c:pt idx="1969">
                  <c:v>41488.114849537036</c:v>
                </c:pt>
                <c:pt idx="1970">
                  <c:v>41488.118321759255</c:v>
                </c:pt>
                <c:pt idx="1971">
                  <c:v>41488.121793981256</c:v>
                </c:pt>
                <c:pt idx="1972">
                  <c:v>41488.125266203584</c:v>
                </c:pt>
                <c:pt idx="1973">
                  <c:v>41488.153738425943</c:v>
                </c:pt>
                <c:pt idx="1974">
                  <c:v>41488.157210648213</c:v>
                </c:pt>
                <c:pt idx="1975">
                  <c:v>41488.160682870257</c:v>
                </c:pt>
                <c:pt idx="1976">
                  <c:v>41488.164155092592</c:v>
                </c:pt>
                <c:pt idx="1977">
                  <c:v>41488.167627314804</c:v>
                </c:pt>
                <c:pt idx="1978">
                  <c:v>41488.171099536994</c:v>
                </c:pt>
                <c:pt idx="1979">
                  <c:v>41488.174571759257</c:v>
                </c:pt>
                <c:pt idx="1980">
                  <c:v>41488.178043981476</c:v>
                </c:pt>
                <c:pt idx="1981">
                  <c:v>41488.181516203702</c:v>
                </c:pt>
                <c:pt idx="1982">
                  <c:v>41488.184988425943</c:v>
                </c:pt>
                <c:pt idx="1983">
                  <c:v>41488.188460648147</c:v>
                </c:pt>
                <c:pt idx="1984">
                  <c:v>41488.191932870257</c:v>
                </c:pt>
                <c:pt idx="1985">
                  <c:v>41488.195289351854</c:v>
                </c:pt>
                <c:pt idx="1986">
                  <c:v>41488.198761573956</c:v>
                </c:pt>
                <c:pt idx="1987">
                  <c:v>41488.202233796299</c:v>
                </c:pt>
                <c:pt idx="1988">
                  <c:v>41488.205706018474</c:v>
                </c:pt>
                <c:pt idx="1989">
                  <c:v>41488.209178240744</c:v>
                </c:pt>
                <c:pt idx="1990">
                  <c:v>41488.212650462963</c:v>
                </c:pt>
                <c:pt idx="1991">
                  <c:v>41488.216122685175</c:v>
                </c:pt>
                <c:pt idx="1992">
                  <c:v>41488.219594907408</c:v>
                </c:pt>
                <c:pt idx="1993">
                  <c:v>41488.223171296275</c:v>
                </c:pt>
                <c:pt idx="1994">
                  <c:v>41488.226643518399</c:v>
                </c:pt>
                <c:pt idx="1995">
                  <c:v>41488.230115740735</c:v>
                </c:pt>
                <c:pt idx="1996">
                  <c:v>41488.233587962954</c:v>
                </c:pt>
                <c:pt idx="1997">
                  <c:v>41488.237060185063</c:v>
                </c:pt>
                <c:pt idx="1998">
                  <c:v>41488.240532407413</c:v>
                </c:pt>
                <c:pt idx="1999">
                  <c:v>41488.244004629625</c:v>
                </c:pt>
                <c:pt idx="2000">
                  <c:v>41488.247476851728</c:v>
                </c:pt>
                <c:pt idx="2001">
                  <c:v>41488.250949074092</c:v>
                </c:pt>
                <c:pt idx="2002">
                  <c:v>41488.254421296297</c:v>
                </c:pt>
                <c:pt idx="2003">
                  <c:v>41488.257893518516</c:v>
                </c:pt>
                <c:pt idx="2004">
                  <c:v>41488.261365740582</c:v>
                </c:pt>
                <c:pt idx="2005">
                  <c:v>41488.264837962961</c:v>
                </c:pt>
                <c:pt idx="2006">
                  <c:v>41488.268194444441</c:v>
                </c:pt>
                <c:pt idx="2007">
                  <c:v>41488.271666666522</c:v>
                </c:pt>
                <c:pt idx="2008">
                  <c:v>41488.275138888886</c:v>
                </c:pt>
                <c:pt idx="2009">
                  <c:v>41488.278611111105</c:v>
                </c:pt>
                <c:pt idx="2010">
                  <c:v>41488.282083333324</c:v>
                </c:pt>
                <c:pt idx="2011">
                  <c:v>41488.285555555558</c:v>
                </c:pt>
                <c:pt idx="2012">
                  <c:v>41488.289027777777</c:v>
                </c:pt>
                <c:pt idx="2013">
                  <c:v>41488.292604166585</c:v>
                </c:pt>
                <c:pt idx="2014">
                  <c:v>41488.296076388891</c:v>
                </c:pt>
                <c:pt idx="2015">
                  <c:v>41488.299548610943</c:v>
                </c:pt>
                <c:pt idx="2016">
                  <c:v>41488.303020833213</c:v>
                </c:pt>
                <c:pt idx="2017">
                  <c:v>41488.306493055563</c:v>
                </c:pt>
                <c:pt idx="2018">
                  <c:v>41488.309965277782</c:v>
                </c:pt>
                <c:pt idx="2019">
                  <c:v>41488.313437500001</c:v>
                </c:pt>
                <c:pt idx="2020">
                  <c:v>41488.316909722242</c:v>
                </c:pt>
                <c:pt idx="2021">
                  <c:v>41488.320381944446</c:v>
                </c:pt>
                <c:pt idx="2022">
                  <c:v>41488.323854166665</c:v>
                </c:pt>
                <c:pt idx="2023">
                  <c:v>41488.327326388891</c:v>
                </c:pt>
                <c:pt idx="2024">
                  <c:v>41488.330798611074</c:v>
                </c:pt>
                <c:pt idx="2025">
                  <c:v>41488.334270833337</c:v>
                </c:pt>
                <c:pt idx="2026">
                  <c:v>41488.337743055556</c:v>
                </c:pt>
                <c:pt idx="2027">
                  <c:v>41488.341215277935</c:v>
                </c:pt>
                <c:pt idx="2028">
                  <c:v>41488.344571759262</c:v>
                </c:pt>
                <c:pt idx="2029">
                  <c:v>41488.348043981481</c:v>
                </c:pt>
                <c:pt idx="2030">
                  <c:v>41488.351516203809</c:v>
                </c:pt>
                <c:pt idx="2031">
                  <c:v>41488.354988426123</c:v>
                </c:pt>
                <c:pt idx="2032">
                  <c:v>41488.358460648211</c:v>
                </c:pt>
                <c:pt idx="2033">
                  <c:v>41488.362037037041</c:v>
                </c:pt>
                <c:pt idx="2034">
                  <c:v>41488.36550925926</c:v>
                </c:pt>
                <c:pt idx="2035">
                  <c:v>41488.368981481479</c:v>
                </c:pt>
                <c:pt idx="2036">
                  <c:v>41488.372453703705</c:v>
                </c:pt>
                <c:pt idx="2037">
                  <c:v>41488.375925925931</c:v>
                </c:pt>
                <c:pt idx="2038">
                  <c:v>41488.379398148296</c:v>
                </c:pt>
                <c:pt idx="2039">
                  <c:v>41488.382916666669</c:v>
                </c:pt>
                <c:pt idx="2040">
                  <c:v>41488.386388889012</c:v>
                </c:pt>
                <c:pt idx="2041">
                  <c:v>41488.389861111114</c:v>
                </c:pt>
                <c:pt idx="2042">
                  <c:v>41488.393333333326</c:v>
                </c:pt>
                <c:pt idx="2043">
                  <c:v>41488.396805555552</c:v>
                </c:pt>
                <c:pt idx="2044">
                  <c:v>41488.400277777793</c:v>
                </c:pt>
                <c:pt idx="2045">
                  <c:v>41488.403749999998</c:v>
                </c:pt>
                <c:pt idx="2046">
                  <c:v>41488.407222222231</c:v>
                </c:pt>
                <c:pt idx="2047">
                  <c:v>41488.410694444639</c:v>
                </c:pt>
                <c:pt idx="2048">
                  <c:v>41488.414166666655</c:v>
                </c:pt>
                <c:pt idx="2049">
                  <c:v>41488.417627314811</c:v>
                </c:pt>
                <c:pt idx="2050">
                  <c:v>41488.421099536994</c:v>
                </c:pt>
                <c:pt idx="2051">
                  <c:v>41488.424571759257</c:v>
                </c:pt>
                <c:pt idx="2052">
                  <c:v>41488.428043981476</c:v>
                </c:pt>
                <c:pt idx="2053">
                  <c:v>41488.431516203702</c:v>
                </c:pt>
                <c:pt idx="2054">
                  <c:v>41488.434988425943</c:v>
                </c:pt>
                <c:pt idx="2055">
                  <c:v>41488.438460648147</c:v>
                </c:pt>
                <c:pt idx="2056">
                  <c:v>41488.441932870373</c:v>
                </c:pt>
                <c:pt idx="2057">
                  <c:v>41488.445405092592</c:v>
                </c:pt>
                <c:pt idx="2058">
                  <c:v>41488.448877314993</c:v>
                </c:pt>
                <c:pt idx="2059">
                  <c:v>41488.452349537038</c:v>
                </c:pt>
                <c:pt idx="2060">
                  <c:v>41488.455821759257</c:v>
                </c:pt>
                <c:pt idx="2061">
                  <c:v>41488.459293981483</c:v>
                </c:pt>
                <c:pt idx="2062">
                  <c:v>41488.462766203593</c:v>
                </c:pt>
                <c:pt idx="2063">
                  <c:v>41488.466238426146</c:v>
                </c:pt>
                <c:pt idx="2064">
                  <c:v>41488.469710648147</c:v>
                </c:pt>
                <c:pt idx="2065">
                  <c:v>41488.473182870257</c:v>
                </c:pt>
                <c:pt idx="2066">
                  <c:v>41488.476655092643</c:v>
                </c:pt>
                <c:pt idx="2067">
                  <c:v>41488.480127314811</c:v>
                </c:pt>
                <c:pt idx="2068">
                  <c:v>41488.483599537038</c:v>
                </c:pt>
                <c:pt idx="2069">
                  <c:v>41488.487071759257</c:v>
                </c:pt>
                <c:pt idx="2070">
                  <c:v>41488.490543981476</c:v>
                </c:pt>
                <c:pt idx="2071">
                  <c:v>41488.493900462956</c:v>
                </c:pt>
                <c:pt idx="2072">
                  <c:v>41488.497372685175</c:v>
                </c:pt>
                <c:pt idx="2073">
                  <c:v>41488.500844907408</c:v>
                </c:pt>
                <c:pt idx="2074">
                  <c:v>41488.504317129642</c:v>
                </c:pt>
                <c:pt idx="2075">
                  <c:v>41488.507789351854</c:v>
                </c:pt>
                <c:pt idx="2076">
                  <c:v>41488.511261574073</c:v>
                </c:pt>
                <c:pt idx="2077">
                  <c:v>41488.514733796299</c:v>
                </c:pt>
                <c:pt idx="2078">
                  <c:v>41488.518206018613</c:v>
                </c:pt>
                <c:pt idx="2079">
                  <c:v>41488.521782407224</c:v>
                </c:pt>
                <c:pt idx="2080">
                  <c:v>41488.525254629625</c:v>
                </c:pt>
                <c:pt idx="2081">
                  <c:v>41488.528726851728</c:v>
                </c:pt>
                <c:pt idx="2082">
                  <c:v>41488.532199074092</c:v>
                </c:pt>
                <c:pt idx="2083">
                  <c:v>41488.535671296297</c:v>
                </c:pt>
                <c:pt idx="2084">
                  <c:v>41488.539143518399</c:v>
                </c:pt>
                <c:pt idx="2085">
                  <c:v>41488.542615740742</c:v>
                </c:pt>
                <c:pt idx="2086">
                  <c:v>41488.546087962961</c:v>
                </c:pt>
                <c:pt idx="2087">
                  <c:v>41488.549560185187</c:v>
                </c:pt>
                <c:pt idx="2088">
                  <c:v>41488.553032407413</c:v>
                </c:pt>
                <c:pt idx="2089">
                  <c:v>41488.556504629632</c:v>
                </c:pt>
                <c:pt idx="2090">
                  <c:v>41488.559976851851</c:v>
                </c:pt>
                <c:pt idx="2091">
                  <c:v>41488.563449074078</c:v>
                </c:pt>
                <c:pt idx="2092">
                  <c:v>41488.566805555558</c:v>
                </c:pt>
                <c:pt idx="2093">
                  <c:v>41488.570277777791</c:v>
                </c:pt>
                <c:pt idx="2094">
                  <c:v>41488.573749999996</c:v>
                </c:pt>
                <c:pt idx="2095">
                  <c:v>41488.577222222222</c:v>
                </c:pt>
                <c:pt idx="2096">
                  <c:v>41488.580694444623</c:v>
                </c:pt>
                <c:pt idx="2097">
                  <c:v>41488.584166666624</c:v>
                </c:pt>
                <c:pt idx="2098">
                  <c:v>41488.587638889003</c:v>
                </c:pt>
                <c:pt idx="2099">
                  <c:v>41488.591215277782</c:v>
                </c:pt>
                <c:pt idx="2100">
                  <c:v>41488.594687499994</c:v>
                </c:pt>
                <c:pt idx="2101">
                  <c:v>41488.59815972222</c:v>
                </c:pt>
                <c:pt idx="2102">
                  <c:v>41488.601631944446</c:v>
                </c:pt>
                <c:pt idx="2103">
                  <c:v>41488.605104166585</c:v>
                </c:pt>
                <c:pt idx="2104">
                  <c:v>41488.608576389044</c:v>
                </c:pt>
                <c:pt idx="2105">
                  <c:v>41488.612048611074</c:v>
                </c:pt>
                <c:pt idx="2106">
                  <c:v>41488.615520833213</c:v>
                </c:pt>
                <c:pt idx="2107">
                  <c:v>41488.618993055563</c:v>
                </c:pt>
                <c:pt idx="2108">
                  <c:v>41488.622465277775</c:v>
                </c:pt>
                <c:pt idx="2109">
                  <c:v>41488.625937499994</c:v>
                </c:pt>
                <c:pt idx="2110">
                  <c:v>41488.629409722176</c:v>
                </c:pt>
                <c:pt idx="2111">
                  <c:v>41488.632881944446</c:v>
                </c:pt>
                <c:pt idx="2112">
                  <c:v>41488.636354166665</c:v>
                </c:pt>
                <c:pt idx="2113">
                  <c:v>41488.639710648145</c:v>
                </c:pt>
                <c:pt idx="2114">
                  <c:v>41488.643182870219</c:v>
                </c:pt>
                <c:pt idx="2115">
                  <c:v>41488.646655092612</c:v>
                </c:pt>
                <c:pt idx="2116">
                  <c:v>41488.650127314817</c:v>
                </c:pt>
                <c:pt idx="2117">
                  <c:v>41488.653599537036</c:v>
                </c:pt>
                <c:pt idx="2118">
                  <c:v>41488.657071759255</c:v>
                </c:pt>
                <c:pt idx="2119">
                  <c:v>41488.660648148201</c:v>
                </c:pt>
                <c:pt idx="2120">
                  <c:v>41488.664120370355</c:v>
                </c:pt>
                <c:pt idx="2121">
                  <c:v>41488.667592592596</c:v>
                </c:pt>
                <c:pt idx="2122">
                  <c:v>41488.681388888886</c:v>
                </c:pt>
                <c:pt idx="2123">
                  <c:v>41488.684861111105</c:v>
                </c:pt>
                <c:pt idx="2124">
                  <c:v>41488.688333333332</c:v>
                </c:pt>
                <c:pt idx="2125">
                  <c:v>41488.69180555542</c:v>
                </c:pt>
                <c:pt idx="2126">
                  <c:v>41488.695277777777</c:v>
                </c:pt>
                <c:pt idx="2127">
                  <c:v>41488.698749999996</c:v>
                </c:pt>
                <c:pt idx="2128">
                  <c:v>41488.702222222222</c:v>
                </c:pt>
                <c:pt idx="2129">
                  <c:v>41488.705694444441</c:v>
                </c:pt>
                <c:pt idx="2130">
                  <c:v>41488.709166666522</c:v>
                </c:pt>
                <c:pt idx="2131">
                  <c:v>41488.712638889003</c:v>
                </c:pt>
                <c:pt idx="2132">
                  <c:v>41488.716111111105</c:v>
                </c:pt>
                <c:pt idx="2133">
                  <c:v>41488.719583333324</c:v>
                </c:pt>
                <c:pt idx="2134">
                  <c:v>41488.72305555542</c:v>
                </c:pt>
                <c:pt idx="2135">
                  <c:v>41488.726527777777</c:v>
                </c:pt>
                <c:pt idx="2136">
                  <c:v>41488.729999999996</c:v>
                </c:pt>
                <c:pt idx="2137">
                  <c:v>41488.733472222186</c:v>
                </c:pt>
                <c:pt idx="2138">
                  <c:v>41488.736828703593</c:v>
                </c:pt>
                <c:pt idx="2139">
                  <c:v>41488.740300925929</c:v>
                </c:pt>
                <c:pt idx="2140">
                  <c:v>41488.743773148148</c:v>
                </c:pt>
                <c:pt idx="2141">
                  <c:v>41488.747245370381</c:v>
                </c:pt>
                <c:pt idx="2142">
                  <c:v>41488.750821759255</c:v>
                </c:pt>
                <c:pt idx="2143">
                  <c:v>41488.754293981481</c:v>
                </c:pt>
                <c:pt idx="2144">
                  <c:v>41488.757766203584</c:v>
                </c:pt>
                <c:pt idx="2145">
                  <c:v>41488.761238425941</c:v>
                </c:pt>
                <c:pt idx="2146">
                  <c:v>41488.764710648145</c:v>
                </c:pt>
                <c:pt idx="2147">
                  <c:v>41488.768182870219</c:v>
                </c:pt>
                <c:pt idx="2148">
                  <c:v>41488.771655092591</c:v>
                </c:pt>
                <c:pt idx="2149">
                  <c:v>41488.775127314708</c:v>
                </c:pt>
                <c:pt idx="2150">
                  <c:v>41488.778599537036</c:v>
                </c:pt>
                <c:pt idx="2151">
                  <c:v>41488.782071759255</c:v>
                </c:pt>
                <c:pt idx="2152">
                  <c:v>41488.785543981474</c:v>
                </c:pt>
                <c:pt idx="2153">
                  <c:v>41488.7890162037</c:v>
                </c:pt>
                <c:pt idx="2154">
                  <c:v>41488.792488425926</c:v>
                </c:pt>
                <c:pt idx="2155">
                  <c:v>41488.795960648124</c:v>
                </c:pt>
                <c:pt idx="2156">
                  <c:v>41488.799432870219</c:v>
                </c:pt>
                <c:pt idx="2157">
                  <c:v>41488.802905092612</c:v>
                </c:pt>
                <c:pt idx="2158">
                  <c:v>41488.806377314955</c:v>
                </c:pt>
                <c:pt idx="2159">
                  <c:v>41488.809733796297</c:v>
                </c:pt>
                <c:pt idx="2160">
                  <c:v>41488.813206018611</c:v>
                </c:pt>
                <c:pt idx="2161">
                  <c:v>41488.816678240946</c:v>
                </c:pt>
                <c:pt idx="2162">
                  <c:v>41488.820150462961</c:v>
                </c:pt>
                <c:pt idx="2163">
                  <c:v>41488.823622685071</c:v>
                </c:pt>
                <c:pt idx="2164">
                  <c:v>41488.827094907407</c:v>
                </c:pt>
                <c:pt idx="2165">
                  <c:v>41488.830567129633</c:v>
                </c:pt>
                <c:pt idx="2166">
                  <c:v>41488.834143518521</c:v>
                </c:pt>
                <c:pt idx="2167">
                  <c:v>41488.83761574074</c:v>
                </c:pt>
                <c:pt idx="2168">
                  <c:v>41488.841087962966</c:v>
                </c:pt>
                <c:pt idx="2169">
                  <c:v>41488.844560185193</c:v>
                </c:pt>
                <c:pt idx="2170">
                  <c:v>41488.848032407594</c:v>
                </c:pt>
                <c:pt idx="2171">
                  <c:v>41488.851504629631</c:v>
                </c:pt>
                <c:pt idx="2172">
                  <c:v>41488.854976851893</c:v>
                </c:pt>
                <c:pt idx="2173">
                  <c:v>41488.858449074236</c:v>
                </c:pt>
                <c:pt idx="2174">
                  <c:v>41488.861921296295</c:v>
                </c:pt>
                <c:pt idx="2175">
                  <c:v>41488.865393518521</c:v>
                </c:pt>
                <c:pt idx="2176">
                  <c:v>41488.86886574074</c:v>
                </c:pt>
                <c:pt idx="2177">
                  <c:v>41488.872337963003</c:v>
                </c:pt>
                <c:pt idx="2178">
                  <c:v>41488.875810185193</c:v>
                </c:pt>
                <c:pt idx="2179">
                  <c:v>41488.879282407412</c:v>
                </c:pt>
                <c:pt idx="2180">
                  <c:v>41488.882638889052</c:v>
                </c:pt>
                <c:pt idx="2181">
                  <c:v>41488.886111111111</c:v>
                </c:pt>
                <c:pt idx="2182">
                  <c:v>41488.88958333333</c:v>
                </c:pt>
                <c:pt idx="2183">
                  <c:v>41488.893055555556</c:v>
                </c:pt>
                <c:pt idx="2184">
                  <c:v>41488.896527777782</c:v>
                </c:pt>
                <c:pt idx="2185">
                  <c:v>41488.9</c:v>
                </c:pt>
                <c:pt idx="2186">
                  <c:v>41488.903576389013</c:v>
                </c:pt>
                <c:pt idx="2187">
                  <c:v>41488.907048610992</c:v>
                </c:pt>
                <c:pt idx="2188">
                  <c:v>41488.910520833335</c:v>
                </c:pt>
                <c:pt idx="2189">
                  <c:v>41488.913993055561</c:v>
                </c:pt>
                <c:pt idx="2190">
                  <c:v>41488.91746527778</c:v>
                </c:pt>
                <c:pt idx="2191">
                  <c:v>41488.920937500006</c:v>
                </c:pt>
                <c:pt idx="2192">
                  <c:v>41488.924409722225</c:v>
                </c:pt>
                <c:pt idx="2193">
                  <c:v>41488.927881944444</c:v>
                </c:pt>
                <c:pt idx="2194">
                  <c:v>41488.931354166656</c:v>
                </c:pt>
                <c:pt idx="2195">
                  <c:v>41488.934826389013</c:v>
                </c:pt>
                <c:pt idx="2196">
                  <c:v>41488.938298611109</c:v>
                </c:pt>
                <c:pt idx="2197">
                  <c:v>41488.941770833182</c:v>
                </c:pt>
                <c:pt idx="2198">
                  <c:v>41488.945243055561</c:v>
                </c:pt>
                <c:pt idx="2199">
                  <c:v>41488.948715277904</c:v>
                </c:pt>
                <c:pt idx="2200">
                  <c:v>41488.952187500006</c:v>
                </c:pt>
                <c:pt idx="2201">
                  <c:v>41488.955543981479</c:v>
                </c:pt>
                <c:pt idx="2202">
                  <c:v>41488.959016203713</c:v>
                </c:pt>
                <c:pt idx="2203">
                  <c:v>41488.962488425932</c:v>
                </c:pt>
                <c:pt idx="2204">
                  <c:v>41488.965960648151</c:v>
                </c:pt>
                <c:pt idx="2205">
                  <c:v>41488.96943287037</c:v>
                </c:pt>
                <c:pt idx="2206">
                  <c:v>41488.973009259258</c:v>
                </c:pt>
                <c:pt idx="2207">
                  <c:v>41488.976481481484</c:v>
                </c:pt>
                <c:pt idx="2208">
                  <c:v>41488.979953703674</c:v>
                </c:pt>
                <c:pt idx="2209">
                  <c:v>41488.983425925922</c:v>
                </c:pt>
                <c:pt idx="2210">
                  <c:v>41488.986898148367</c:v>
                </c:pt>
                <c:pt idx="2211">
                  <c:v>41488.990370370368</c:v>
                </c:pt>
                <c:pt idx="2212">
                  <c:v>41488.993842592594</c:v>
                </c:pt>
                <c:pt idx="2213">
                  <c:v>41488.997314814806</c:v>
                </c:pt>
                <c:pt idx="2214">
                  <c:v>41489.000787037025</c:v>
                </c:pt>
                <c:pt idx="2215">
                  <c:v>41489.004259259375</c:v>
                </c:pt>
                <c:pt idx="2216">
                  <c:v>41489.007731481484</c:v>
                </c:pt>
                <c:pt idx="2217">
                  <c:v>41489.011203703674</c:v>
                </c:pt>
                <c:pt idx="2218">
                  <c:v>41489.014675926039</c:v>
                </c:pt>
                <c:pt idx="2219">
                  <c:v>41489.018148148243</c:v>
                </c:pt>
                <c:pt idx="2220">
                  <c:v>41489.021620370324</c:v>
                </c:pt>
                <c:pt idx="2221">
                  <c:v>41489.025092592594</c:v>
                </c:pt>
                <c:pt idx="2222">
                  <c:v>41489.028564814806</c:v>
                </c:pt>
                <c:pt idx="2223">
                  <c:v>41489.031921296286</c:v>
                </c:pt>
                <c:pt idx="2224">
                  <c:v>41489.035393518505</c:v>
                </c:pt>
                <c:pt idx="2225">
                  <c:v>41489.038865740738</c:v>
                </c:pt>
                <c:pt idx="2226">
                  <c:v>41489.042442129627</c:v>
                </c:pt>
                <c:pt idx="2227">
                  <c:v>41489.045914351853</c:v>
                </c:pt>
                <c:pt idx="2228">
                  <c:v>41489.049386574072</c:v>
                </c:pt>
                <c:pt idx="2229">
                  <c:v>41489.052858796502</c:v>
                </c:pt>
                <c:pt idx="2230">
                  <c:v>41489.056331018612</c:v>
                </c:pt>
                <c:pt idx="2231">
                  <c:v>41489.059803240743</c:v>
                </c:pt>
                <c:pt idx="2232">
                  <c:v>41489.063275462962</c:v>
                </c:pt>
                <c:pt idx="2233">
                  <c:v>41489.066747685174</c:v>
                </c:pt>
                <c:pt idx="2234">
                  <c:v>41489.070219907517</c:v>
                </c:pt>
                <c:pt idx="2235">
                  <c:v>41489.073692129627</c:v>
                </c:pt>
                <c:pt idx="2236">
                  <c:v>41489.077164351824</c:v>
                </c:pt>
                <c:pt idx="2237">
                  <c:v>41489.080636574188</c:v>
                </c:pt>
                <c:pt idx="2238">
                  <c:v>41489.084108796298</c:v>
                </c:pt>
                <c:pt idx="2239">
                  <c:v>41489.087581018517</c:v>
                </c:pt>
                <c:pt idx="2240">
                  <c:v>41489.091053240736</c:v>
                </c:pt>
                <c:pt idx="2241">
                  <c:v>41489.094525462962</c:v>
                </c:pt>
                <c:pt idx="2242">
                  <c:v>41489.097997685174</c:v>
                </c:pt>
                <c:pt idx="2243">
                  <c:v>41489.101469907269</c:v>
                </c:pt>
                <c:pt idx="2244">
                  <c:v>41489.104826389012</c:v>
                </c:pt>
                <c:pt idx="2245">
                  <c:v>41489.108298611114</c:v>
                </c:pt>
                <c:pt idx="2246">
                  <c:v>41489.111875000002</c:v>
                </c:pt>
                <c:pt idx="2247">
                  <c:v>41489.115347222221</c:v>
                </c:pt>
                <c:pt idx="2248">
                  <c:v>41489.118819444695</c:v>
                </c:pt>
                <c:pt idx="2249">
                  <c:v>41489.122291666594</c:v>
                </c:pt>
                <c:pt idx="2250">
                  <c:v>41489.125763888747</c:v>
                </c:pt>
                <c:pt idx="2251">
                  <c:v>41489.154247685183</c:v>
                </c:pt>
                <c:pt idx="2252">
                  <c:v>41489.157604166656</c:v>
                </c:pt>
                <c:pt idx="2253">
                  <c:v>41489.161076388889</c:v>
                </c:pt>
                <c:pt idx="2254">
                  <c:v>41489.164548610992</c:v>
                </c:pt>
                <c:pt idx="2255">
                  <c:v>41489.168020833182</c:v>
                </c:pt>
                <c:pt idx="2256">
                  <c:v>41489.171493055554</c:v>
                </c:pt>
                <c:pt idx="2257">
                  <c:v>41489.17496527778</c:v>
                </c:pt>
                <c:pt idx="2258">
                  <c:v>41489.178437500006</c:v>
                </c:pt>
                <c:pt idx="2259">
                  <c:v>41489.181909722225</c:v>
                </c:pt>
                <c:pt idx="2260">
                  <c:v>41489.185381944444</c:v>
                </c:pt>
                <c:pt idx="2261">
                  <c:v>41489.188958333332</c:v>
                </c:pt>
                <c:pt idx="2262">
                  <c:v>41489.192430555435</c:v>
                </c:pt>
                <c:pt idx="2263">
                  <c:v>41489.195902777603</c:v>
                </c:pt>
                <c:pt idx="2264">
                  <c:v>41489.199374999997</c:v>
                </c:pt>
                <c:pt idx="2265">
                  <c:v>41489.202847222223</c:v>
                </c:pt>
                <c:pt idx="2266">
                  <c:v>41489.206319444624</c:v>
                </c:pt>
                <c:pt idx="2267">
                  <c:v>41489.209791666523</c:v>
                </c:pt>
                <c:pt idx="2268">
                  <c:v>41489.213263888887</c:v>
                </c:pt>
                <c:pt idx="2269">
                  <c:v>41489.216736111106</c:v>
                </c:pt>
                <c:pt idx="2270">
                  <c:v>41489.220208333325</c:v>
                </c:pt>
                <c:pt idx="2271">
                  <c:v>41489.223680555311</c:v>
                </c:pt>
                <c:pt idx="2272">
                  <c:v>41489.227152777603</c:v>
                </c:pt>
                <c:pt idx="2273">
                  <c:v>41489.230509259258</c:v>
                </c:pt>
                <c:pt idx="2274">
                  <c:v>41489.233981481302</c:v>
                </c:pt>
                <c:pt idx="2275">
                  <c:v>41489.237453703543</c:v>
                </c:pt>
                <c:pt idx="2276">
                  <c:v>41489.240925925929</c:v>
                </c:pt>
                <c:pt idx="2277">
                  <c:v>41489.244398148243</c:v>
                </c:pt>
                <c:pt idx="2278">
                  <c:v>41489.247870370367</c:v>
                </c:pt>
                <c:pt idx="2279">
                  <c:v>41489.251342592594</c:v>
                </c:pt>
                <c:pt idx="2280">
                  <c:v>41489.254814814813</c:v>
                </c:pt>
                <c:pt idx="2281">
                  <c:v>41489.258391203701</c:v>
                </c:pt>
                <c:pt idx="2282">
                  <c:v>41489.261863425927</c:v>
                </c:pt>
                <c:pt idx="2283">
                  <c:v>41489.265335648146</c:v>
                </c:pt>
                <c:pt idx="2284">
                  <c:v>41489.268807870372</c:v>
                </c:pt>
                <c:pt idx="2285">
                  <c:v>41489.272280092591</c:v>
                </c:pt>
                <c:pt idx="2286">
                  <c:v>41489.275752314774</c:v>
                </c:pt>
                <c:pt idx="2287">
                  <c:v>41489.279224536986</c:v>
                </c:pt>
                <c:pt idx="2288">
                  <c:v>41489.282696759255</c:v>
                </c:pt>
                <c:pt idx="2289">
                  <c:v>41489.286168981474</c:v>
                </c:pt>
                <c:pt idx="2290">
                  <c:v>41489.289641203584</c:v>
                </c:pt>
                <c:pt idx="2291">
                  <c:v>41489.293113425927</c:v>
                </c:pt>
                <c:pt idx="2292">
                  <c:v>41489.296585648146</c:v>
                </c:pt>
                <c:pt idx="2293">
                  <c:v>41489.300057870489</c:v>
                </c:pt>
                <c:pt idx="2294">
                  <c:v>41489.303530092613</c:v>
                </c:pt>
                <c:pt idx="2295">
                  <c:v>41489.306886574093</c:v>
                </c:pt>
                <c:pt idx="2296">
                  <c:v>41489.310358796494</c:v>
                </c:pt>
                <c:pt idx="2297">
                  <c:v>41489.313831018611</c:v>
                </c:pt>
                <c:pt idx="2298">
                  <c:v>41489.317303240743</c:v>
                </c:pt>
                <c:pt idx="2299">
                  <c:v>41489.320775462962</c:v>
                </c:pt>
                <c:pt idx="2300">
                  <c:v>41489.324247685188</c:v>
                </c:pt>
                <c:pt idx="2301">
                  <c:v>41489.327824074091</c:v>
                </c:pt>
                <c:pt idx="2302">
                  <c:v>41489.331296296441</c:v>
                </c:pt>
                <c:pt idx="2303">
                  <c:v>41489.334768518522</c:v>
                </c:pt>
                <c:pt idx="2304">
                  <c:v>41489.338240740741</c:v>
                </c:pt>
                <c:pt idx="2305">
                  <c:v>41489.34171296296</c:v>
                </c:pt>
                <c:pt idx="2306">
                  <c:v>41489.345185185186</c:v>
                </c:pt>
                <c:pt idx="2307">
                  <c:v>41489.348657407609</c:v>
                </c:pt>
                <c:pt idx="2308">
                  <c:v>41489.352129629631</c:v>
                </c:pt>
                <c:pt idx="2309">
                  <c:v>41489.35560185185</c:v>
                </c:pt>
                <c:pt idx="2310">
                  <c:v>41489.359074074237</c:v>
                </c:pt>
                <c:pt idx="2311">
                  <c:v>41489.362546296441</c:v>
                </c:pt>
                <c:pt idx="2312">
                  <c:v>41489.366018518602</c:v>
                </c:pt>
                <c:pt idx="2313">
                  <c:v>41489.369490740726</c:v>
                </c:pt>
                <c:pt idx="2314">
                  <c:v>41489.37296296296</c:v>
                </c:pt>
                <c:pt idx="2315">
                  <c:v>41489.376435185193</c:v>
                </c:pt>
                <c:pt idx="2316">
                  <c:v>41489.379930555559</c:v>
                </c:pt>
                <c:pt idx="2317">
                  <c:v>41489.383402777778</c:v>
                </c:pt>
                <c:pt idx="2318">
                  <c:v>41489.386875000157</c:v>
                </c:pt>
                <c:pt idx="2319">
                  <c:v>41489.390347222223</c:v>
                </c:pt>
                <c:pt idx="2320">
                  <c:v>41489.393819444624</c:v>
                </c:pt>
                <c:pt idx="2321">
                  <c:v>41489.397291666624</c:v>
                </c:pt>
                <c:pt idx="2322">
                  <c:v>41489.400763888887</c:v>
                </c:pt>
                <c:pt idx="2323">
                  <c:v>41489.404236111113</c:v>
                </c:pt>
                <c:pt idx="2324">
                  <c:v>41489.407708333325</c:v>
                </c:pt>
                <c:pt idx="2325">
                  <c:v>41489.411180555435</c:v>
                </c:pt>
                <c:pt idx="2326">
                  <c:v>41489.414652777792</c:v>
                </c:pt>
                <c:pt idx="2327">
                  <c:v>41489.418125000011</c:v>
                </c:pt>
                <c:pt idx="2328">
                  <c:v>41489.421597222223</c:v>
                </c:pt>
                <c:pt idx="2329">
                  <c:v>41489.425069444442</c:v>
                </c:pt>
                <c:pt idx="2330">
                  <c:v>41489.428541666624</c:v>
                </c:pt>
                <c:pt idx="2331">
                  <c:v>41489.432013889003</c:v>
                </c:pt>
                <c:pt idx="2332">
                  <c:v>41489.435486110975</c:v>
                </c:pt>
                <c:pt idx="2333">
                  <c:v>41489.438958333332</c:v>
                </c:pt>
                <c:pt idx="2334">
                  <c:v>41489.442430555559</c:v>
                </c:pt>
                <c:pt idx="2335">
                  <c:v>41489.445902777778</c:v>
                </c:pt>
                <c:pt idx="2336">
                  <c:v>41489.449375000011</c:v>
                </c:pt>
                <c:pt idx="2337">
                  <c:v>41489.452847222346</c:v>
                </c:pt>
                <c:pt idx="2338">
                  <c:v>41489.456319444726</c:v>
                </c:pt>
                <c:pt idx="2339">
                  <c:v>41489.459675926046</c:v>
                </c:pt>
                <c:pt idx="2340">
                  <c:v>41489.463148148148</c:v>
                </c:pt>
                <c:pt idx="2341">
                  <c:v>41489.466620370367</c:v>
                </c:pt>
                <c:pt idx="2342">
                  <c:v>41489.470092592601</c:v>
                </c:pt>
                <c:pt idx="2343">
                  <c:v>41489.473564814805</c:v>
                </c:pt>
                <c:pt idx="2344">
                  <c:v>41489.477037037039</c:v>
                </c:pt>
                <c:pt idx="2345">
                  <c:v>41489.480509259367</c:v>
                </c:pt>
                <c:pt idx="2346">
                  <c:v>41489.484085648211</c:v>
                </c:pt>
                <c:pt idx="2347">
                  <c:v>41489.487557870489</c:v>
                </c:pt>
                <c:pt idx="2348">
                  <c:v>41489.491030092591</c:v>
                </c:pt>
                <c:pt idx="2349">
                  <c:v>41489.494502314818</c:v>
                </c:pt>
                <c:pt idx="2350">
                  <c:v>41489.497974536986</c:v>
                </c:pt>
                <c:pt idx="2351">
                  <c:v>41489.501446759175</c:v>
                </c:pt>
                <c:pt idx="2352">
                  <c:v>41489.504918981482</c:v>
                </c:pt>
                <c:pt idx="2353">
                  <c:v>41489.508391203701</c:v>
                </c:pt>
                <c:pt idx="2354">
                  <c:v>41489.511863425942</c:v>
                </c:pt>
                <c:pt idx="2355">
                  <c:v>41489.515335648211</c:v>
                </c:pt>
                <c:pt idx="2356">
                  <c:v>41489.518807870489</c:v>
                </c:pt>
                <c:pt idx="2357">
                  <c:v>41489.522280092591</c:v>
                </c:pt>
                <c:pt idx="2358">
                  <c:v>41489.525752314774</c:v>
                </c:pt>
                <c:pt idx="2359">
                  <c:v>41489.529224536986</c:v>
                </c:pt>
                <c:pt idx="2360">
                  <c:v>41489.532581018517</c:v>
                </c:pt>
                <c:pt idx="2361">
                  <c:v>41489.536053240743</c:v>
                </c:pt>
                <c:pt idx="2362">
                  <c:v>41489.539525462962</c:v>
                </c:pt>
                <c:pt idx="2363">
                  <c:v>41489.542997685188</c:v>
                </c:pt>
                <c:pt idx="2364">
                  <c:v>41489.546469907407</c:v>
                </c:pt>
                <c:pt idx="2365">
                  <c:v>41489.549942129626</c:v>
                </c:pt>
                <c:pt idx="2366">
                  <c:v>41489.553518518602</c:v>
                </c:pt>
                <c:pt idx="2367">
                  <c:v>41489.556990740741</c:v>
                </c:pt>
                <c:pt idx="2368">
                  <c:v>41489.560462962851</c:v>
                </c:pt>
                <c:pt idx="2369">
                  <c:v>41489.563935185186</c:v>
                </c:pt>
                <c:pt idx="2370">
                  <c:v>41489.567407407405</c:v>
                </c:pt>
                <c:pt idx="2371">
                  <c:v>41489.570879629631</c:v>
                </c:pt>
                <c:pt idx="2372">
                  <c:v>41489.57435185185</c:v>
                </c:pt>
                <c:pt idx="2373">
                  <c:v>41489.577824074091</c:v>
                </c:pt>
                <c:pt idx="2374">
                  <c:v>41489.581296296441</c:v>
                </c:pt>
                <c:pt idx="2375">
                  <c:v>41489.584768518522</c:v>
                </c:pt>
                <c:pt idx="2376">
                  <c:v>41489.588240740741</c:v>
                </c:pt>
                <c:pt idx="2377">
                  <c:v>41489.591712962851</c:v>
                </c:pt>
                <c:pt idx="2378">
                  <c:v>41489.595185185048</c:v>
                </c:pt>
                <c:pt idx="2379">
                  <c:v>41489.598657407412</c:v>
                </c:pt>
                <c:pt idx="2380">
                  <c:v>41489.602129629624</c:v>
                </c:pt>
                <c:pt idx="2381">
                  <c:v>41489.605486110944</c:v>
                </c:pt>
                <c:pt idx="2382">
                  <c:v>41489.608958333331</c:v>
                </c:pt>
                <c:pt idx="2383">
                  <c:v>41489.612430555557</c:v>
                </c:pt>
                <c:pt idx="2384">
                  <c:v>41489.615902777776</c:v>
                </c:pt>
                <c:pt idx="2385">
                  <c:v>41489.619375000002</c:v>
                </c:pt>
                <c:pt idx="2386">
                  <c:v>41489.62295138889</c:v>
                </c:pt>
                <c:pt idx="2387">
                  <c:v>41489.626423610927</c:v>
                </c:pt>
                <c:pt idx="2388">
                  <c:v>41489.629895833197</c:v>
                </c:pt>
                <c:pt idx="2389">
                  <c:v>41489.633368055554</c:v>
                </c:pt>
                <c:pt idx="2390">
                  <c:v>41489.636840277781</c:v>
                </c:pt>
                <c:pt idx="2391">
                  <c:v>41489.6403125</c:v>
                </c:pt>
                <c:pt idx="2392">
                  <c:v>41489.643784722175</c:v>
                </c:pt>
                <c:pt idx="2393">
                  <c:v>41489.647256944576</c:v>
                </c:pt>
                <c:pt idx="2394">
                  <c:v>41489.650729166664</c:v>
                </c:pt>
                <c:pt idx="2395">
                  <c:v>41489.654201389036</c:v>
                </c:pt>
                <c:pt idx="2396">
                  <c:v>41489.657673611</c:v>
                </c:pt>
                <c:pt idx="2397">
                  <c:v>41489.661145833103</c:v>
                </c:pt>
                <c:pt idx="2398">
                  <c:v>41489.664618055562</c:v>
                </c:pt>
                <c:pt idx="2399">
                  <c:v>41489.668090277781</c:v>
                </c:pt>
                <c:pt idx="2400">
                  <c:v>41489.681886574072</c:v>
                </c:pt>
                <c:pt idx="2401">
                  <c:v>41489.685358796298</c:v>
                </c:pt>
                <c:pt idx="2402">
                  <c:v>41489.688831018611</c:v>
                </c:pt>
                <c:pt idx="2403">
                  <c:v>41489.692303240736</c:v>
                </c:pt>
                <c:pt idx="2404">
                  <c:v>41489.695775462955</c:v>
                </c:pt>
                <c:pt idx="2405">
                  <c:v>41489.699247685174</c:v>
                </c:pt>
                <c:pt idx="2406">
                  <c:v>41489.702719907407</c:v>
                </c:pt>
                <c:pt idx="2407">
                  <c:v>41489.706076389011</c:v>
                </c:pt>
                <c:pt idx="2408">
                  <c:v>41489.709548610976</c:v>
                </c:pt>
                <c:pt idx="2409">
                  <c:v>41489.713020833158</c:v>
                </c:pt>
                <c:pt idx="2410">
                  <c:v>41489.716597222243</c:v>
                </c:pt>
                <c:pt idx="2411">
                  <c:v>41489.720069444447</c:v>
                </c:pt>
                <c:pt idx="2412">
                  <c:v>41489.723541666513</c:v>
                </c:pt>
                <c:pt idx="2413">
                  <c:v>41489.727013888885</c:v>
                </c:pt>
                <c:pt idx="2414">
                  <c:v>41489.730486110944</c:v>
                </c:pt>
                <c:pt idx="2415">
                  <c:v>41489.733958333214</c:v>
                </c:pt>
                <c:pt idx="2416">
                  <c:v>41489.737430555397</c:v>
                </c:pt>
                <c:pt idx="2417">
                  <c:v>41489.740902777776</c:v>
                </c:pt>
                <c:pt idx="2418">
                  <c:v>41489.744375000002</c:v>
                </c:pt>
                <c:pt idx="2419">
                  <c:v>41489.747847222221</c:v>
                </c:pt>
                <c:pt idx="2420">
                  <c:v>41489.751319444615</c:v>
                </c:pt>
                <c:pt idx="2421">
                  <c:v>41489.754791666594</c:v>
                </c:pt>
                <c:pt idx="2422">
                  <c:v>41489.758263888893</c:v>
                </c:pt>
                <c:pt idx="2423">
                  <c:v>41489.761736110944</c:v>
                </c:pt>
                <c:pt idx="2424">
                  <c:v>41489.765208333214</c:v>
                </c:pt>
                <c:pt idx="2425">
                  <c:v>41489.768680555397</c:v>
                </c:pt>
                <c:pt idx="2426">
                  <c:v>41489.772152777776</c:v>
                </c:pt>
                <c:pt idx="2427">
                  <c:v>41489.775624999995</c:v>
                </c:pt>
                <c:pt idx="2428">
                  <c:v>41489.778981481475</c:v>
                </c:pt>
                <c:pt idx="2429">
                  <c:v>41489.782453703585</c:v>
                </c:pt>
                <c:pt idx="2430">
                  <c:v>41489.786030092611</c:v>
                </c:pt>
                <c:pt idx="2431">
                  <c:v>41489.789502314816</c:v>
                </c:pt>
                <c:pt idx="2432">
                  <c:v>41489.792974536984</c:v>
                </c:pt>
                <c:pt idx="2433">
                  <c:v>41489.796446759174</c:v>
                </c:pt>
                <c:pt idx="2434">
                  <c:v>41489.799918981364</c:v>
                </c:pt>
                <c:pt idx="2435">
                  <c:v>41489.803391203706</c:v>
                </c:pt>
                <c:pt idx="2436">
                  <c:v>41489.8068634261</c:v>
                </c:pt>
                <c:pt idx="2437">
                  <c:v>41489.810335648304</c:v>
                </c:pt>
                <c:pt idx="2438">
                  <c:v>41489.813807870392</c:v>
                </c:pt>
                <c:pt idx="2439">
                  <c:v>41489.817280092611</c:v>
                </c:pt>
                <c:pt idx="2440">
                  <c:v>41489.820752314816</c:v>
                </c:pt>
                <c:pt idx="2441">
                  <c:v>41489.824224537035</c:v>
                </c:pt>
                <c:pt idx="2442">
                  <c:v>41489.827696759254</c:v>
                </c:pt>
                <c:pt idx="2443">
                  <c:v>41489.831168981364</c:v>
                </c:pt>
                <c:pt idx="2444">
                  <c:v>41489.834641203706</c:v>
                </c:pt>
                <c:pt idx="2445">
                  <c:v>41489.8381134261</c:v>
                </c:pt>
                <c:pt idx="2446">
                  <c:v>41489.841585648202</c:v>
                </c:pt>
                <c:pt idx="2447">
                  <c:v>41489.845057870392</c:v>
                </c:pt>
                <c:pt idx="2448">
                  <c:v>41489.848530092779</c:v>
                </c:pt>
                <c:pt idx="2449">
                  <c:v>41489.852002314939</c:v>
                </c:pt>
                <c:pt idx="2450">
                  <c:v>41489.855462962965</c:v>
                </c:pt>
                <c:pt idx="2451">
                  <c:v>41489.858935185213</c:v>
                </c:pt>
                <c:pt idx="2452">
                  <c:v>41489.862407407411</c:v>
                </c:pt>
                <c:pt idx="2453">
                  <c:v>41489.865879629629</c:v>
                </c:pt>
                <c:pt idx="2454">
                  <c:v>41489.869351851834</c:v>
                </c:pt>
                <c:pt idx="2455">
                  <c:v>41489.872824074213</c:v>
                </c:pt>
                <c:pt idx="2456">
                  <c:v>41489.876296296527</c:v>
                </c:pt>
                <c:pt idx="2457">
                  <c:v>41489.87976851852</c:v>
                </c:pt>
                <c:pt idx="2458">
                  <c:v>41489.883240740739</c:v>
                </c:pt>
                <c:pt idx="2459">
                  <c:v>41489.886712963002</c:v>
                </c:pt>
                <c:pt idx="2460">
                  <c:v>41489.890185185184</c:v>
                </c:pt>
                <c:pt idx="2461">
                  <c:v>41489.893657407411</c:v>
                </c:pt>
                <c:pt idx="2462">
                  <c:v>41489.897129629586</c:v>
                </c:pt>
                <c:pt idx="2463">
                  <c:v>41489.900601851834</c:v>
                </c:pt>
                <c:pt idx="2464">
                  <c:v>41489.904074074213</c:v>
                </c:pt>
                <c:pt idx="2465">
                  <c:v>41489.90754629641</c:v>
                </c:pt>
                <c:pt idx="2466">
                  <c:v>41489.911018518542</c:v>
                </c:pt>
                <c:pt idx="2467">
                  <c:v>41489.914490740739</c:v>
                </c:pt>
                <c:pt idx="2468">
                  <c:v>41489.917962962965</c:v>
                </c:pt>
                <c:pt idx="2469">
                  <c:v>41489.921435185184</c:v>
                </c:pt>
                <c:pt idx="2470">
                  <c:v>41489.924907407411</c:v>
                </c:pt>
                <c:pt idx="2471">
                  <c:v>41489.928379629629</c:v>
                </c:pt>
                <c:pt idx="2472">
                  <c:v>41489.931840277779</c:v>
                </c:pt>
                <c:pt idx="2473">
                  <c:v>41489.935312500005</c:v>
                </c:pt>
                <c:pt idx="2474">
                  <c:v>41489.938784722224</c:v>
                </c:pt>
                <c:pt idx="2475">
                  <c:v>41489.94225694464</c:v>
                </c:pt>
                <c:pt idx="2476">
                  <c:v>41489.945729166655</c:v>
                </c:pt>
                <c:pt idx="2477">
                  <c:v>41489.949201389012</c:v>
                </c:pt>
                <c:pt idx="2478">
                  <c:v>41489.952673611115</c:v>
                </c:pt>
                <c:pt idx="2479">
                  <c:v>41489.956145833334</c:v>
                </c:pt>
                <c:pt idx="2480">
                  <c:v>41489.959618055611</c:v>
                </c:pt>
                <c:pt idx="2481">
                  <c:v>41489.963090277779</c:v>
                </c:pt>
                <c:pt idx="2482">
                  <c:v>41489.966562500005</c:v>
                </c:pt>
                <c:pt idx="2483">
                  <c:v>41489.970034722232</c:v>
                </c:pt>
                <c:pt idx="2484">
                  <c:v>41489.973506944443</c:v>
                </c:pt>
                <c:pt idx="2485">
                  <c:v>41489.976979166669</c:v>
                </c:pt>
                <c:pt idx="2486">
                  <c:v>41489.980451389012</c:v>
                </c:pt>
                <c:pt idx="2487">
                  <c:v>41489.983923610984</c:v>
                </c:pt>
                <c:pt idx="2488">
                  <c:v>41489.987395833334</c:v>
                </c:pt>
                <c:pt idx="2489">
                  <c:v>41489.990868055553</c:v>
                </c:pt>
                <c:pt idx="2490">
                  <c:v>41489.994340277779</c:v>
                </c:pt>
                <c:pt idx="2491">
                  <c:v>41489.997812500005</c:v>
                </c:pt>
                <c:pt idx="2492">
                  <c:v>41490.001284722224</c:v>
                </c:pt>
                <c:pt idx="2493">
                  <c:v>41490.004756944443</c:v>
                </c:pt>
                <c:pt idx="2494">
                  <c:v>41490.008113426069</c:v>
                </c:pt>
                <c:pt idx="2495">
                  <c:v>41490.011585648193</c:v>
                </c:pt>
                <c:pt idx="2496">
                  <c:v>41490.015057870369</c:v>
                </c:pt>
                <c:pt idx="2497">
                  <c:v>41490.018530092741</c:v>
                </c:pt>
                <c:pt idx="2498">
                  <c:v>41490.022002314814</c:v>
                </c:pt>
                <c:pt idx="2499">
                  <c:v>41490.025474536975</c:v>
                </c:pt>
                <c:pt idx="2500">
                  <c:v>41490.028946759194</c:v>
                </c:pt>
                <c:pt idx="2501">
                  <c:v>41490.032418981478</c:v>
                </c:pt>
                <c:pt idx="2502">
                  <c:v>41490.035995370381</c:v>
                </c:pt>
                <c:pt idx="2503">
                  <c:v>41490.039467592585</c:v>
                </c:pt>
                <c:pt idx="2504">
                  <c:v>41490.042939814812</c:v>
                </c:pt>
                <c:pt idx="2505">
                  <c:v>41490.046412037038</c:v>
                </c:pt>
                <c:pt idx="2506">
                  <c:v>41490.049884259257</c:v>
                </c:pt>
                <c:pt idx="2507">
                  <c:v>41490.053356481483</c:v>
                </c:pt>
                <c:pt idx="2508">
                  <c:v>41490.056828703702</c:v>
                </c:pt>
                <c:pt idx="2509">
                  <c:v>41490.060300925928</c:v>
                </c:pt>
                <c:pt idx="2510">
                  <c:v>41490.063773148147</c:v>
                </c:pt>
                <c:pt idx="2511">
                  <c:v>41490.067245370381</c:v>
                </c:pt>
                <c:pt idx="2512">
                  <c:v>41490.070717592593</c:v>
                </c:pt>
                <c:pt idx="2513">
                  <c:v>41490.074189814804</c:v>
                </c:pt>
                <c:pt idx="2514">
                  <c:v>41490.077662036994</c:v>
                </c:pt>
                <c:pt idx="2515">
                  <c:v>41490.081018518518</c:v>
                </c:pt>
                <c:pt idx="2516">
                  <c:v>41490.084490740737</c:v>
                </c:pt>
                <c:pt idx="2517">
                  <c:v>41490.087962962964</c:v>
                </c:pt>
                <c:pt idx="2518">
                  <c:v>41490.091435185175</c:v>
                </c:pt>
                <c:pt idx="2519">
                  <c:v>41490.094907407409</c:v>
                </c:pt>
                <c:pt idx="2520">
                  <c:v>41490.098379629628</c:v>
                </c:pt>
                <c:pt idx="2521">
                  <c:v>41490.101851851854</c:v>
                </c:pt>
                <c:pt idx="2522">
                  <c:v>41490.105428240735</c:v>
                </c:pt>
                <c:pt idx="2523">
                  <c:v>41490.108900462961</c:v>
                </c:pt>
                <c:pt idx="2524">
                  <c:v>41490.112372685187</c:v>
                </c:pt>
                <c:pt idx="2525">
                  <c:v>41490.115844907406</c:v>
                </c:pt>
                <c:pt idx="2526">
                  <c:v>41490.119317129633</c:v>
                </c:pt>
                <c:pt idx="2527">
                  <c:v>41490.122789351728</c:v>
                </c:pt>
                <c:pt idx="2528">
                  <c:v>41490.126261574071</c:v>
                </c:pt>
                <c:pt idx="2529">
                  <c:v>41490.154733796298</c:v>
                </c:pt>
                <c:pt idx="2530">
                  <c:v>41490.158206018612</c:v>
                </c:pt>
                <c:pt idx="2531">
                  <c:v>41490.161678240744</c:v>
                </c:pt>
                <c:pt idx="2532">
                  <c:v>41490.165150462955</c:v>
                </c:pt>
                <c:pt idx="2533">
                  <c:v>41490.168622685174</c:v>
                </c:pt>
                <c:pt idx="2534">
                  <c:v>41490.172094907408</c:v>
                </c:pt>
                <c:pt idx="2535">
                  <c:v>41490.175567129627</c:v>
                </c:pt>
                <c:pt idx="2536">
                  <c:v>41490.179039351853</c:v>
                </c:pt>
                <c:pt idx="2537">
                  <c:v>41490.182511574189</c:v>
                </c:pt>
                <c:pt idx="2538">
                  <c:v>41490.185983796284</c:v>
                </c:pt>
                <c:pt idx="2539">
                  <c:v>41490.189456018517</c:v>
                </c:pt>
                <c:pt idx="2540">
                  <c:v>41490.192928240744</c:v>
                </c:pt>
                <c:pt idx="2541">
                  <c:v>41490.196284722224</c:v>
                </c:pt>
                <c:pt idx="2542">
                  <c:v>41490.199756944436</c:v>
                </c:pt>
                <c:pt idx="2543">
                  <c:v>41490.203229166655</c:v>
                </c:pt>
                <c:pt idx="2544">
                  <c:v>41490.206701388888</c:v>
                </c:pt>
                <c:pt idx="2545">
                  <c:v>41490.210173610983</c:v>
                </c:pt>
                <c:pt idx="2546">
                  <c:v>41490.213645833159</c:v>
                </c:pt>
                <c:pt idx="2547">
                  <c:v>41490.217118055552</c:v>
                </c:pt>
                <c:pt idx="2548">
                  <c:v>41490.220590277779</c:v>
                </c:pt>
                <c:pt idx="2549">
                  <c:v>41490.224166666514</c:v>
                </c:pt>
                <c:pt idx="2550">
                  <c:v>41490.227638888886</c:v>
                </c:pt>
                <c:pt idx="2551">
                  <c:v>41490.231111110974</c:v>
                </c:pt>
                <c:pt idx="2552">
                  <c:v>41490.234583333324</c:v>
                </c:pt>
                <c:pt idx="2553">
                  <c:v>41490.238055555557</c:v>
                </c:pt>
                <c:pt idx="2554">
                  <c:v>41490.241527777776</c:v>
                </c:pt>
                <c:pt idx="2555">
                  <c:v>41490.244999999995</c:v>
                </c:pt>
                <c:pt idx="2556">
                  <c:v>41490.248472222222</c:v>
                </c:pt>
                <c:pt idx="2557">
                  <c:v>41490.251944444448</c:v>
                </c:pt>
                <c:pt idx="2558">
                  <c:v>41490.255416666594</c:v>
                </c:pt>
                <c:pt idx="2559">
                  <c:v>41490.258888888893</c:v>
                </c:pt>
                <c:pt idx="2560">
                  <c:v>41490.262361110974</c:v>
                </c:pt>
                <c:pt idx="2561">
                  <c:v>41490.265833333324</c:v>
                </c:pt>
                <c:pt idx="2562">
                  <c:v>41490.2691898146</c:v>
                </c:pt>
                <c:pt idx="2563">
                  <c:v>41490.272662036994</c:v>
                </c:pt>
                <c:pt idx="2564">
                  <c:v>41490.276134259257</c:v>
                </c:pt>
                <c:pt idx="2565">
                  <c:v>41490.279606481476</c:v>
                </c:pt>
                <c:pt idx="2566">
                  <c:v>41490.283078703593</c:v>
                </c:pt>
                <c:pt idx="2567">
                  <c:v>41490.286550925943</c:v>
                </c:pt>
                <c:pt idx="2568">
                  <c:v>41490.290023148147</c:v>
                </c:pt>
                <c:pt idx="2569">
                  <c:v>41490.293599536984</c:v>
                </c:pt>
                <c:pt idx="2570">
                  <c:v>41490.297071759174</c:v>
                </c:pt>
                <c:pt idx="2571">
                  <c:v>41490.300543981481</c:v>
                </c:pt>
                <c:pt idx="2572">
                  <c:v>41490.304016203743</c:v>
                </c:pt>
                <c:pt idx="2573">
                  <c:v>41490.307488425933</c:v>
                </c:pt>
                <c:pt idx="2574">
                  <c:v>41490.310960648203</c:v>
                </c:pt>
                <c:pt idx="2575">
                  <c:v>41490.314432870393</c:v>
                </c:pt>
                <c:pt idx="2576">
                  <c:v>41490.317905092612</c:v>
                </c:pt>
                <c:pt idx="2577">
                  <c:v>41490.321377314816</c:v>
                </c:pt>
                <c:pt idx="2578">
                  <c:v>41490.324849537035</c:v>
                </c:pt>
                <c:pt idx="2579">
                  <c:v>41490.328321759254</c:v>
                </c:pt>
                <c:pt idx="2580">
                  <c:v>41490.331793981364</c:v>
                </c:pt>
                <c:pt idx="2581">
                  <c:v>41490.335266203707</c:v>
                </c:pt>
                <c:pt idx="2582">
                  <c:v>41490.3387384261</c:v>
                </c:pt>
                <c:pt idx="2583">
                  <c:v>41490.342094907413</c:v>
                </c:pt>
                <c:pt idx="2584">
                  <c:v>41490.345567129632</c:v>
                </c:pt>
                <c:pt idx="2585">
                  <c:v>41490.349039351968</c:v>
                </c:pt>
                <c:pt idx="2586">
                  <c:v>41490.352511574245</c:v>
                </c:pt>
                <c:pt idx="2587">
                  <c:v>41490.355983796297</c:v>
                </c:pt>
                <c:pt idx="2588">
                  <c:v>41490.359456018603</c:v>
                </c:pt>
                <c:pt idx="2589">
                  <c:v>41490.363032407411</c:v>
                </c:pt>
                <c:pt idx="2590">
                  <c:v>41490.36650462963</c:v>
                </c:pt>
                <c:pt idx="2591">
                  <c:v>41490.369976851835</c:v>
                </c:pt>
                <c:pt idx="2592">
                  <c:v>41490.373495370368</c:v>
                </c:pt>
                <c:pt idx="2593">
                  <c:v>41490.376967592601</c:v>
                </c:pt>
                <c:pt idx="2594">
                  <c:v>41490.380439814813</c:v>
                </c:pt>
                <c:pt idx="2595">
                  <c:v>41490.383912037039</c:v>
                </c:pt>
                <c:pt idx="2596">
                  <c:v>41490.387384259258</c:v>
                </c:pt>
                <c:pt idx="2597">
                  <c:v>41490.390856481492</c:v>
                </c:pt>
                <c:pt idx="2598">
                  <c:v>41490.394328703704</c:v>
                </c:pt>
                <c:pt idx="2599">
                  <c:v>41490.397800925923</c:v>
                </c:pt>
                <c:pt idx="2600">
                  <c:v>41490.401273148243</c:v>
                </c:pt>
                <c:pt idx="2601">
                  <c:v>41490.404745370368</c:v>
                </c:pt>
                <c:pt idx="2602">
                  <c:v>41490.408217592718</c:v>
                </c:pt>
                <c:pt idx="2603">
                  <c:v>41490.411689814806</c:v>
                </c:pt>
                <c:pt idx="2604">
                  <c:v>41490.415162037025</c:v>
                </c:pt>
                <c:pt idx="2605">
                  <c:v>41490.418518518643</c:v>
                </c:pt>
                <c:pt idx="2606">
                  <c:v>41490.421990740724</c:v>
                </c:pt>
                <c:pt idx="2607">
                  <c:v>41490.425462962827</c:v>
                </c:pt>
                <c:pt idx="2608">
                  <c:v>41490.428935185191</c:v>
                </c:pt>
                <c:pt idx="2609">
                  <c:v>41490.43240740741</c:v>
                </c:pt>
                <c:pt idx="2610">
                  <c:v>41490.435879629629</c:v>
                </c:pt>
                <c:pt idx="2611">
                  <c:v>41490.439351851855</c:v>
                </c:pt>
                <c:pt idx="2612">
                  <c:v>41490.44292824086</c:v>
                </c:pt>
                <c:pt idx="2613">
                  <c:v>41490.446400462963</c:v>
                </c:pt>
                <c:pt idx="2614">
                  <c:v>41490.449872685182</c:v>
                </c:pt>
                <c:pt idx="2615">
                  <c:v>41490.453344907408</c:v>
                </c:pt>
                <c:pt idx="2616">
                  <c:v>41490.456817129823</c:v>
                </c:pt>
                <c:pt idx="2617">
                  <c:v>41490.460289351853</c:v>
                </c:pt>
                <c:pt idx="2618">
                  <c:v>41490.463761573934</c:v>
                </c:pt>
                <c:pt idx="2619">
                  <c:v>41490.467233796298</c:v>
                </c:pt>
                <c:pt idx="2620">
                  <c:v>41490.470706018517</c:v>
                </c:pt>
                <c:pt idx="2621">
                  <c:v>41490.47417824086</c:v>
                </c:pt>
                <c:pt idx="2622">
                  <c:v>41490.477650462963</c:v>
                </c:pt>
                <c:pt idx="2623">
                  <c:v>41490.481122685174</c:v>
                </c:pt>
                <c:pt idx="2624">
                  <c:v>41490.484594907517</c:v>
                </c:pt>
                <c:pt idx="2625">
                  <c:v>41490.488067129641</c:v>
                </c:pt>
                <c:pt idx="2626">
                  <c:v>41490.491423610903</c:v>
                </c:pt>
                <c:pt idx="2627">
                  <c:v>41490.494895833326</c:v>
                </c:pt>
                <c:pt idx="2628">
                  <c:v>41490.498368055552</c:v>
                </c:pt>
                <c:pt idx="2629">
                  <c:v>41490.501840277779</c:v>
                </c:pt>
                <c:pt idx="2630">
                  <c:v>41490.505312500005</c:v>
                </c:pt>
                <c:pt idx="2631">
                  <c:v>41490.508784722224</c:v>
                </c:pt>
                <c:pt idx="2632">
                  <c:v>41490.512361111105</c:v>
                </c:pt>
                <c:pt idx="2633">
                  <c:v>41490.515833333331</c:v>
                </c:pt>
                <c:pt idx="2634">
                  <c:v>41490.519305555557</c:v>
                </c:pt>
                <c:pt idx="2635">
                  <c:v>41490.522777777776</c:v>
                </c:pt>
                <c:pt idx="2636">
                  <c:v>41490.526250000003</c:v>
                </c:pt>
                <c:pt idx="2637">
                  <c:v>41490.529722222185</c:v>
                </c:pt>
                <c:pt idx="2638">
                  <c:v>41490.533194444448</c:v>
                </c:pt>
                <c:pt idx="2639">
                  <c:v>41490.536666666594</c:v>
                </c:pt>
                <c:pt idx="2640">
                  <c:v>41490.540138888893</c:v>
                </c:pt>
                <c:pt idx="2641">
                  <c:v>41490.543611111105</c:v>
                </c:pt>
                <c:pt idx="2642">
                  <c:v>41490.547083333324</c:v>
                </c:pt>
                <c:pt idx="2643">
                  <c:v>41490.550555555601</c:v>
                </c:pt>
                <c:pt idx="2644">
                  <c:v>41490.554027777791</c:v>
                </c:pt>
                <c:pt idx="2645">
                  <c:v>41490.557500000003</c:v>
                </c:pt>
                <c:pt idx="2646">
                  <c:v>41490.560972222222</c:v>
                </c:pt>
                <c:pt idx="2647">
                  <c:v>41490.564328703593</c:v>
                </c:pt>
                <c:pt idx="2648">
                  <c:v>41490.567800925928</c:v>
                </c:pt>
                <c:pt idx="2649">
                  <c:v>41490.571273148213</c:v>
                </c:pt>
                <c:pt idx="2650">
                  <c:v>41490.574745370373</c:v>
                </c:pt>
                <c:pt idx="2651">
                  <c:v>41490.578217592643</c:v>
                </c:pt>
                <c:pt idx="2652">
                  <c:v>41490.581793981364</c:v>
                </c:pt>
                <c:pt idx="2653">
                  <c:v>41490.585266203707</c:v>
                </c:pt>
                <c:pt idx="2654">
                  <c:v>41490.5887384261</c:v>
                </c:pt>
                <c:pt idx="2655">
                  <c:v>41490.592210648203</c:v>
                </c:pt>
                <c:pt idx="2656">
                  <c:v>41490.595682870218</c:v>
                </c:pt>
                <c:pt idx="2657">
                  <c:v>41490.59915509259</c:v>
                </c:pt>
                <c:pt idx="2658">
                  <c:v>41490.602627314816</c:v>
                </c:pt>
                <c:pt idx="2659">
                  <c:v>41490.606099537035</c:v>
                </c:pt>
                <c:pt idx="2660">
                  <c:v>41490.609571759254</c:v>
                </c:pt>
                <c:pt idx="2661">
                  <c:v>41490.613043981364</c:v>
                </c:pt>
                <c:pt idx="2662">
                  <c:v>41490.616516203743</c:v>
                </c:pt>
                <c:pt idx="2663">
                  <c:v>41490.619988425933</c:v>
                </c:pt>
                <c:pt idx="2664">
                  <c:v>41490.623460648028</c:v>
                </c:pt>
                <c:pt idx="2665">
                  <c:v>41490.626932870371</c:v>
                </c:pt>
                <c:pt idx="2666">
                  <c:v>41490.63040509259</c:v>
                </c:pt>
                <c:pt idx="2667">
                  <c:v>41490.633877314816</c:v>
                </c:pt>
                <c:pt idx="2668">
                  <c:v>41490.637233796297</c:v>
                </c:pt>
                <c:pt idx="2669">
                  <c:v>41490.640706018516</c:v>
                </c:pt>
                <c:pt idx="2670">
                  <c:v>41490.644178240742</c:v>
                </c:pt>
                <c:pt idx="2671">
                  <c:v>41490.647650462961</c:v>
                </c:pt>
                <c:pt idx="2672">
                  <c:v>41490.651226851835</c:v>
                </c:pt>
                <c:pt idx="2673">
                  <c:v>41490.654699074228</c:v>
                </c:pt>
                <c:pt idx="2674">
                  <c:v>41490.658171296411</c:v>
                </c:pt>
                <c:pt idx="2675">
                  <c:v>41490.661643518339</c:v>
                </c:pt>
                <c:pt idx="2676">
                  <c:v>41490.665115740725</c:v>
                </c:pt>
                <c:pt idx="2677">
                  <c:v>41490.668587962966</c:v>
                </c:pt>
                <c:pt idx="2678">
                  <c:v>41490.682384259257</c:v>
                </c:pt>
                <c:pt idx="2679">
                  <c:v>41490.685856481483</c:v>
                </c:pt>
                <c:pt idx="2680">
                  <c:v>41490.689328703593</c:v>
                </c:pt>
                <c:pt idx="2681">
                  <c:v>41490.692800925928</c:v>
                </c:pt>
                <c:pt idx="2682">
                  <c:v>41490.696273148213</c:v>
                </c:pt>
                <c:pt idx="2683">
                  <c:v>41490.699745370257</c:v>
                </c:pt>
                <c:pt idx="2684">
                  <c:v>41490.703217592592</c:v>
                </c:pt>
                <c:pt idx="2685">
                  <c:v>41490.706689814804</c:v>
                </c:pt>
                <c:pt idx="2686">
                  <c:v>41490.710162036994</c:v>
                </c:pt>
                <c:pt idx="2687">
                  <c:v>41490.713634259257</c:v>
                </c:pt>
                <c:pt idx="2688">
                  <c:v>41490.717106481476</c:v>
                </c:pt>
                <c:pt idx="2689">
                  <c:v>41490.720578703593</c:v>
                </c:pt>
                <c:pt idx="2690">
                  <c:v>41490.724050925928</c:v>
                </c:pt>
                <c:pt idx="2691">
                  <c:v>41490.727523148147</c:v>
                </c:pt>
                <c:pt idx="2692">
                  <c:v>41490.730995370373</c:v>
                </c:pt>
                <c:pt idx="2693">
                  <c:v>41490.734467592585</c:v>
                </c:pt>
                <c:pt idx="2694">
                  <c:v>41490.737824074073</c:v>
                </c:pt>
                <c:pt idx="2695">
                  <c:v>41490.741296296299</c:v>
                </c:pt>
                <c:pt idx="2696">
                  <c:v>41490.744768518474</c:v>
                </c:pt>
                <c:pt idx="2697">
                  <c:v>41490.748240740744</c:v>
                </c:pt>
                <c:pt idx="2698">
                  <c:v>41490.751817129632</c:v>
                </c:pt>
                <c:pt idx="2699">
                  <c:v>41490.755289351851</c:v>
                </c:pt>
                <c:pt idx="2700">
                  <c:v>41490.758761574078</c:v>
                </c:pt>
                <c:pt idx="2701">
                  <c:v>41490.762233796297</c:v>
                </c:pt>
                <c:pt idx="2702">
                  <c:v>41490.765706018399</c:v>
                </c:pt>
                <c:pt idx="2703">
                  <c:v>41490.769178240735</c:v>
                </c:pt>
                <c:pt idx="2704">
                  <c:v>41490.772650462961</c:v>
                </c:pt>
                <c:pt idx="2705">
                  <c:v>41490.776122685063</c:v>
                </c:pt>
                <c:pt idx="2706">
                  <c:v>41490.779594907406</c:v>
                </c:pt>
                <c:pt idx="2707">
                  <c:v>41490.783067129625</c:v>
                </c:pt>
                <c:pt idx="2708">
                  <c:v>41490.786539351968</c:v>
                </c:pt>
                <c:pt idx="2709">
                  <c:v>41490.790011574078</c:v>
                </c:pt>
                <c:pt idx="2710">
                  <c:v>41490.793483796137</c:v>
                </c:pt>
                <c:pt idx="2711">
                  <c:v>41490.796956018516</c:v>
                </c:pt>
                <c:pt idx="2712">
                  <c:v>41490.800428240742</c:v>
                </c:pt>
                <c:pt idx="2713">
                  <c:v>41490.803900462961</c:v>
                </c:pt>
                <c:pt idx="2714">
                  <c:v>41490.807372685187</c:v>
                </c:pt>
                <c:pt idx="2715">
                  <c:v>41490.810729166667</c:v>
                </c:pt>
                <c:pt idx="2716">
                  <c:v>41490.814201389076</c:v>
                </c:pt>
                <c:pt idx="2717">
                  <c:v>41490.817673611105</c:v>
                </c:pt>
                <c:pt idx="2718">
                  <c:v>41490.821250000001</c:v>
                </c:pt>
                <c:pt idx="2719">
                  <c:v>41490.82472222222</c:v>
                </c:pt>
                <c:pt idx="2720">
                  <c:v>41490.828194444599</c:v>
                </c:pt>
                <c:pt idx="2721">
                  <c:v>41490.831666666585</c:v>
                </c:pt>
                <c:pt idx="2722">
                  <c:v>41490.835138888891</c:v>
                </c:pt>
                <c:pt idx="2723">
                  <c:v>41490.83861111111</c:v>
                </c:pt>
                <c:pt idx="2724">
                  <c:v>41490.842083333337</c:v>
                </c:pt>
                <c:pt idx="2725">
                  <c:v>41490.845555555563</c:v>
                </c:pt>
                <c:pt idx="2726">
                  <c:v>41490.849027777782</c:v>
                </c:pt>
                <c:pt idx="2727">
                  <c:v>41490.852500000117</c:v>
                </c:pt>
                <c:pt idx="2728">
                  <c:v>41490.855972222242</c:v>
                </c:pt>
                <c:pt idx="2729">
                  <c:v>41490.859444444599</c:v>
                </c:pt>
                <c:pt idx="2730">
                  <c:v>41490.862916666665</c:v>
                </c:pt>
                <c:pt idx="2731">
                  <c:v>41490.866388888891</c:v>
                </c:pt>
                <c:pt idx="2732">
                  <c:v>41490.869861111074</c:v>
                </c:pt>
                <c:pt idx="2733">
                  <c:v>41490.873333333337</c:v>
                </c:pt>
                <c:pt idx="2734">
                  <c:v>41490.876805555563</c:v>
                </c:pt>
                <c:pt idx="2735">
                  <c:v>41490.880277777935</c:v>
                </c:pt>
                <c:pt idx="2736">
                  <c:v>41490.883634259262</c:v>
                </c:pt>
                <c:pt idx="2737">
                  <c:v>41490.887106481481</c:v>
                </c:pt>
                <c:pt idx="2738">
                  <c:v>41490.890682870355</c:v>
                </c:pt>
                <c:pt idx="2739">
                  <c:v>41490.894155092603</c:v>
                </c:pt>
                <c:pt idx="2740">
                  <c:v>41490.897627314815</c:v>
                </c:pt>
                <c:pt idx="2741">
                  <c:v>41490.901099537034</c:v>
                </c:pt>
                <c:pt idx="2742">
                  <c:v>41490.90457175926</c:v>
                </c:pt>
                <c:pt idx="2743">
                  <c:v>41490.908043981479</c:v>
                </c:pt>
                <c:pt idx="2744">
                  <c:v>41490.911516203712</c:v>
                </c:pt>
                <c:pt idx="2745">
                  <c:v>41490.91498842607</c:v>
                </c:pt>
                <c:pt idx="2746">
                  <c:v>41490.918460648201</c:v>
                </c:pt>
                <c:pt idx="2747">
                  <c:v>41490.921932870355</c:v>
                </c:pt>
                <c:pt idx="2748">
                  <c:v>41490.925405092596</c:v>
                </c:pt>
                <c:pt idx="2749">
                  <c:v>41490.928877314924</c:v>
                </c:pt>
                <c:pt idx="2750">
                  <c:v>41490.932349537034</c:v>
                </c:pt>
                <c:pt idx="2751">
                  <c:v>41490.935821759194</c:v>
                </c:pt>
                <c:pt idx="2752">
                  <c:v>41490.939293981479</c:v>
                </c:pt>
                <c:pt idx="2753">
                  <c:v>41490.942766203705</c:v>
                </c:pt>
                <c:pt idx="2754">
                  <c:v>41490.946238426193</c:v>
                </c:pt>
                <c:pt idx="2755">
                  <c:v>41490.949710648201</c:v>
                </c:pt>
                <c:pt idx="2756">
                  <c:v>41490.953182870355</c:v>
                </c:pt>
                <c:pt idx="2757">
                  <c:v>41490.956539352061</c:v>
                </c:pt>
                <c:pt idx="2758">
                  <c:v>41490.960115740738</c:v>
                </c:pt>
                <c:pt idx="2759">
                  <c:v>41490.963587962964</c:v>
                </c:pt>
                <c:pt idx="2760">
                  <c:v>41490.967060185176</c:v>
                </c:pt>
                <c:pt idx="2761">
                  <c:v>41490.970532407548</c:v>
                </c:pt>
                <c:pt idx="2762">
                  <c:v>41490.974004629628</c:v>
                </c:pt>
                <c:pt idx="2763">
                  <c:v>41490.977476851855</c:v>
                </c:pt>
                <c:pt idx="2764">
                  <c:v>41490.980949074212</c:v>
                </c:pt>
                <c:pt idx="2765">
                  <c:v>41490.984421296343</c:v>
                </c:pt>
                <c:pt idx="2766">
                  <c:v>41490.987893518519</c:v>
                </c:pt>
                <c:pt idx="2767">
                  <c:v>41490.991365740621</c:v>
                </c:pt>
                <c:pt idx="2768">
                  <c:v>41490.994837962993</c:v>
                </c:pt>
                <c:pt idx="2769">
                  <c:v>41490.998310185183</c:v>
                </c:pt>
                <c:pt idx="2770">
                  <c:v>41491.0017824073</c:v>
                </c:pt>
                <c:pt idx="2771">
                  <c:v>41491.005254629628</c:v>
                </c:pt>
                <c:pt idx="2772">
                  <c:v>41491.008726851855</c:v>
                </c:pt>
                <c:pt idx="2773">
                  <c:v>41491.012199074212</c:v>
                </c:pt>
                <c:pt idx="2774">
                  <c:v>41491.015671296343</c:v>
                </c:pt>
                <c:pt idx="2775">
                  <c:v>41491.019143518504</c:v>
                </c:pt>
                <c:pt idx="2776">
                  <c:v>41491.022615740738</c:v>
                </c:pt>
                <c:pt idx="2777">
                  <c:v>41491.026087962964</c:v>
                </c:pt>
                <c:pt idx="2778">
                  <c:v>41491.029548610975</c:v>
                </c:pt>
                <c:pt idx="2779">
                  <c:v>41491.033020833158</c:v>
                </c:pt>
                <c:pt idx="2780">
                  <c:v>41491.036493055559</c:v>
                </c:pt>
                <c:pt idx="2781">
                  <c:v>41491.039965277778</c:v>
                </c:pt>
                <c:pt idx="2782">
                  <c:v>41491.043437500004</c:v>
                </c:pt>
                <c:pt idx="2783">
                  <c:v>41491.046909722223</c:v>
                </c:pt>
                <c:pt idx="2784">
                  <c:v>41491.050381944442</c:v>
                </c:pt>
                <c:pt idx="2785">
                  <c:v>41491.053854166668</c:v>
                </c:pt>
                <c:pt idx="2786">
                  <c:v>41491.057326389011</c:v>
                </c:pt>
                <c:pt idx="2787">
                  <c:v>41491.060798610975</c:v>
                </c:pt>
                <c:pt idx="2788">
                  <c:v>41491.064270833325</c:v>
                </c:pt>
                <c:pt idx="2789">
                  <c:v>41491.067743055442</c:v>
                </c:pt>
                <c:pt idx="2790">
                  <c:v>41491.071215277792</c:v>
                </c:pt>
                <c:pt idx="2791">
                  <c:v>41491.074687500004</c:v>
                </c:pt>
                <c:pt idx="2792">
                  <c:v>41491.078159722223</c:v>
                </c:pt>
                <c:pt idx="2793">
                  <c:v>41491.081631944442</c:v>
                </c:pt>
                <c:pt idx="2794">
                  <c:v>41491.085104166654</c:v>
                </c:pt>
                <c:pt idx="2795">
                  <c:v>41491.088576389076</c:v>
                </c:pt>
                <c:pt idx="2796">
                  <c:v>41491.092048610975</c:v>
                </c:pt>
                <c:pt idx="2797">
                  <c:v>41491.095520833158</c:v>
                </c:pt>
                <c:pt idx="2798">
                  <c:v>41491.098993055559</c:v>
                </c:pt>
                <c:pt idx="2799">
                  <c:v>41491.102465277778</c:v>
                </c:pt>
                <c:pt idx="2800">
                  <c:v>41491.105821759185</c:v>
                </c:pt>
                <c:pt idx="2801">
                  <c:v>41491.109293981484</c:v>
                </c:pt>
                <c:pt idx="2802">
                  <c:v>41491.112766203674</c:v>
                </c:pt>
                <c:pt idx="2803">
                  <c:v>41491.116238426162</c:v>
                </c:pt>
                <c:pt idx="2804">
                  <c:v>41491.119710648149</c:v>
                </c:pt>
                <c:pt idx="2805">
                  <c:v>41491.123182870171</c:v>
                </c:pt>
                <c:pt idx="2806">
                  <c:v>41491.126655092601</c:v>
                </c:pt>
                <c:pt idx="2807">
                  <c:v>41491.155231481483</c:v>
                </c:pt>
                <c:pt idx="2808">
                  <c:v>41491.158703703593</c:v>
                </c:pt>
                <c:pt idx="2809">
                  <c:v>41491.162175925929</c:v>
                </c:pt>
                <c:pt idx="2810">
                  <c:v>41491.165648148148</c:v>
                </c:pt>
                <c:pt idx="2811">
                  <c:v>41491.169120370374</c:v>
                </c:pt>
                <c:pt idx="2812">
                  <c:v>41491.172592592593</c:v>
                </c:pt>
                <c:pt idx="2813">
                  <c:v>41491.176064814805</c:v>
                </c:pt>
                <c:pt idx="2814">
                  <c:v>41491.179537037038</c:v>
                </c:pt>
                <c:pt idx="2815">
                  <c:v>41491.183009259257</c:v>
                </c:pt>
                <c:pt idx="2816">
                  <c:v>41491.186481481476</c:v>
                </c:pt>
                <c:pt idx="2817">
                  <c:v>41491.189953703593</c:v>
                </c:pt>
                <c:pt idx="2818">
                  <c:v>41491.193425925783</c:v>
                </c:pt>
                <c:pt idx="2819">
                  <c:v>41491.196898148213</c:v>
                </c:pt>
                <c:pt idx="2820">
                  <c:v>41491.200370370381</c:v>
                </c:pt>
                <c:pt idx="2821">
                  <c:v>41491.203842592586</c:v>
                </c:pt>
                <c:pt idx="2822">
                  <c:v>41491.207314814805</c:v>
                </c:pt>
                <c:pt idx="2823">
                  <c:v>41491.210787037024</c:v>
                </c:pt>
                <c:pt idx="2824">
                  <c:v>41491.214259259366</c:v>
                </c:pt>
                <c:pt idx="2825">
                  <c:v>41491.217615740738</c:v>
                </c:pt>
                <c:pt idx="2826">
                  <c:v>41491.221087962804</c:v>
                </c:pt>
                <c:pt idx="2827">
                  <c:v>41491.224664351743</c:v>
                </c:pt>
                <c:pt idx="2828">
                  <c:v>41491.228136574071</c:v>
                </c:pt>
                <c:pt idx="2829">
                  <c:v>41491.231608796275</c:v>
                </c:pt>
                <c:pt idx="2830">
                  <c:v>41491.2350810184</c:v>
                </c:pt>
                <c:pt idx="2831">
                  <c:v>41491.238553240742</c:v>
                </c:pt>
                <c:pt idx="2832">
                  <c:v>41491.242025462961</c:v>
                </c:pt>
                <c:pt idx="2833">
                  <c:v>41491.245497685071</c:v>
                </c:pt>
                <c:pt idx="2834">
                  <c:v>41491.248969907407</c:v>
                </c:pt>
                <c:pt idx="2835">
                  <c:v>41491.252442129626</c:v>
                </c:pt>
                <c:pt idx="2836">
                  <c:v>41491.255914351852</c:v>
                </c:pt>
                <c:pt idx="2837">
                  <c:v>41491.259386574071</c:v>
                </c:pt>
                <c:pt idx="2838">
                  <c:v>41491.262858796297</c:v>
                </c:pt>
                <c:pt idx="2839">
                  <c:v>41491.266331018516</c:v>
                </c:pt>
                <c:pt idx="2840">
                  <c:v>41491.269803240735</c:v>
                </c:pt>
                <c:pt idx="2841">
                  <c:v>41491.273275462961</c:v>
                </c:pt>
                <c:pt idx="2842">
                  <c:v>41491.276747685071</c:v>
                </c:pt>
                <c:pt idx="2843">
                  <c:v>41491.280219907443</c:v>
                </c:pt>
                <c:pt idx="2844">
                  <c:v>41491.283692129626</c:v>
                </c:pt>
                <c:pt idx="2845">
                  <c:v>41491.287164351743</c:v>
                </c:pt>
                <c:pt idx="2846">
                  <c:v>41491.290520833158</c:v>
                </c:pt>
                <c:pt idx="2847">
                  <c:v>41491.29409722222</c:v>
                </c:pt>
                <c:pt idx="2848">
                  <c:v>41491.297569444447</c:v>
                </c:pt>
                <c:pt idx="2849">
                  <c:v>41491.301041666586</c:v>
                </c:pt>
                <c:pt idx="2850">
                  <c:v>41491.304513889052</c:v>
                </c:pt>
                <c:pt idx="2851">
                  <c:v>41491.307986111104</c:v>
                </c:pt>
                <c:pt idx="2852">
                  <c:v>41491.31145833333</c:v>
                </c:pt>
                <c:pt idx="2853">
                  <c:v>41491.314930555563</c:v>
                </c:pt>
                <c:pt idx="2854">
                  <c:v>41491.318402777782</c:v>
                </c:pt>
                <c:pt idx="2855">
                  <c:v>41491.321875000001</c:v>
                </c:pt>
                <c:pt idx="2856">
                  <c:v>41491.32534722222</c:v>
                </c:pt>
                <c:pt idx="2857">
                  <c:v>41491.32881944468</c:v>
                </c:pt>
                <c:pt idx="2858">
                  <c:v>41491.332291666666</c:v>
                </c:pt>
                <c:pt idx="2859">
                  <c:v>41491.335763888885</c:v>
                </c:pt>
                <c:pt idx="2860">
                  <c:v>41491.339236111111</c:v>
                </c:pt>
                <c:pt idx="2861">
                  <c:v>41491.34270833333</c:v>
                </c:pt>
                <c:pt idx="2862">
                  <c:v>41491.346180555556</c:v>
                </c:pt>
                <c:pt idx="2863">
                  <c:v>41491.349652777782</c:v>
                </c:pt>
                <c:pt idx="2864">
                  <c:v>41491.353125000001</c:v>
                </c:pt>
                <c:pt idx="2865">
                  <c:v>41491.356597222431</c:v>
                </c:pt>
                <c:pt idx="2866">
                  <c:v>41491.360069444607</c:v>
                </c:pt>
                <c:pt idx="2867">
                  <c:v>41491.363530092603</c:v>
                </c:pt>
                <c:pt idx="2868">
                  <c:v>41491.367002314815</c:v>
                </c:pt>
                <c:pt idx="2869">
                  <c:v>41491.370474537034</c:v>
                </c:pt>
                <c:pt idx="2870">
                  <c:v>41491.373993055553</c:v>
                </c:pt>
                <c:pt idx="2871">
                  <c:v>41491.377465277779</c:v>
                </c:pt>
                <c:pt idx="2872">
                  <c:v>41491.380937500013</c:v>
                </c:pt>
                <c:pt idx="2873">
                  <c:v>41491.384409722232</c:v>
                </c:pt>
                <c:pt idx="2874">
                  <c:v>41491.38788194456</c:v>
                </c:pt>
                <c:pt idx="2875">
                  <c:v>41491.39135416667</c:v>
                </c:pt>
                <c:pt idx="2876">
                  <c:v>41491.394826389012</c:v>
                </c:pt>
                <c:pt idx="2877">
                  <c:v>41491.398298611108</c:v>
                </c:pt>
                <c:pt idx="2878">
                  <c:v>41491.401770833174</c:v>
                </c:pt>
                <c:pt idx="2879">
                  <c:v>41491.405243055553</c:v>
                </c:pt>
                <c:pt idx="2880">
                  <c:v>41491.408715277896</c:v>
                </c:pt>
                <c:pt idx="2881">
                  <c:v>41491.412187500006</c:v>
                </c:pt>
                <c:pt idx="2882">
                  <c:v>41491.415659722232</c:v>
                </c:pt>
                <c:pt idx="2883">
                  <c:v>41491.41913194456</c:v>
                </c:pt>
                <c:pt idx="2884">
                  <c:v>41491.42260416667</c:v>
                </c:pt>
                <c:pt idx="2885">
                  <c:v>41491.426076389012</c:v>
                </c:pt>
                <c:pt idx="2886">
                  <c:v>41491.429548610984</c:v>
                </c:pt>
                <c:pt idx="2887">
                  <c:v>41491.433020833174</c:v>
                </c:pt>
                <c:pt idx="2888">
                  <c:v>41491.436493055553</c:v>
                </c:pt>
                <c:pt idx="2889">
                  <c:v>41491.439849537026</c:v>
                </c:pt>
                <c:pt idx="2890">
                  <c:v>41491.443425925929</c:v>
                </c:pt>
                <c:pt idx="2891">
                  <c:v>41491.446898148359</c:v>
                </c:pt>
                <c:pt idx="2892">
                  <c:v>41491.45037037052</c:v>
                </c:pt>
                <c:pt idx="2893">
                  <c:v>41491.453842592593</c:v>
                </c:pt>
                <c:pt idx="2894">
                  <c:v>41491.457314814812</c:v>
                </c:pt>
                <c:pt idx="2895">
                  <c:v>41491.460787037024</c:v>
                </c:pt>
                <c:pt idx="2896">
                  <c:v>41491.464259259366</c:v>
                </c:pt>
                <c:pt idx="2897">
                  <c:v>41491.467731481476</c:v>
                </c:pt>
                <c:pt idx="2898">
                  <c:v>41491.471203703593</c:v>
                </c:pt>
                <c:pt idx="2899">
                  <c:v>41491.474675925943</c:v>
                </c:pt>
                <c:pt idx="2900">
                  <c:v>41491.478148148213</c:v>
                </c:pt>
                <c:pt idx="2901">
                  <c:v>41491.481620370381</c:v>
                </c:pt>
                <c:pt idx="2902">
                  <c:v>41491.485092592593</c:v>
                </c:pt>
                <c:pt idx="2903">
                  <c:v>41491.488564814812</c:v>
                </c:pt>
                <c:pt idx="2904">
                  <c:v>41491.492037037038</c:v>
                </c:pt>
                <c:pt idx="2905">
                  <c:v>41491.495509259257</c:v>
                </c:pt>
                <c:pt idx="2906">
                  <c:v>41491.498981481476</c:v>
                </c:pt>
                <c:pt idx="2907">
                  <c:v>41491.502453703593</c:v>
                </c:pt>
                <c:pt idx="2908">
                  <c:v>41491.505925925929</c:v>
                </c:pt>
                <c:pt idx="2909">
                  <c:v>41491.509398148213</c:v>
                </c:pt>
                <c:pt idx="2910">
                  <c:v>41491.51287037052</c:v>
                </c:pt>
                <c:pt idx="2911">
                  <c:v>41491.516342592593</c:v>
                </c:pt>
                <c:pt idx="2912">
                  <c:v>41491.519699074197</c:v>
                </c:pt>
                <c:pt idx="2913">
                  <c:v>41491.5231712963</c:v>
                </c:pt>
                <c:pt idx="2914">
                  <c:v>41491.526643518504</c:v>
                </c:pt>
                <c:pt idx="2915">
                  <c:v>41491.530115740738</c:v>
                </c:pt>
                <c:pt idx="2916">
                  <c:v>41491.533692129626</c:v>
                </c:pt>
              </c:numCache>
            </c:numRef>
          </c:xVal>
          <c:yVal>
            <c:numRef>
              <c:f>'AT2 Inf'!$B$13730:$B$16646</c:f>
              <c:numCache>
                <c:formatCode>0.00</c:formatCode>
                <c:ptCount val="2917"/>
                <c:pt idx="0">
                  <c:v>13.303185000000004</c:v>
                </c:pt>
                <c:pt idx="1">
                  <c:v>13.255267</c:v>
                </c:pt>
                <c:pt idx="2">
                  <c:v>13.195231</c:v>
                </c:pt>
                <c:pt idx="3">
                  <c:v>13.133935000000001</c:v>
                </c:pt>
                <c:pt idx="4">
                  <c:v>13.115598</c:v>
                </c:pt>
                <c:pt idx="5">
                  <c:v>13.07443400000003</c:v>
                </c:pt>
                <c:pt idx="6">
                  <c:v>13.103388000000001</c:v>
                </c:pt>
                <c:pt idx="7">
                  <c:v>13.025821000000001</c:v>
                </c:pt>
                <c:pt idx="8">
                  <c:v>13.047065999999999</c:v>
                </c:pt>
                <c:pt idx="9">
                  <c:v>13.146168999999999</c:v>
                </c:pt>
                <c:pt idx="10">
                  <c:v>12.962291</c:v>
                </c:pt>
                <c:pt idx="11">
                  <c:v>13.004607</c:v>
                </c:pt>
                <c:pt idx="12">
                  <c:v>12.90358200000003</c:v>
                </c:pt>
                <c:pt idx="13">
                  <c:v>12.953245000000004</c:v>
                </c:pt>
                <c:pt idx="14">
                  <c:v>13.018242999999998</c:v>
                </c:pt>
                <c:pt idx="15">
                  <c:v>12.980413</c:v>
                </c:pt>
                <c:pt idx="16">
                  <c:v>12.956261</c:v>
                </c:pt>
                <c:pt idx="17">
                  <c:v>13.024304999999998</c:v>
                </c:pt>
                <c:pt idx="18">
                  <c:v>12.938174999999999</c:v>
                </c:pt>
                <c:pt idx="19">
                  <c:v>12.93215</c:v>
                </c:pt>
                <c:pt idx="20">
                  <c:v>12.975882000000034</c:v>
                </c:pt>
                <c:pt idx="21">
                  <c:v>12.978903000000001</c:v>
                </c:pt>
                <c:pt idx="22">
                  <c:v>13.037953999999999</c:v>
                </c:pt>
                <c:pt idx="23">
                  <c:v>12.954750000000002</c:v>
                </c:pt>
                <c:pt idx="24">
                  <c:v>12.938174999999999</c:v>
                </c:pt>
                <c:pt idx="25">
                  <c:v>12.941187000000001</c:v>
                </c:pt>
                <c:pt idx="26">
                  <c:v>12.86458000000003</c:v>
                </c:pt>
                <c:pt idx="27">
                  <c:v>12.900578000000001</c:v>
                </c:pt>
                <c:pt idx="28">
                  <c:v>12.984942</c:v>
                </c:pt>
                <c:pt idx="29">
                  <c:v>12.94571</c:v>
                </c:pt>
                <c:pt idx="30">
                  <c:v>12.872072000000006</c:v>
                </c:pt>
                <c:pt idx="31">
                  <c:v>12.947212999999998</c:v>
                </c:pt>
                <c:pt idx="32">
                  <c:v>12.887065</c:v>
                </c:pt>
                <c:pt idx="33">
                  <c:v>12.876567000000026</c:v>
                </c:pt>
                <c:pt idx="34">
                  <c:v>12.806317</c:v>
                </c:pt>
                <c:pt idx="35">
                  <c:v>12.791417999999998</c:v>
                </c:pt>
                <c:pt idx="36">
                  <c:v>12.798862999999999</c:v>
                </c:pt>
                <c:pt idx="37">
                  <c:v>12.623016</c:v>
                </c:pt>
                <c:pt idx="38">
                  <c:v>12.631854999999998</c:v>
                </c:pt>
                <c:pt idx="39">
                  <c:v>12.457643000000004</c:v>
                </c:pt>
                <c:pt idx="40">
                  <c:v>12.546647</c:v>
                </c:pt>
                <c:pt idx="41">
                  <c:v>12.631854999999998</c:v>
                </c:pt>
                <c:pt idx="42">
                  <c:v>12.478015000000001</c:v>
                </c:pt>
                <c:pt idx="43">
                  <c:v>12.517397000000001</c:v>
                </c:pt>
                <c:pt idx="44">
                  <c:v>12.4315</c:v>
                </c:pt>
                <c:pt idx="45">
                  <c:v>12.482380000000004</c:v>
                </c:pt>
                <c:pt idx="46">
                  <c:v>12.40250900000003</c:v>
                </c:pt>
                <c:pt idx="47">
                  <c:v>12.4315</c:v>
                </c:pt>
                <c:pt idx="48">
                  <c:v>12.383707000000006</c:v>
                </c:pt>
                <c:pt idx="49">
                  <c:v>12.518853999999999</c:v>
                </c:pt>
                <c:pt idx="50">
                  <c:v>12.338987000000001</c:v>
                </c:pt>
                <c:pt idx="51">
                  <c:v>12.347631</c:v>
                </c:pt>
                <c:pt idx="52">
                  <c:v>12.346187</c:v>
                </c:pt>
                <c:pt idx="53">
                  <c:v>12.369263</c:v>
                </c:pt>
                <c:pt idx="54">
                  <c:v>12.32747</c:v>
                </c:pt>
                <c:pt idx="55">
                  <c:v>12.271491000000001</c:v>
                </c:pt>
                <c:pt idx="56">
                  <c:v>12.224326999999999</c:v>
                </c:pt>
                <c:pt idx="57">
                  <c:v>12.134773999999998</c:v>
                </c:pt>
                <c:pt idx="58">
                  <c:v>12.190132</c:v>
                </c:pt>
                <c:pt idx="59">
                  <c:v>12.15178</c:v>
                </c:pt>
                <c:pt idx="60">
                  <c:v>12.061355000000001</c:v>
                </c:pt>
                <c:pt idx="61">
                  <c:v>12.137608999999999</c:v>
                </c:pt>
                <c:pt idx="62">
                  <c:v>12.038854000000001</c:v>
                </c:pt>
                <c:pt idx="63">
                  <c:v>11.95764200000003</c:v>
                </c:pt>
                <c:pt idx="64">
                  <c:v>12.017796000000002</c:v>
                </c:pt>
                <c:pt idx="65">
                  <c:v>11.890845000000002</c:v>
                </c:pt>
                <c:pt idx="66">
                  <c:v>11.901950999999999</c:v>
                </c:pt>
                <c:pt idx="67">
                  <c:v>11.802359000000004</c:v>
                </c:pt>
                <c:pt idx="68">
                  <c:v>11.861737000000026</c:v>
                </c:pt>
                <c:pt idx="69">
                  <c:v>11.706333000000001</c:v>
                </c:pt>
                <c:pt idx="70">
                  <c:v>11.789969999999999</c:v>
                </c:pt>
                <c:pt idx="71">
                  <c:v>11.691317999999999</c:v>
                </c:pt>
                <c:pt idx="72">
                  <c:v>11.722739000000002</c:v>
                </c:pt>
                <c:pt idx="73">
                  <c:v>11.630081000000001</c:v>
                </c:pt>
                <c:pt idx="74">
                  <c:v>11.504533</c:v>
                </c:pt>
                <c:pt idx="75">
                  <c:v>11.532763000000001</c:v>
                </c:pt>
                <c:pt idx="76">
                  <c:v>11.481733</c:v>
                </c:pt>
                <c:pt idx="77">
                  <c:v>11.38303900000003</c:v>
                </c:pt>
                <c:pt idx="78">
                  <c:v>11.365786000000057</c:v>
                </c:pt>
                <c:pt idx="79">
                  <c:v>11.379055000000006</c:v>
                </c:pt>
                <c:pt idx="80">
                  <c:v>11.344594000000004</c:v>
                </c:pt>
                <c:pt idx="81">
                  <c:v>11.260187</c:v>
                </c:pt>
                <c:pt idx="82">
                  <c:v>11.198593000000001</c:v>
                </c:pt>
                <c:pt idx="83">
                  <c:v>11.247052999999999</c:v>
                </c:pt>
                <c:pt idx="84">
                  <c:v>11.172486000000045</c:v>
                </c:pt>
                <c:pt idx="85">
                  <c:v>11.156854000000004</c:v>
                </c:pt>
                <c:pt idx="86">
                  <c:v>11.046720999999998</c:v>
                </c:pt>
                <c:pt idx="87">
                  <c:v>11.088059999999999</c:v>
                </c:pt>
                <c:pt idx="88">
                  <c:v>10.988860999999998</c:v>
                </c:pt>
                <c:pt idx="89">
                  <c:v>10.972202000000006</c:v>
                </c:pt>
                <c:pt idx="90">
                  <c:v>11.006829</c:v>
                </c:pt>
                <c:pt idx="91">
                  <c:v>10.959404000000045</c:v>
                </c:pt>
                <c:pt idx="92">
                  <c:v>10.82466</c:v>
                </c:pt>
                <c:pt idx="93">
                  <c:v>10.927476</c:v>
                </c:pt>
                <c:pt idx="94">
                  <c:v>10.744113999999998</c:v>
                </c:pt>
                <c:pt idx="95">
                  <c:v>10.629372999999999</c:v>
                </c:pt>
                <c:pt idx="96">
                  <c:v>10.609545000000002</c:v>
                </c:pt>
                <c:pt idx="97">
                  <c:v>10.628132000000001</c:v>
                </c:pt>
                <c:pt idx="98">
                  <c:v>10.503590000000004</c:v>
                </c:pt>
                <c:pt idx="99">
                  <c:v>10.524449000000002</c:v>
                </c:pt>
                <c:pt idx="100">
                  <c:v>10.419353000000001</c:v>
                </c:pt>
                <c:pt idx="101">
                  <c:v>10.459556000000045</c:v>
                </c:pt>
                <c:pt idx="102">
                  <c:v>10.373243</c:v>
                </c:pt>
                <c:pt idx="103">
                  <c:v>10.365982000000038</c:v>
                </c:pt>
                <c:pt idx="104">
                  <c:v>10.353890000000026</c:v>
                </c:pt>
                <c:pt idx="105">
                  <c:v>10.449796000000006</c:v>
                </c:pt>
                <c:pt idx="106">
                  <c:v>10.556429000000024</c:v>
                </c:pt>
                <c:pt idx="107">
                  <c:v>10.587277999999998</c:v>
                </c:pt>
                <c:pt idx="108">
                  <c:v>10.573695000000004</c:v>
                </c:pt>
                <c:pt idx="109">
                  <c:v>10.680354999999999</c:v>
                </c:pt>
                <c:pt idx="110">
                  <c:v>10.689086000000026</c:v>
                </c:pt>
                <c:pt idx="111">
                  <c:v>10.794387999999998</c:v>
                </c:pt>
                <c:pt idx="112">
                  <c:v>10.838572999999998</c:v>
                </c:pt>
                <c:pt idx="113">
                  <c:v>10.77550600000003</c:v>
                </c:pt>
                <c:pt idx="114">
                  <c:v>10.803208</c:v>
                </c:pt>
                <c:pt idx="115">
                  <c:v>10.765451000000002</c:v>
                </c:pt>
                <c:pt idx="116">
                  <c:v>10.725324000000001</c:v>
                </c:pt>
                <c:pt idx="117">
                  <c:v>10.805727000000006</c:v>
                </c:pt>
                <c:pt idx="118">
                  <c:v>10.870240000000004</c:v>
                </c:pt>
                <c:pt idx="119">
                  <c:v>10.937682000000002</c:v>
                </c:pt>
                <c:pt idx="120">
                  <c:v>11.130840999999998</c:v>
                </c:pt>
                <c:pt idx="121">
                  <c:v>11.222139</c:v>
                </c:pt>
                <c:pt idx="122">
                  <c:v>11.209059</c:v>
                </c:pt>
                <c:pt idx="123">
                  <c:v>11.340628000000001</c:v>
                </c:pt>
                <c:pt idx="124">
                  <c:v>11.339295</c:v>
                </c:pt>
                <c:pt idx="125">
                  <c:v>11.361814000000004</c:v>
                </c:pt>
                <c:pt idx="126">
                  <c:v>11.406969</c:v>
                </c:pt>
                <c:pt idx="127">
                  <c:v>11.398991000000001</c:v>
                </c:pt>
                <c:pt idx="128">
                  <c:v>11.306267</c:v>
                </c:pt>
                <c:pt idx="129">
                  <c:v>11.273335000000001</c:v>
                </c:pt>
                <c:pt idx="130">
                  <c:v>11.293084</c:v>
                </c:pt>
                <c:pt idx="131">
                  <c:v>11.29045</c:v>
                </c:pt>
                <c:pt idx="132">
                  <c:v>11.345914</c:v>
                </c:pt>
                <c:pt idx="133">
                  <c:v>11.432287000000002</c:v>
                </c:pt>
                <c:pt idx="134">
                  <c:v>11.704966999999998</c:v>
                </c:pt>
                <c:pt idx="135">
                  <c:v>11.799605</c:v>
                </c:pt>
                <c:pt idx="136">
                  <c:v>11.97719</c:v>
                </c:pt>
                <c:pt idx="137">
                  <c:v>12.130527999999998</c:v>
                </c:pt>
                <c:pt idx="138">
                  <c:v>12.267194</c:v>
                </c:pt>
                <c:pt idx="139">
                  <c:v>12.444566</c:v>
                </c:pt>
                <c:pt idx="140">
                  <c:v>12.530546000000006</c:v>
                </c:pt>
                <c:pt idx="141">
                  <c:v>12.738450999999998</c:v>
                </c:pt>
                <c:pt idx="142">
                  <c:v>12.88046600000003</c:v>
                </c:pt>
                <c:pt idx="143">
                  <c:v>13.052973</c:v>
                </c:pt>
                <c:pt idx="144">
                  <c:v>13.115583000000004</c:v>
                </c:pt>
                <c:pt idx="145">
                  <c:v>13.229342999999998</c:v>
                </c:pt>
                <c:pt idx="146">
                  <c:v>13.337872000000001</c:v>
                </c:pt>
                <c:pt idx="147">
                  <c:v>13.212369999999998</c:v>
                </c:pt>
                <c:pt idx="148">
                  <c:v>13.167726</c:v>
                </c:pt>
                <c:pt idx="149">
                  <c:v>13.203121999999999</c:v>
                </c:pt>
                <c:pt idx="150">
                  <c:v>13.094169999999998</c:v>
                </c:pt>
                <c:pt idx="151">
                  <c:v>13.124765999999999</c:v>
                </c:pt>
                <c:pt idx="152">
                  <c:v>13.100288000000001</c:v>
                </c:pt>
                <c:pt idx="153">
                  <c:v>13.010385000000001</c:v>
                </c:pt>
                <c:pt idx="154">
                  <c:v>13.02253900000003</c:v>
                </c:pt>
                <c:pt idx="155">
                  <c:v>13.17541600000003</c:v>
                </c:pt>
                <c:pt idx="156">
                  <c:v>13.264908999999999</c:v>
                </c:pt>
                <c:pt idx="157">
                  <c:v>13.411229000000001</c:v>
                </c:pt>
                <c:pt idx="158">
                  <c:v>13.670395000000001</c:v>
                </c:pt>
                <c:pt idx="159">
                  <c:v>13.950826000000006</c:v>
                </c:pt>
                <c:pt idx="160">
                  <c:v>14.132735</c:v>
                </c:pt>
                <c:pt idx="161">
                  <c:v>14.258645</c:v>
                </c:pt>
                <c:pt idx="162">
                  <c:v>14.373917</c:v>
                </c:pt>
                <c:pt idx="163">
                  <c:v>14.597067999999998</c:v>
                </c:pt>
                <c:pt idx="164">
                  <c:v>14.740859999999998</c:v>
                </c:pt>
                <c:pt idx="165">
                  <c:v>14.926101000000001</c:v>
                </c:pt>
                <c:pt idx="166">
                  <c:v>15.241195999999999</c:v>
                </c:pt>
                <c:pt idx="167">
                  <c:v>15.296443</c:v>
                </c:pt>
                <c:pt idx="168">
                  <c:v>15.481444000000026</c:v>
                </c:pt>
                <c:pt idx="169">
                  <c:v>15.780615000000001</c:v>
                </c:pt>
                <c:pt idx="170">
                  <c:v>15.891499000000024</c:v>
                </c:pt>
                <c:pt idx="171">
                  <c:v>15.995703000000002</c:v>
                </c:pt>
                <c:pt idx="172">
                  <c:v>16.206154000000005</c:v>
                </c:pt>
                <c:pt idx="173">
                  <c:v>16.354368000000065</c:v>
                </c:pt>
                <c:pt idx="174">
                  <c:v>16.557925999999998</c:v>
                </c:pt>
                <c:pt idx="175">
                  <c:v>16.744485999999988</c:v>
                </c:pt>
                <c:pt idx="176">
                  <c:v>16.775777999999942</c:v>
                </c:pt>
                <c:pt idx="177">
                  <c:v>16.750353</c:v>
                </c:pt>
                <c:pt idx="178">
                  <c:v>16.895629999999919</c:v>
                </c:pt>
                <c:pt idx="179">
                  <c:v>16.925229999999889</c:v>
                </c:pt>
                <c:pt idx="180">
                  <c:v>17.133913000000035</c:v>
                </c:pt>
                <c:pt idx="181">
                  <c:v>17.278489999999927</c:v>
                </c:pt>
                <c:pt idx="182">
                  <c:v>17.391784999999999</c:v>
                </c:pt>
                <c:pt idx="183">
                  <c:v>17.450746999999911</c:v>
                </c:pt>
                <c:pt idx="184">
                  <c:v>17.612389</c:v>
                </c:pt>
                <c:pt idx="185">
                  <c:v>17.659727</c:v>
                </c:pt>
                <c:pt idx="186">
                  <c:v>17.456855999999998</c:v>
                </c:pt>
                <c:pt idx="187">
                  <c:v>17.497655999999999</c:v>
                </c:pt>
                <c:pt idx="188">
                  <c:v>17.509917999999999</c:v>
                </c:pt>
                <c:pt idx="189">
                  <c:v>17.465007999999919</c:v>
                </c:pt>
                <c:pt idx="190">
                  <c:v>17.495604999999927</c:v>
                </c:pt>
                <c:pt idx="191">
                  <c:v>17.532395999999999</c:v>
                </c:pt>
                <c:pt idx="192">
                  <c:v>17.491523999999931</c:v>
                </c:pt>
                <c:pt idx="193">
                  <c:v>17.25029</c:v>
                </c:pt>
                <c:pt idx="194">
                  <c:v>17.218101999999988</c:v>
                </c:pt>
                <c:pt idx="195">
                  <c:v>17.034222</c:v>
                </c:pt>
                <c:pt idx="196">
                  <c:v>16.946971999999999</c:v>
                </c:pt>
                <c:pt idx="197">
                  <c:v>16.870025999999999</c:v>
                </c:pt>
                <c:pt idx="198">
                  <c:v>16.697652999999999</c:v>
                </c:pt>
                <c:pt idx="199">
                  <c:v>16.517399000000001</c:v>
                </c:pt>
                <c:pt idx="200">
                  <c:v>16.473121999999989</c:v>
                </c:pt>
                <c:pt idx="201">
                  <c:v>16.257311000000001</c:v>
                </c:pt>
                <c:pt idx="202">
                  <c:v>16.143867000000061</c:v>
                </c:pt>
                <c:pt idx="203">
                  <c:v>16.215617999999989</c:v>
                </c:pt>
                <c:pt idx="204">
                  <c:v>16.143867000000061</c:v>
                </c:pt>
                <c:pt idx="205">
                  <c:v>15.993833</c:v>
                </c:pt>
                <c:pt idx="206">
                  <c:v>15.965857000000026</c:v>
                </c:pt>
                <c:pt idx="207">
                  <c:v>15.891499000000024</c:v>
                </c:pt>
                <c:pt idx="208">
                  <c:v>15.872962000000006</c:v>
                </c:pt>
                <c:pt idx="209">
                  <c:v>15.81934</c:v>
                </c:pt>
                <c:pt idx="210">
                  <c:v>15.826719000000002</c:v>
                </c:pt>
                <c:pt idx="211">
                  <c:v>15.786143000000001</c:v>
                </c:pt>
                <c:pt idx="212">
                  <c:v>15.775093</c:v>
                </c:pt>
                <c:pt idx="213">
                  <c:v>15.637621999999999</c:v>
                </c:pt>
                <c:pt idx="214">
                  <c:v>15.699796000000006</c:v>
                </c:pt>
                <c:pt idx="215">
                  <c:v>15.723627999999998</c:v>
                </c:pt>
                <c:pt idx="216">
                  <c:v>15.592052000000002</c:v>
                </c:pt>
                <c:pt idx="217">
                  <c:v>15.573874</c:v>
                </c:pt>
                <c:pt idx="218">
                  <c:v>15.55206600000003</c:v>
                </c:pt>
                <c:pt idx="219">
                  <c:v>15.532125000000001</c:v>
                </c:pt>
                <c:pt idx="220">
                  <c:v>15.438121999999998</c:v>
                </c:pt>
                <c:pt idx="221">
                  <c:v>15.39315</c:v>
                </c:pt>
                <c:pt idx="222">
                  <c:v>15.35009200000003</c:v>
                </c:pt>
                <c:pt idx="223">
                  <c:v>15.380589000000038</c:v>
                </c:pt>
                <c:pt idx="224">
                  <c:v>15.226969999999998</c:v>
                </c:pt>
                <c:pt idx="225">
                  <c:v>15.148981999999998</c:v>
                </c:pt>
                <c:pt idx="226">
                  <c:v>15.074902</c:v>
                </c:pt>
                <c:pt idx="227">
                  <c:v>15.015206000000004</c:v>
                </c:pt>
                <c:pt idx="228">
                  <c:v>14.980198</c:v>
                </c:pt>
                <c:pt idx="229">
                  <c:v>14.91564900000003</c:v>
                </c:pt>
                <c:pt idx="230">
                  <c:v>14.770136000000004</c:v>
                </c:pt>
                <c:pt idx="231">
                  <c:v>14.747747999999998</c:v>
                </c:pt>
                <c:pt idx="232">
                  <c:v>14.673922999999998</c:v>
                </c:pt>
                <c:pt idx="233">
                  <c:v>14.653395</c:v>
                </c:pt>
                <c:pt idx="234">
                  <c:v>14.593667</c:v>
                </c:pt>
                <c:pt idx="235">
                  <c:v>14.478297</c:v>
                </c:pt>
                <c:pt idx="236">
                  <c:v>14.405824000000004</c:v>
                </c:pt>
                <c:pt idx="237">
                  <c:v>14.394057</c:v>
                </c:pt>
                <c:pt idx="238">
                  <c:v>14.296969000000001</c:v>
                </c:pt>
                <c:pt idx="239">
                  <c:v>14.38902</c:v>
                </c:pt>
                <c:pt idx="240">
                  <c:v>14.210464</c:v>
                </c:pt>
                <c:pt idx="241">
                  <c:v>14.258645</c:v>
                </c:pt>
                <c:pt idx="242">
                  <c:v>14.202173999999999</c:v>
                </c:pt>
                <c:pt idx="243">
                  <c:v>14.300305</c:v>
                </c:pt>
                <c:pt idx="244">
                  <c:v>14.212127000000001</c:v>
                </c:pt>
                <c:pt idx="245">
                  <c:v>14.250325999999999</c:v>
                </c:pt>
                <c:pt idx="246">
                  <c:v>14.195549000000026</c:v>
                </c:pt>
                <c:pt idx="247">
                  <c:v>14.34375</c:v>
                </c:pt>
                <c:pt idx="248">
                  <c:v>14.296969000000001</c:v>
                </c:pt>
                <c:pt idx="249">
                  <c:v>14.338731000000001</c:v>
                </c:pt>
                <c:pt idx="250">
                  <c:v>14.157499000000024</c:v>
                </c:pt>
                <c:pt idx="251">
                  <c:v>14.034112999999998</c:v>
                </c:pt>
                <c:pt idx="252">
                  <c:v>13.960602000000026</c:v>
                </c:pt>
                <c:pt idx="253">
                  <c:v>13.843780000000002</c:v>
                </c:pt>
                <c:pt idx="254">
                  <c:v>13.822793000000004</c:v>
                </c:pt>
                <c:pt idx="255">
                  <c:v>13.719936000000002</c:v>
                </c:pt>
                <c:pt idx="256">
                  <c:v>13.589266</c:v>
                </c:pt>
                <c:pt idx="257">
                  <c:v>13.464547000000024</c:v>
                </c:pt>
                <c:pt idx="258">
                  <c:v>13.379964000000006</c:v>
                </c:pt>
                <c:pt idx="259">
                  <c:v>13.323872</c:v>
                </c:pt>
                <c:pt idx="260">
                  <c:v>13.255624000000006</c:v>
                </c:pt>
                <c:pt idx="261">
                  <c:v>13.15083600000003</c:v>
                </c:pt>
                <c:pt idx="262">
                  <c:v>13.042317000000001</c:v>
                </c:pt>
                <c:pt idx="263">
                  <c:v>12.995212</c:v>
                </c:pt>
                <c:pt idx="264">
                  <c:v>12.766724</c:v>
                </c:pt>
                <c:pt idx="265">
                  <c:v>12.747369999999997</c:v>
                </c:pt>
                <c:pt idx="266">
                  <c:v>12.505713</c:v>
                </c:pt>
                <c:pt idx="267">
                  <c:v>12.552503000000026</c:v>
                </c:pt>
                <c:pt idx="268">
                  <c:v>12.447470000000001</c:v>
                </c:pt>
                <c:pt idx="269">
                  <c:v>12.294424999999999</c:v>
                </c:pt>
                <c:pt idx="270">
                  <c:v>12.146114000000001</c:v>
                </c:pt>
                <c:pt idx="271">
                  <c:v>12.081077000000001</c:v>
                </c:pt>
                <c:pt idx="272">
                  <c:v>11.975793000000024</c:v>
                </c:pt>
                <c:pt idx="273">
                  <c:v>11.920017</c:v>
                </c:pt>
                <c:pt idx="274">
                  <c:v>11.847900999999998</c:v>
                </c:pt>
                <c:pt idx="275">
                  <c:v>11.824418</c:v>
                </c:pt>
                <c:pt idx="276">
                  <c:v>11.729582000000002</c:v>
                </c:pt>
                <c:pt idx="277">
                  <c:v>11.715899</c:v>
                </c:pt>
                <c:pt idx="278">
                  <c:v>11.728212999999997</c:v>
                </c:pt>
                <c:pt idx="279">
                  <c:v>11.66269900000003</c:v>
                </c:pt>
                <c:pt idx="280">
                  <c:v>11.653182000000006</c:v>
                </c:pt>
                <c:pt idx="281">
                  <c:v>11.579970999999999</c:v>
                </c:pt>
                <c:pt idx="282">
                  <c:v>11.476370999999999</c:v>
                </c:pt>
                <c:pt idx="283">
                  <c:v>11.468341000000001</c:v>
                </c:pt>
                <c:pt idx="284">
                  <c:v>11.465668000000004</c:v>
                </c:pt>
                <c:pt idx="285">
                  <c:v>11.412293</c:v>
                </c:pt>
                <c:pt idx="286">
                  <c:v>11.373750000000006</c:v>
                </c:pt>
                <c:pt idx="287">
                  <c:v>11.392347000000004</c:v>
                </c:pt>
                <c:pt idx="288">
                  <c:v>11.222142</c:v>
                </c:pt>
                <c:pt idx="289">
                  <c:v>11.328723999999999</c:v>
                </c:pt>
                <c:pt idx="290">
                  <c:v>11.322118</c:v>
                </c:pt>
                <c:pt idx="291">
                  <c:v>11.30363500000003</c:v>
                </c:pt>
                <c:pt idx="292">
                  <c:v>11.380386000000026</c:v>
                </c:pt>
                <c:pt idx="293">
                  <c:v>11.335334000000024</c:v>
                </c:pt>
                <c:pt idx="294">
                  <c:v>11.30758900000003</c:v>
                </c:pt>
                <c:pt idx="295">
                  <c:v>11.319470000000004</c:v>
                </c:pt>
                <c:pt idx="296">
                  <c:v>11.328723999999999</c:v>
                </c:pt>
                <c:pt idx="297">
                  <c:v>11.257561000000001</c:v>
                </c:pt>
                <c:pt idx="298">
                  <c:v>11.270704</c:v>
                </c:pt>
                <c:pt idx="299">
                  <c:v>11.258873999999999</c:v>
                </c:pt>
                <c:pt idx="300">
                  <c:v>11.180312000000001</c:v>
                </c:pt>
                <c:pt idx="301">
                  <c:v>11.139943000000001</c:v>
                </c:pt>
                <c:pt idx="302">
                  <c:v>11.250993000000001</c:v>
                </c:pt>
                <c:pt idx="303">
                  <c:v>11.241805999999999</c:v>
                </c:pt>
                <c:pt idx="304">
                  <c:v>11.244429999999999</c:v>
                </c:pt>
                <c:pt idx="305">
                  <c:v>11.169880000000004</c:v>
                </c:pt>
                <c:pt idx="306">
                  <c:v>11.230002999999998</c:v>
                </c:pt>
                <c:pt idx="307">
                  <c:v>11.209052</c:v>
                </c:pt>
                <c:pt idx="308">
                  <c:v>11.112671000000001</c:v>
                </c:pt>
                <c:pt idx="309">
                  <c:v>11.125648</c:v>
                </c:pt>
                <c:pt idx="310">
                  <c:v>11.260187</c:v>
                </c:pt>
                <c:pt idx="311">
                  <c:v>11.164669</c:v>
                </c:pt>
                <c:pt idx="312">
                  <c:v>11.120458000000001</c:v>
                </c:pt>
                <c:pt idx="313">
                  <c:v>11.158155000000001</c:v>
                </c:pt>
                <c:pt idx="314">
                  <c:v>11.120455</c:v>
                </c:pt>
                <c:pt idx="315">
                  <c:v>11.540170999999999</c:v>
                </c:pt>
                <c:pt idx="316">
                  <c:v>11.439649000000006</c:v>
                </c:pt>
                <c:pt idx="317">
                  <c:v>11.526719</c:v>
                </c:pt>
                <c:pt idx="318">
                  <c:v>11.57252600000003</c:v>
                </c:pt>
                <c:pt idx="319">
                  <c:v>11.515970000000001</c:v>
                </c:pt>
                <c:pt idx="320">
                  <c:v>11.52</c:v>
                </c:pt>
                <c:pt idx="321">
                  <c:v>11.556337000000006</c:v>
                </c:pt>
                <c:pt idx="322">
                  <c:v>11.51328</c:v>
                </c:pt>
                <c:pt idx="323">
                  <c:v>11.529412000000002</c:v>
                </c:pt>
                <c:pt idx="324">
                  <c:v>11.622581</c:v>
                </c:pt>
                <c:pt idx="325">
                  <c:v>11.568477</c:v>
                </c:pt>
                <c:pt idx="326">
                  <c:v>11.560382000000002</c:v>
                </c:pt>
                <c:pt idx="327">
                  <c:v>11.621225999999998</c:v>
                </c:pt>
                <c:pt idx="328">
                  <c:v>11.590086000000024</c:v>
                </c:pt>
                <c:pt idx="329">
                  <c:v>11.532096000000006</c:v>
                </c:pt>
                <c:pt idx="330">
                  <c:v>11.600907999999999</c:v>
                </c:pt>
                <c:pt idx="331">
                  <c:v>11.580629</c:v>
                </c:pt>
                <c:pt idx="332">
                  <c:v>11.564428000000001</c:v>
                </c:pt>
                <c:pt idx="333">
                  <c:v>11.542864</c:v>
                </c:pt>
                <c:pt idx="334">
                  <c:v>11.526721999999999</c:v>
                </c:pt>
                <c:pt idx="335">
                  <c:v>11.538823999999998</c:v>
                </c:pt>
                <c:pt idx="336">
                  <c:v>11.479751</c:v>
                </c:pt>
                <c:pt idx="337">
                  <c:v>11.471722</c:v>
                </c:pt>
                <c:pt idx="338">
                  <c:v>11.502541000000004</c:v>
                </c:pt>
                <c:pt idx="339">
                  <c:v>11.490473</c:v>
                </c:pt>
                <c:pt idx="340">
                  <c:v>11.477079</c:v>
                </c:pt>
                <c:pt idx="341">
                  <c:v>11.440983000000001</c:v>
                </c:pt>
                <c:pt idx="342">
                  <c:v>11.470387000000002</c:v>
                </c:pt>
                <c:pt idx="343">
                  <c:v>11.483772</c:v>
                </c:pt>
                <c:pt idx="344">
                  <c:v>11.424977999999999</c:v>
                </c:pt>
                <c:pt idx="345">
                  <c:v>11.416984000000006</c:v>
                </c:pt>
                <c:pt idx="346">
                  <c:v>11.370463000000004</c:v>
                </c:pt>
                <c:pt idx="347">
                  <c:v>11.434311999999998</c:v>
                </c:pt>
                <c:pt idx="348">
                  <c:v>11.394363999999999</c:v>
                </c:pt>
                <c:pt idx="349">
                  <c:v>11.332064000000004</c:v>
                </c:pt>
                <c:pt idx="350">
                  <c:v>11.313575</c:v>
                </c:pt>
                <c:pt idx="351">
                  <c:v>11.369140000000026</c:v>
                </c:pt>
                <c:pt idx="352">
                  <c:v>11.228116999999999</c:v>
                </c:pt>
                <c:pt idx="353">
                  <c:v>11.221569000000001</c:v>
                </c:pt>
                <c:pt idx="354">
                  <c:v>11.160210999999999</c:v>
                </c:pt>
                <c:pt idx="355">
                  <c:v>11.175841</c:v>
                </c:pt>
                <c:pt idx="356">
                  <c:v>11.151101000000001</c:v>
                </c:pt>
                <c:pt idx="357">
                  <c:v>11.079788000000002</c:v>
                </c:pt>
                <c:pt idx="358">
                  <c:v>11.066871000000001</c:v>
                </c:pt>
                <c:pt idx="359">
                  <c:v>11.122519</c:v>
                </c:pt>
                <c:pt idx="360">
                  <c:v>11.065579000000024</c:v>
                </c:pt>
                <c:pt idx="361">
                  <c:v>11.021778999999999</c:v>
                </c:pt>
                <c:pt idx="362">
                  <c:v>10.998659</c:v>
                </c:pt>
                <c:pt idx="363">
                  <c:v>11.020496000000024</c:v>
                </c:pt>
                <c:pt idx="364">
                  <c:v>11.020496000000024</c:v>
                </c:pt>
                <c:pt idx="365">
                  <c:v>10.961516000000024</c:v>
                </c:pt>
                <c:pt idx="366">
                  <c:v>10.887599000000026</c:v>
                </c:pt>
                <c:pt idx="367">
                  <c:v>10.918127999999999</c:v>
                </c:pt>
                <c:pt idx="368">
                  <c:v>10.790246</c:v>
                </c:pt>
                <c:pt idx="369">
                  <c:v>10.892680000000034</c:v>
                </c:pt>
                <c:pt idx="370">
                  <c:v>10.913031</c:v>
                </c:pt>
                <c:pt idx="371">
                  <c:v>10.907943</c:v>
                </c:pt>
                <c:pt idx="372">
                  <c:v>10.953846000000036</c:v>
                </c:pt>
                <c:pt idx="373">
                  <c:v>10.862232000000038</c:v>
                </c:pt>
                <c:pt idx="374">
                  <c:v>10.876180000000026</c:v>
                </c:pt>
                <c:pt idx="375">
                  <c:v>10.950016000000026</c:v>
                </c:pt>
                <c:pt idx="376">
                  <c:v>10.83565400000003</c:v>
                </c:pt>
                <c:pt idx="377">
                  <c:v>10.826812</c:v>
                </c:pt>
                <c:pt idx="378">
                  <c:v>10.745027999999998</c:v>
                </c:pt>
                <c:pt idx="379">
                  <c:v>10.735005000000001</c:v>
                </c:pt>
                <c:pt idx="380">
                  <c:v>10.702494000000026</c:v>
                </c:pt>
                <c:pt idx="381">
                  <c:v>10.765103</c:v>
                </c:pt>
                <c:pt idx="382">
                  <c:v>10.608033000000001</c:v>
                </c:pt>
                <c:pt idx="383">
                  <c:v>10.653914</c:v>
                </c:pt>
                <c:pt idx="384">
                  <c:v>10.637772999999999</c:v>
                </c:pt>
                <c:pt idx="385">
                  <c:v>10.588252000000001</c:v>
                </c:pt>
                <c:pt idx="386">
                  <c:v>10.494797</c:v>
                </c:pt>
                <c:pt idx="387">
                  <c:v>10.463017000000002</c:v>
                </c:pt>
                <c:pt idx="388">
                  <c:v>10.481339</c:v>
                </c:pt>
                <c:pt idx="389">
                  <c:v>10.424027000000001</c:v>
                </c:pt>
                <c:pt idx="390">
                  <c:v>10.420382</c:v>
                </c:pt>
                <c:pt idx="391">
                  <c:v>10.345285000000002</c:v>
                </c:pt>
                <c:pt idx="392">
                  <c:v>10.277919000000001</c:v>
                </c:pt>
                <c:pt idx="393">
                  <c:v>10.228879999999998</c:v>
                </c:pt>
                <c:pt idx="394">
                  <c:v>10.231266999999999</c:v>
                </c:pt>
                <c:pt idx="395">
                  <c:v>10.226494000000002</c:v>
                </c:pt>
                <c:pt idx="396">
                  <c:v>10.201473999999999</c:v>
                </c:pt>
                <c:pt idx="397">
                  <c:v>10.138599999999999</c:v>
                </c:pt>
                <c:pt idx="398">
                  <c:v>9.9708770000000015</c:v>
                </c:pt>
                <c:pt idx="399">
                  <c:v>10.024522999999999</c:v>
                </c:pt>
                <c:pt idx="400">
                  <c:v>9.9267760000000003</c:v>
                </c:pt>
                <c:pt idx="401">
                  <c:v>9.9302539999999997</c:v>
                </c:pt>
                <c:pt idx="402">
                  <c:v>9.843751000000001</c:v>
                </c:pt>
                <c:pt idx="403">
                  <c:v>9.7865040000000008</c:v>
                </c:pt>
                <c:pt idx="404">
                  <c:v>9.726185000000001</c:v>
                </c:pt>
                <c:pt idx="405">
                  <c:v>9.7193829999999988</c:v>
                </c:pt>
                <c:pt idx="406">
                  <c:v>9.7069189999999992</c:v>
                </c:pt>
                <c:pt idx="407">
                  <c:v>9.6560990000000047</c:v>
                </c:pt>
                <c:pt idx="408">
                  <c:v>9.6111439999999995</c:v>
                </c:pt>
                <c:pt idx="409">
                  <c:v>9.5652840000000268</c:v>
                </c:pt>
                <c:pt idx="410">
                  <c:v>9.5252020000000002</c:v>
                </c:pt>
                <c:pt idx="411">
                  <c:v>9.5452199999999987</c:v>
                </c:pt>
                <c:pt idx="412">
                  <c:v>9.4290200000000013</c:v>
                </c:pt>
                <c:pt idx="413">
                  <c:v>9.4886060000000008</c:v>
                </c:pt>
                <c:pt idx="414">
                  <c:v>9.448836</c:v>
                </c:pt>
                <c:pt idx="415">
                  <c:v>9.4389249999999993</c:v>
                </c:pt>
                <c:pt idx="416">
                  <c:v>9.3719960000000047</c:v>
                </c:pt>
                <c:pt idx="417">
                  <c:v>9.3436160000000008</c:v>
                </c:pt>
                <c:pt idx="418">
                  <c:v>9.3556110000000068</c:v>
                </c:pt>
                <c:pt idx="419">
                  <c:v>9.3033760000000001</c:v>
                </c:pt>
                <c:pt idx="420">
                  <c:v>9.3218400000000035</c:v>
                </c:pt>
                <c:pt idx="421">
                  <c:v>9.2341759999999979</c:v>
                </c:pt>
                <c:pt idx="422">
                  <c:v>9.2795290000000001</c:v>
                </c:pt>
                <c:pt idx="423">
                  <c:v>9.3240160000000003</c:v>
                </c:pt>
                <c:pt idx="424">
                  <c:v>9.2384879999999985</c:v>
                </c:pt>
                <c:pt idx="425">
                  <c:v>9.2676320000000008</c:v>
                </c:pt>
                <c:pt idx="426">
                  <c:v>9.2201829999999987</c:v>
                </c:pt>
                <c:pt idx="427">
                  <c:v>9.3044590000000067</c:v>
                </c:pt>
                <c:pt idx="428">
                  <c:v>9.3044590000000067</c:v>
                </c:pt>
                <c:pt idx="429">
                  <c:v>9.2406439999999996</c:v>
                </c:pt>
                <c:pt idx="430">
                  <c:v>9.3359900000000007</c:v>
                </c:pt>
                <c:pt idx="431">
                  <c:v>9.3567060000000417</c:v>
                </c:pt>
                <c:pt idx="432">
                  <c:v>9.3960810000000006</c:v>
                </c:pt>
                <c:pt idx="433">
                  <c:v>9.4367230000000006</c:v>
                </c:pt>
                <c:pt idx="434">
                  <c:v>9.4169289999999997</c:v>
                </c:pt>
                <c:pt idx="435">
                  <c:v>9.4742269999999991</c:v>
                </c:pt>
                <c:pt idx="436">
                  <c:v>9.4786490000000008</c:v>
                </c:pt>
                <c:pt idx="437">
                  <c:v>9.5374310000000015</c:v>
                </c:pt>
                <c:pt idx="438">
                  <c:v>9.535209</c:v>
                </c:pt>
                <c:pt idx="439">
                  <c:v>9.5887470000000015</c:v>
                </c:pt>
                <c:pt idx="440">
                  <c:v>9.6268509999999985</c:v>
                </c:pt>
                <c:pt idx="441">
                  <c:v>9.6910799999999995</c:v>
                </c:pt>
                <c:pt idx="442">
                  <c:v>9.7341309999999996</c:v>
                </c:pt>
                <c:pt idx="443">
                  <c:v>9.6718789999999988</c:v>
                </c:pt>
                <c:pt idx="444">
                  <c:v>9.781936</c:v>
                </c:pt>
                <c:pt idx="445">
                  <c:v>9.8598400000000268</c:v>
                </c:pt>
                <c:pt idx="446">
                  <c:v>9.8655940000000513</c:v>
                </c:pt>
                <c:pt idx="447">
                  <c:v>9.9720400000000247</c:v>
                </c:pt>
                <c:pt idx="448">
                  <c:v>9.8932540000000007</c:v>
                </c:pt>
                <c:pt idx="449">
                  <c:v>10.04208</c:v>
                </c:pt>
                <c:pt idx="450">
                  <c:v>10.103182</c:v>
                </c:pt>
                <c:pt idx="451">
                  <c:v>10.222916</c:v>
                </c:pt>
                <c:pt idx="452">
                  <c:v>10.258756</c:v>
                </c:pt>
                <c:pt idx="453">
                  <c:v>10.304334000000004</c:v>
                </c:pt>
                <c:pt idx="454">
                  <c:v>10.371865</c:v>
                </c:pt>
                <c:pt idx="455">
                  <c:v>10.422812</c:v>
                </c:pt>
                <c:pt idx="456">
                  <c:v>10.48378400000003</c:v>
                </c:pt>
                <c:pt idx="457">
                  <c:v>10.577141000000001</c:v>
                </c:pt>
                <c:pt idx="458">
                  <c:v>10.663862</c:v>
                </c:pt>
                <c:pt idx="459">
                  <c:v>10.788987000000001</c:v>
                </c:pt>
                <c:pt idx="460">
                  <c:v>10.812927</c:v>
                </c:pt>
                <c:pt idx="461">
                  <c:v>10.823024</c:v>
                </c:pt>
                <c:pt idx="462">
                  <c:v>10.927047</c:v>
                </c:pt>
                <c:pt idx="463">
                  <c:v>10.980714000000004</c:v>
                </c:pt>
                <c:pt idx="464">
                  <c:v>10.866031000000024</c:v>
                </c:pt>
                <c:pt idx="465">
                  <c:v>10.960238</c:v>
                </c:pt>
                <c:pt idx="466">
                  <c:v>11.090131</c:v>
                </c:pt>
                <c:pt idx="467">
                  <c:v>11.116033</c:v>
                </c:pt>
                <c:pt idx="468">
                  <c:v>11.216334</c:v>
                </c:pt>
                <c:pt idx="469">
                  <c:v>11.322817000000002</c:v>
                </c:pt>
                <c:pt idx="470">
                  <c:v>11.38772</c:v>
                </c:pt>
                <c:pt idx="471">
                  <c:v>11.431643000000001</c:v>
                </c:pt>
                <c:pt idx="472">
                  <c:v>11.439649000000006</c:v>
                </c:pt>
                <c:pt idx="473">
                  <c:v>11.49047</c:v>
                </c:pt>
                <c:pt idx="474">
                  <c:v>11.510597000000002</c:v>
                </c:pt>
                <c:pt idx="475">
                  <c:v>11.505224</c:v>
                </c:pt>
                <c:pt idx="476">
                  <c:v>11.495836000000038</c:v>
                </c:pt>
                <c:pt idx="477">
                  <c:v>11.517312999999998</c:v>
                </c:pt>
                <c:pt idx="478">
                  <c:v>11.546904</c:v>
                </c:pt>
                <c:pt idx="479">
                  <c:v>11.537481</c:v>
                </c:pt>
                <c:pt idx="480">
                  <c:v>11.603615</c:v>
                </c:pt>
                <c:pt idx="481">
                  <c:v>11.571175999999999</c:v>
                </c:pt>
                <c:pt idx="482">
                  <c:v>11.567127000000001</c:v>
                </c:pt>
                <c:pt idx="483">
                  <c:v>11.61445</c:v>
                </c:pt>
                <c:pt idx="484">
                  <c:v>11.540170999999999</c:v>
                </c:pt>
                <c:pt idx="485">
                  <c:v>11.591438</c:v>
                </c:pt>
                <c:pt idx="486">
                  <c:v>11.630719999999998</c:v>
                </c:pt>
                <c:pt idx="487">
                  <c:v>11.554989000000004</c:v>
                </c:pt>
                <c:pt idx="488">
                  <c:v>11.580629</c:v>
                </c:pt>
                <c:pt idx="489">
                  <c:v>11.542867000000001</c:v>
                </c:pt>
                <c:pt idx="490">
                  <c:v>11.573876</c:v>
                </c:pt>
                <c:pt idx="491">
                  <c:v>11.514624</c:v>
                </c:pt>
                <c:pt idx="492">
                  <c:v>11.521340999999998</c:v>
                </c:pt>
                <c:pt idx="493">
                  <c:v>11.442317999999998</c:v>
                </c:pt>
                <c:pt idx="494">
                  <c:v>11.489133000000002</c:v>
                </c:pt>
                <c:pt idx="495">
                  <c:v>11.48645200000003</c:v>
                </c:pt>
                <c:pt idx="496">
                  <c:v>11.503885</c:v>
                </c:pt>
                <c:pt idx="497">
                  <c:v>11.406337000000002</c:v>
                </c:pt>
                <c:pt idx="498">
                  <c:v>11.419651</c:v>
                </c:pt>
                <c:pt idx="499">
                  <c:v>11.246468999999999</c:v>
                </c:pt>
                <c:pt idx="500">
                  <c:v>11.350587000000045</c:v>
                </c:pt>
                <c:pt idx="501">
                  <c:v>11.217643000000001</c:v>
                </c:pt>
                <c:pt idx="502">
                  <c:v>11.226807000000001</c:v>
                </c:pt>
                <c:pt idx="503">
                  <c:v>11.313575</c:v>
                </c:pt>
                <c:pt idx="504">
                  <c:v>11.243846</c:v>
                </c:pt>
                <c:pt idx="505">
                  <c:v>11.277997999999998</c:v>
                </c:pt>
                <c:pt idx="506">
                  <c:v>11.084960000000001</c:v>
                </c:pt>
                <c:pt idx="507">
                  <c:v>11.104370999999997</c:v>
                </c:pt>
                <c:pt idx="508">
                  <c:v>11.132907000000001</c:v>
                </c:pt>
                <c:pt idx="509">
                  <c:v>11.126415</c:v>
                </c:pt>
                <c:pt idx="510">
                  <c:v>11.083664000000002</c:v>
                </c:pt>
                <c:pt idx="511">
                  <c:v>11.047522000000001</c:v>
                </c:pt>
                <c:pt idx="512">
                  <c:v>10.950016000000026</c:v>
                </c:pt>
                <c:pt idx="513">
                  <c:v>10.902854000000024</c:v>
                </c:pt>
                <c:pt idx="514">
                  <c:v>10.932147000000002</c:v>
                </c:pt>
                <c:pt idx="515">
                  <c:v>10.914307999999998</c:v>
                </c:pt>
                <c:pt idx="516">
                  <c:v>10.953846000000036</c:v>
                </c:pt>
                <c:pt idx="517">
                  <c:v>10.773897</c:v>
                </c:pt>
                <c:pt idx="518">
                  <c:v>10.783954</c:v>
                </c:pt>
                <c:pt idx="519">
                  <c:v>10.792764</c:v>
                </c:pt>
                <c:pt idx="520">
                  <c:v>10.830602000000004</c:v>
                </c:pt>
                <c:pt idx="521">
                  <c:v>10.672574000000004</c:v>
                </c:pt>
                <c:pt idx="522">
                  <c:v>10.752552000000026</c:v>
                </c:pt>
                <c:pt idx="523">
                  <c:v>10.709990999999999</c:v>
                </c:pt>
                <c:pt idx="524">
                  <c:v>10.741270999999998</c:v>
                </c:pt>
                <c:pt idx="525">
                  <c:v>10.729997000000001</c:v>
                </c:pt>
                <c:pt idx="526">
                  <c:v>10.647702000000001</c:v>
                </c:pt>
                <c:pt idx="527">
                  <c:v>10.657644000000024</c:v>
                </c:pt>
                <c:pt idx="528">
                  <c:v>10.682536000000038</c:v>
                </c:pt>
                <c:pt idx="529">
                  <c:v>10.675067</c:v>
                </c:pt>
                <c:pt idx="530">
                  <c:v>10.617938000000001</c:v>
                </c:pt>
                <c:pt idx="531">
                  <c:v>10.632807</c:v>
                </c:pt>
                <c:pt idx="532">
                  <c:v>10.583311999999999</c:v>
                </c:pt>
                <c:pt idx="533">
                  <c:v>10.599374999999998</c:v>
                </c:pt>
                <c:pt idx="534">
                  <c:v>10.518087</c:v>
                </c:pt>
                <c:pt idx="535">
                  <c:v>10.632807</c:v>
                </c:pt>
                <c:pt idx="536">
                  <c:v>10.577141000000001</c:v>
                </c:pt>
                <c:pt idx="537">
                  <c:v>10.569743000000004</c:v>
                </c:pt>
                <c:pt idx="538">
                  <c:v>10.515631000000004</c:v>
                </c:pt>
                <c:pt idx="539">
                  <c:v>10.531588000000001</c:v>
                </c:pt>
                <c:pt idx="540">
                  <c:v>10.530361999999998</c:v>
                </c:pt>
                <c:pt idx="541">
                  <c:v>10.393673</c:v>
                </c:pt>
                <c:pt idx="542">
                  <c:v>10.408231000000001</c:v>
                </c:pt>
                <c:pt idx="543">
                  <c:v>10.364611</c:v>
                </c:pt>
                <c:pt idx="544">
                  <c:v>10.374289000000006</c:v>
                </c:pt>
                <c:pt idx="545">
                  <c:v>10.381555000000002</c:v>
                </c:pt>
                <c:pt idx="546">
                  <c:v>10.330808000000001</c:v>
                </c:pt>
                <c:pt idx="547">
                  <c:v>10.300725</c:v>
                </c:pt>
                <c:pt idx="548">
                  <c:v>10.274322999999999</c:v>
                </c:pt>
                <c:pt idx="549">
                  <c:v>10.251577000000001</c:v>
                </c:pt>
                <c:pt idx="550">
                  <c:v>10.256362999999999</c:v>
                </c:pt>
                <c:pt idx="551">
                  <c:v>10.227687</c:v>
                </c:pt>
                <c:pt idx="552">
                  <c:v>10.250381000000001</c:v>
                </c:pt>
                <c:pt idx="553">
                  <c:v>10.233654</c:v>
                </c:pt>
                <c:pt idx="554">
                  <c:v>10.15873</c:v>
                </c:pt>
                <c:pt idx="555">
                  <c:v>10.15873</c:v>
                </c:pt>
                <c:pt idx="556">
                  <c:v>10.12678</c:v>
                </c:pt>
                <c:pt idx="557">
                  <c:v>10.213381999999999</c:v>
                </c:pt>
                <c:pt idx="558">
                  <c:v>10.071412</c:v>
                </c:pt>
                <c:pt idx="559">
                  <c:v>10.087872000000001</c:v>
                </c:pt>
                <c:pt idx="560">
                  <c:v>10.081989</c:v>
                </c:pt>
                <c:pt idx="561">
                  <c:v>10.066711</c:v>
                </c:pt>
                <c:pt idx="562">
                  <c:v>10.058494000000024</c:v>
                </c:pt>
                <c:pt idx="563">
                  <c:v>10.026861999999999</c:v>
                </c:pt>
                <c:pt idx="564">
                  <c:v>10.019849000000002</c:v>
                </c:pt>
                <c:pt idx="565">
                  <c:v>9.9105810000000005</c:v>
                </c:pt>
                <c:pt idx="566">
                  <c:v>9.9360480000000013</c:v>
                </c:pt>
                <c:pt idx="567">
                  <c:v>9.8552410000000048</c:v>
                </c:pt>
                <c:pt idx="568">
                  <c:v>9.8655940000000513</c:v>
                </c:pt>
                <c:pt idx="569">
                  <c:v>9.8540920000000067</c:v>
                </c:pt>
                <c:pt idx="570">
                  <c:v>9.9233030000000007</c:v>
                </c:pt>
                <c:pt idx="571">
                  <c:v>9.8494940000000248</c:v>
                </c:pt>
                <c:pt idx="572">
                  <c:v>9.843751000000001</c:v>
                </c:pt>
                <c:pt idx="573">
                  <c:v>9.8794160000000382</c:v>
                </c:pt>
                <c:pt idx="574">
                  <c:v>9.7990670000000009</c:v>
                </c:pt>
                <c:pt idx="575">
                  <c:v>9.7591410000000014</c:v>
                </c:pt>
                <c:pt idx="576">
                  <c:v>9.7500400000000003</c:v>
                </c:pt>
                <c:pt idx="577">
                  <c:v>9.7284549999999985</c:v>
                </c:pt>
                <c:pt idx="578">
                  <c:v>9.7284549999999985</c:v>
                </c:pt>
                <c:pt idx="579">
                  <c:v>9.7420850000000012</c:v>
                </c:pt>
                <c:pt idx="580">
                  <c:v>9.7933529999999998</c:v>
                </c:pt>
                <c:pt idx="581">
                  <c:v>9.8253960000000067</c:v>
                </c:pt>
                <c:pt idx="582">
                  <c:v>9.8471970000000013</c:v>
                </c:pt>
                <c:pt idx="583">
                  <c:v>9.824249</c:v>
                </c:pt>
                <c:pt idx="584">
                  <c:v>9.8219550000000009</c:v>
                </c:pt>
                <c:pt idx="585">
                  <c:v>9.8150860000000382</c:v>
                </c:pt>
                <c:pt idx="586">
                  <c:v>9.780797999999999</c:v>
                </c:pt>
                <c:pt idx="587">
                  <c:v>9.7990689999999994</c:v>
                </c:pt>
                <c:pt idx="588">
                  <c:v>9.9267760000000003</c:v>
                </c:pt>
                <c:pt idx="589">
                  <c:v>9.824249</c:v>
                </c:pt>
                <c:pt idx="590">
                  <c:v>9.9732040000000008</c:v>
                </c:pt>
                <c:pt idx="591">
                  <c:v>9.9198330000000006</c:v>
                </c:pt>
                <c:pt idx="592">
                  <c:v>9.8563880000000008</c:v>
                </c:pt>
                <c:pt idx="593">
                  <c:v>9.8555210000000066</c:v>
                </c:pt>
                <c:pt idx="594">
                  <c:v>9.8969140000000007</c:v>
                </c:pt>
                <c:pt idx="595">
                  <c:v>9.8842480000000013</c:v>
                </c:pt>
                <c:pt idx="596">
                  <c:v>9.9199890000000028</c:v>
                </c:pt>
                <c:pt idx="597">
                  <c:v>9.8337450000000004</c:v>
                </c:pt>
                <c:pt idx="598">
                  <c:v>9.8486390000000004</c:v>
                </c:pt>
                <c:pt idx="599">
                  <c:v>9.8980670000000011</c:v>
                </c:pt>
                <c:pt idx="600">
                  <c:v>9.9026780000000034</c:v>
                </c:pt>
                <c:pt idx="601">
                  <c:v>9.8854000000000326</c:v>
                </c:pt>
                <c:pt idx="602">
                  <c:v>9.8520800000000381</c:v>
                </c:pt>
                <c:pt idx="603">
                  <c:v>9.8063100000000034</c:v>
                </c:pt>
                <c:pt idx="604">
                  <c:v>9.8589640000000003</c:v>
                </c:pt>
                <c:pt idx="605">
                  <c:v>9.9581760000000017</c:v>
                </c:pt>
                <c:pt idx="606">
                  <c:v>9.8601110000000016</c:v>
                </c:pt>
                <c:pt idx="607">
                  <c:v>9.9338560000000005</c:v>
                </c:pt>
                <c:pt idx="608">
                  <c:v>9.9327000000000005</c:v>
                </c:pt>
                <c:pt idx="609">
                  <c:v>9.9408009999999987</c:v>
                </c:pt>
                <c:pt idx="610">
                  <c:v>9.8750470000000323</c:v>
                </c:pt>
                <c:pt idx="611">
                  <c:v>9.8980670000000011</c:v>
                </c:pt>
                <c:pt idx="612">
                  <c:v>9.8980670000000011</c:v>
                </c:pt>
                <c:pt idx="613">
                  <c:v>9.868151000000001</c:v>
                </c:pt>
                <c:pt idx="614">
                  <c:v>9.9546960000000304</c:v>
                </c:pt>
                <c:pt idx="615">
                  <c:v>9.974418</c:v>
                </c:pt>
                <c:pt idx="616">
                  <c:v>10.005821000000001</c:v>
                </c:pt>
                <c:pt idx="617">
                  <c:v>10.017478000000001</c:v>
                </c:pt>
                <c:pt idx="618">
                  <c:v>9.9965080000000004</c:v>
                </c:pt>
                <c:pt idx="619">
                  <c:v>9.9918509999999987</c:v>
                </c:pt>
                <c:pt idx="620">
                  <c:v>9.9489029999999996</c:v>
                </c:pt>
                <c:pt idx="621">
                  <c:v>9.9408009999999987</c:v>
                </c:pt>
                <c:pt idx="622">
                  <c:v>9.9848760000000016</c:v>
                </c:pt>
                <c:pt idx="623">
                  <c:v>9.9720950000000048</c:v>
                </c:pt>
                <c:pt idx="624">
                  <c:v>10.093577</c:v>
                </c:pt>
                <c:pt idx="625">
                  <c:v>10.117107999999998</c:v>
                </c:pt>
                <c:pt idx="626">
                  <c:v>10.176171999999999</c:v>
                </c:pt>
                <c:pt idx="627">
                  <c:v>10.131252999999999</c:v>
                </c:pt>
                <c:pt idx="628">
                  <c:v>10.198708999999999</c:v>
                </c:pt>
                <c:pt idx="629">
                  <c:v>10.16315</c:v>
                </c:pt>
                <c:pt idx="630">
                  <c:v>10.150142000000002</c:v>
                </c:pt>
                <c:pt idx="631">
                  <c:v>10.212960999999998</c:v>
                </c:pt>
                <c:pt idx="632">
                  <c:v>10.052532000000046</c:v>
                </c:pt>
                <c:pt idx="633">
                  <c:v>10.154870999999998</c:v>
                </c:pt>
                <c:pt idx="634">
                  <c:v>10.119463</c:v>
                </c:pt>
                <c:pt idx="635">
                  <c:v>10.074794000000002</c:v>
                </c:pt>
                <c:pt idx="636">
                  <c:v>10.011648000000001</c:v>
                </c:pt>
                <c:pt idx="637">
                  <c:v>9.9744210000000013</c:v>
                </c:pt>
                <c:pt idx="638">
                  <c:v>9.9697760000000066</c:v>
                </c:pt>
                <c:pt idx="639">
                  <c:v>9.8969140000000007</c:v>
                </c:pt>
                <c:pt idx="640">
                  <c:v>9.8670020000000047</c:v>
                </c:pt>
                <c:pt idx="641">
                  <c:v>9.8819480000000013</c:v>
                </c:pt>
                <c:pt idx="642">
                  <c:v>9.8474920000000008</c:v>
                </c:pt>
                <c:pt idx="643">
                  <c:v>9.8934570000000068</c:v>
                </c:pt>
                <c:pt idx="644">
                  <c:v>9.8612600000000015</c:v>
                </c:pt>
                <c:pt idx="645">
                  <c:v>9.8807950000000027</c:v>
                </c:pt>
                <c:pt idx="646">
                  <c:v>9.8188729999999982</c:v>
                </c:pt>
                <c:pt idx="647">
                  <c:v>9.8704490000000344</c:v>
                </c:pt>
                <c:pt idx="648">
                  <c:v>9.8900040000000047</c:v>
                </c:pt>
                <c:pt idx="649">
                  <c:v>9.773257000000001</c:v>
                </c:pt>
                <c:pt idx="650">
                  <c:v>9.7835030000000014</c:v>
                </c:pt>
                <c:pt idx="651">
                  <c:v>9.8291660000000007</c:v>
                </c:pt>
                <c:pt idx="652">
                  <c:v>9.8131590000000006</c:v>
                </c:pt>
                <c:pt idx="653">
                  <c:v>9.7903389999999995</c:v>
                </c:pt>
                <c:pt idx="654">
                  <c:v>9.715401</c:v>
                </c:pt>
                <c:pt idx="655">
                  <c:v>9.6488919999999982</c:v>
                </c:pt>
                <c:pt idx="656">
                  <c:v>9.6387880000000017</c:v>
                </c:pt>
                <c:pt idx="657">
                  <c:v>9.5884270000000011</c:v>
                </c:pt>
                <c:pt idx="658">
                  <c:v>9.556108</c:v>
                </c:pt>
                <c:pt idx="659">
                  <c:v>9.5061709999999984</c:v>
                </c:pt>
                <c:pt idx="660">
                  <c:v>9.4774410000000007</c:v>
                </c:pt>
                <c:pt idx="661">
                  <c:v>9.4059940000000068</c:v>
                </c:pt>
                <c:pt idx="662">
                  <c:v>9.3514000000000248</c:v>
                </c:pt>
                <c:pt idx="663">
                  <c:v>9.326391000000001</c:v>
                </c:pt>
                <c:pt idx="664">
                  <c:v>9.2227330000000016</c:v>
                </c:pt>
                <c:pt idx="665">
                  <c:v>9.2055720000000001</c:v>
                </c:pt>
                <c:pt idx="666">
                  <c:v>9.1404279999999982</c:v>
                </c:pt>
                <c:pt idx="667">
                  <c:v>9.1255420000000047</c:v>
                </c:pt>
                <c:pt idx="668">
                  <c:v>9.0651840000000323</c:v>
                </c:pt>
                <c:pt idx="669">
                  <c:v>9.0409409999999983</c:v>
                </c:pt>
                <c:pt idx="670">
                  <c:v>9.0493669999999984</c:v>
                </c:pt>
                <c:pt idx="671">
                  <c:v>8.9394190000000027</c:v>
                </c:pt>
                <c:pt idx="672">
                  <c:v>8.907210000000001</c:v>
                </c:pt>
                <c:pt idx="673">
                  <c:v>8.8978850000000005</c:v>
                </c:pt>
                <c:pt idx="674">
                  <c:v>8.9041000000000015</c:v>
                </c:pt>
                <c:pt idx="675">
                  <c:v>8.8596380000000323</c:v>
                </c:pt>
                <c:pt idx="676">
                  <c:v>8.821555</c:v>
                </c:pt>
                <c:pt idx="677">
                  <c:v>8.8246360000000248</c:v>
                </c:pt>
                <c:pt idx="678">
                  <c:v>8.7123460000000001</c:v>
                </c:pt>
                <c:pt idx="679">
                  <c:v>8.7306229999999996</c:v>
                </c:pt>
                <c:pt idx="680">
                  <c:v>8.6779269999999986</c:v>
                </c:pt>
                <c:pt idx="681">
                  <c:v>8.5974719999999998</c:v>
                </c:pt>
                <c:pt idx="682">
                  <c:v>8.5634990000000268</c:v>
                </c:pt>
                <c:pt idx="683">
                  <c:v>8.5904610000000012</c:v>
                </c:pt>
                <c:pt idx="684">
                  <c:v>8.5884690000000017</c:v>
                </c:pt>
                <c:pt idx="685">
                  <c:v>8.5128050000000002</c:v>
                </c:pt>
                <c:pt idx="686">
                  <c:v>8.4035020000000067</c:v>
                </c:pt>
                <c:pt idx="687">
                  <c:v>8.3761500000000026</c:v>
                </c:pt>
                <c:pt idx="688">
                  <c:v>8.2820960000000028</c:v>
                </c:pt>
                <c:pt idx="689">
                  <c:v>8.2100929999999988</c:v>
                </c:pt>
                <c:pt idx="690">
                  <c:v>8.1368219999999987</c:v>
                </c:pt>
                <c:pt idx="691">
                  <c:v>8.087712999999999</c:v>
                </c:pt>
                <c:pt idx="692">
                  <c:v>7.9745809999999864</c:v>
                </c:pt>
                <c:pt idx="693">
                  <c:v>7.880439</c:v>
                </c:pt>
                <c:pt idx="694">
                  <c:v>7.7774479999999997</c:v>
                </c:pt>
                <c:pt idx="695">
                  <c:v>7.7674909999999864</c:v>
                </c:pt>
                <c:pt idx="696">
                  <c:v>7.7323050000000002</c:v>
                </c:pt>
                <c:pt idx="697">
                  <c:v>7.6784799999999995</c:v>
                </c:pt>
                <c:pt idx="698">
                  <c:v>7.6820559999999842</c:v>
                </c:pt>
                <c:pt idx="699">
                  <c:v>7.6170469999999861</c:v>
                </c:pt>
                <c:pt idx="700">
                  <c:v>7.5657829999999864</c:v>
                </c:pt>
                <c:pt idx="701">
                  <c:v>7.5437940000000001</c:v>
                </c:pt>
                <c:pt idx="702">
                  <c:v>7.485182</c:v>
                </c:pt>
                <c:pt idx="703">
                  <c:v>7.4947720000000002</c:v>
                </c:pt>
                <c:pt idx="704">
                  <c:v>7.4564779999999997</c:v>
                </c:pt>
                <c:pt idx="705">
                  <c:v>7.4252919999999998</c:v>
                </c:pt>
                <c:pt idx="706">
                  <c:v>7.4252900000000004</c:v>
                </c:pt>
                <c:pt idx="707">
                  <c:v>7.4547410000000003</c:v>
                </c:pt>
                <c:pt idx="708">
                  <c:v>7.4452010000000124</c:v>
                </c:pt>
                <c:pt idx="709">
                  <c:v>7.5201189999999842</c:v>
                </c:pt>
                <c:pt idx="710">
                  <c:v>7.5280039999999975</c:v>
                </c:pt>
                <c:pt idx="711">
                  <c:v>7.5772420000000134</c:v>
                </c:pt>
                <c:pt idx="712">
                  <c:v>7.5957920000000003</c:v>
                </c:pt>
                <c:pt idx="713">
                  <c:v>7.6731189999999945</c:v>
                </c:pt>
                <c:pt idx="714">
                  <c:v>7.7503310000000001</c:v>
                </c:pt>
                <c:pt idx="715">
                  <c:v>7.8264939999999985</c:v>
                </c:pt>
                <c:pt idx="716">
                  <c:v>7.915381</c:v>
                </c:pt>
                <c:pt idx="717">
                  <c:v>7.9662269999999999</c:v>
                </c:pt>
                <c:pt idx="718">
                  <c:v>8.0679650000000009</c:v>
                </c:pt>
                <c:pt idx="719">
                  <c:v>8.088652999999999</c:v>
                </c:pt>
                <c:pt idx="720">
                  <c:v>8.1614870000000028</c:v>
                </c:pt>
                <c:pt idx="721">
                  <c:v>8.3362670000000012</c:v>
                </c:pt>
                <c:pt idx="722">
                  <c:v>8.3547290000000007</c:v>
                </c:pt>
                <c:pt idx="723">
                  <c:v>8.4113319999999998</c:v>
                </c:pt>
                <c:pt idx="724">
                  <c:v>8.4841100000000012</c:v>
                </c:pt>
                <c:pt idx="725">
                  <c:v>8.6004750000000012</c:v>
                </c:pt>
                <c:pt idx="726">
                  <c:v>8.6355910000000016</c:v>
                </c:pt>
                <c:pt idx="727">
                  <c:v>8.7836370000000006</c:v>
                </c:pt>
                <c:pt idx="728">
                  <c:v>8.8689270000000011</c:v>
                </c:pt>
                <c:pt idx="729">
                  <c:v>8.9759180000000001</c:v>
                </c:pt>
                <c:pt idx="730">
                  <c:v>9.157471000000001</c:v>
                </c:pt>
                <c:pt idx="731">
                  <c:v>9.3057840000000365</c:v>
                </c:pt>
                <c:pt idx="732">
                  <c:v>9.4059920000000048</c:v>
                </c:pt>
                <c:pt idx="733">
                  <c:v>9.5261139999999997</c:v>
                </c:pt>
                <c:pt idx="734">
                  <c:v>9.5472109999999972</c:v>
                </c:pt>
                <c:pt idx="735">
                  <c:v>9.6725110000000001</c:v>
                </c:pt>
                <c:pt idx="736">
                  <c:v>9.7607500000000016</c:v>
                </c:pt>
                <c:pt idx="737">
                  <c:v>9.8188759999999995</c:v>
                </c:pt>
                <c:pt idx="738">
                  <c:v>9.9396420000000028</c:v>
                </c:pt>
                <c:pt idx="739">
                  <c:v>10.167883</c:v>
                </c:pt>
                <c:pt idx="740">
                  <c:v>10.263021999999999</c:v>
                </c:pt>
                <c:pt idx="741">
                  <c:v>10.345799000000024</c:v>
                </c:pt>
                <c:pt idx="742">
                  <c:v>10.179726</c:v>
                </c:pt>
                <c:pt idx="743">
                  <c:v>10.394095</c:v>
                </c:pt>
                <c:pt idx="744">
                  <c:v>10.446257999999998</c:v>
                </c:pt>
                <c:pt idx="745">
                  <c:v>10.46208000000003</c:v>
                </c:pt>
                <c:pt idx="746">
                  <c:v>10.524384</c:v>
                </c:pt>
                <c:pt idx="747">
                  <c:v>10.477920999999998</c:v>
                </c:pt>
                <c:pt idx="748">
                  <c:v>10.503572</c:v>
                </c:pt>
                <c:pt idx="749">
                  <c:v>10.513356</c:v>
                </c:pt>
                <c:pt idx="750">
                  <c:v>10.553830000000024</c:v>
                </c:pt>
                <c:pt idx="751">
                  <c:v>10.611735000000001</c:v>
                </c:pt>
                <c:pt idx="752">
                  <c:v>10.559976000000002</c:v>
                </c:pt>
                <c:pt idx="753">
                  <c:v>10.566123000000001</c:v>
                </c:pt>
                <c:pt idx="754">
                  <c:v>10.599389</c:v>
                </c:pt>
                <c:pt idx="755">
                  <c:v>10.662507000000026</c:v>
                </c:pt>
                <c:pt idx="756">
                  <c:v>10.568583</c:v>
                </c:pt>
                <c:pt idx="757">
                  <c:v>10.661269000000001</c:v>
                </c:pt>
                <c:pt idx="758">
                  <c:v>10.662507000000026</c:v>
                </c:pt>
                <c:pt idx="759">
                  <c:v>10.648862999999997</c:v>
                </c:pt>
                <c:pt idx="760">
                  <c:v>10.737246999999998</c:v>
                </c:pt>
                <c:pt idx="761">
                  <c:v>10.734751999999999</c:v>
                </c:pt>
                <c:pt idx="762">
                  <c:v>10.669961000000001</c:v>
                </c:pt>
                <c:pt idx="763">
                  <c:v>10.657547000000006</c:v>
                </c:pt>
                <c:pt idx="764">
                  <c:v>10.633997999999998</c:v>
                </c:pt>
                <c:pt idx="765">
                  <c:v>10.737246999999998</c:v>
                </c:pt>
                <c:pt idx="766">
                  <c:v>10.707292999999998</c:v>
                </c:pt>
                <c:pt idx="767">
                  <c:v>10.712275999999999</c:v>
                </c:pt>
                <c:pt idx="768">
                  <c:v>10.663751</c:v>
                </c:pt>
                <c:pt idx="769">
                  <c:v>10.681142999999999</c:v>
                </c:pt>
                <c:pt idx="770">
                  <c:v>10.69608</c:v>
                </c:pt>
                <c:pt idx="771">
                  <c:v>10.574738</c:v>
                </c:pt>
                <c:pt idx="772">
                  <c:v>10.559976000000002</c:v>
                </c:pt>
                <c:pt idx="773">
                  <c:v>10.503572</c:v>
                </c:pt>
                <c:pt idx="774">
                  <c:v>10.587057</c:v>
                </c:pt>
                <c:pt idx="775">
                  <c:v>10.497457000000002</c:v>
                </c:pt>
                <c:pt idx="776">
                  <c:v>10.508463000000001</c:v>
                </c:pt>
                <c:pt idx="777">
                  <c:v>10.556287000000006</c:v>
                </c:pt>
                <c:pt idx="778">
                  <c:v>10.599389</c:v>
                </c:pt>
                <c:pt idx="779">
                  <c:v>10.473047000000006</c:v>
                </c:pt>
                <c:pt idx="780">
                  <c:v>10.449905000000001</c:v>
                </c:pt>
                <c:pt idx="781">
                  <c:v>10.51458</c:v>
                </c:pt>
                <c:pt idx="782">
                  <c:v>10.480363000000001</c:v>
                </c:pt>
                <c:pt idx="783">
                  <c:v>10.436533000000004</c:v>
                </c:pt>
                <c:pt idx="784">
                  <c:v>10.458425</c:v>
                </c:pt>
                <c:pt idx="785">
                  <c:v>10.430461000000001</c:v>
                </c:pt>
                <c:pt idx="786">
                  <c:v>10.401356</c:v>
                </c:pt>
                <c:pt idx="787">
                  <c:v>10.383208</c:v>
                </c:pt>
                <c:pt idx="788">
                  <c:v>10.35905900000003</c:v>
                </c:pt>
                <c:pt idx="789">
                  <c:v>10.354235000000006</c:v>
                </c:pt>
                <c:pt idx="790">
                  <c:v>10.404988000000001</c:v>
                </c:pt>
                <c:pt idx="791">
                  <c:v>10.338572999999998</c:v>
                </c:pt>
                <c:pt idx="792">
                  <c:v>10.351828000000001</c:v>
                </c:pt>
                <c:pt idx="793">
                  <c:v>10.342191</c:v>
                </c:pt>
                <c:pt idx="794">
                  <c:v>10.32174</c:v>
                </c:pt>
                <c:pt idx="795">
                  <c:v>10.197518000000001</c:v>
                </c:pt>
                <c:pt idx="796">
                  <c:v>10.234389999999999</c:v>
                </c:pt>
                <c:pt idx="797">
                  <c:v>10.226052999999999</c:v>
                </c:pt>
                <c:pt idx="798">
                  <c:v>10.234389999999999</c:v>
                </c:pt>
                <c:pt idx="799">
                  <c:v>10.242729000000001</c:v>
                </c:pt>
                <c:pt idx="800">
                  <c:v>10.247503999999999</c:v>
                </c:pt>
                <c:pt idx="801">
                  <c:v>10.081835</c:v>
                </c:pt>
                <c:pt idx="802">
                  <c:v>10.113573000000001</c:v>
                </c:pt>
                <c:pt idx="803">
                  <c:v>10.110043000000001</c:v>
                </c:pt>
                <c:pt idx="804">
                  <c:v>10.154870999999998</c:v>
                </c:pt>
                <c:pt idx="805">
                  <c:v>10.178544</c:v>
                </c:pt>
                <c:pt idx="806">
                  <c:v>10.135969999999999</c:v>
                </c:pt>
                <c:pt idx="807">
                  <c:v>10.088876999999998</c:v>
                </c:pt>
                <c:pt idx="808">
                  <c:v>10.130067999999998</c:v>
                </c:pt>
                <c:pt idx="809">
                  <c:v>10.077134000000004</c:v>
                </c:pt>
                <c:pt idx="810">
                  <c:v>10.073619000000004</c:v>
                </c:pt>
                <c:pt idx="811">
                  <c:v>10.086529000000002</c:v>
                </c:pt>
                <c:pt idx="812">
                  <c:v>10.09945600000003</c:v>
                </c:pt>
                <c:pt idx="813">
                  <c:v>10.104157999999998</c:v>
                </c:pt>
                <c:pt idx="814">
                  <c:v>10.083005</c:v>
                </c:pt>
                <c:pt idx="815">
                  <c:v>10.064241000000001</c:v>
                </c:pt>
                <c:pt idx="816">
                  <c:v>10.037325999999998</c:v>
                </c:pt>
                <c:pt idx="817">
                  <c:v>10.104157999999998</c:v>
                </c:pt>
                <c:pt idx="818">
                  <c:v>10.108866000000001</c:v>
                </c:pt>
                <c:pt idx="819">
                  <c:v>9.951219</c:v>
                </c:pt>
                <c:pt idx="820">
                  <c:v>10.047847999999998</c:v>
                </c:pt>
                <c:pt idx="821">
                  <c:v>9.9755810000000267</c:v>
                </c:pt>
                <c:pt idx="822">
                  <c:v>9.9976709999999986</c:v>
                </c:pt>
                <c:pt idx="823">
                  <c:v>9.9720970000000246</c:v>
                </c:pt>
                <c:pt idx="824">
                  <c:v>10.072447000000034</c:v>
                </c:pt>
                <c:pt idx="825">
                  <c:v>10.049020000000001</c:v>
                </c:pt>
                <c:pt idx="826">
                  <c:v>10.067756000000006</c:v>
                </c:pt>
                <c:pt idx="827">
                  <c:v>10.029146000000004</c:v>
                </c:pt>
                <c:pt idx="828">
                  <c:v>10.008152999999998</c:v>
                </c:pt>
                <c:pt idx="829">
                  <c:v>10.026813000000001</c:v>
                </c:pt>
                <c:pt idx="830">
                  <c:v>9.9883639999999989</c:v>
                </c:pt>
                <c:pt idx="831">
                  <c:v>9.9234540000000067</c:v>
                </c:pt>
                <c:pt idx="832">
                  <c:v>9.9604930000000067</c:v>
                </c:pt>
                <c:pt idx="833">
                  <c:v>9.9500610000000016</c:v>
                </c:pt>
                <c:pt idx="834">
                  <c:v>9.9477430000000009</c:v>
                </c:pt>
                <c:pt idx="835">
                  <c:v>9.8727460000000455</c:v>
                </c:pt>
                <c:pt idx="836">
                  <c:v>9.9165210000000013</c:v>
                </c:pt>
                <c:pt idx="837">
                  <c:v>9.8693000000000008</c:v>
                </c:pt>
                <c:pt idx="838">
                  <c:v>9.8704490000000344</c:v>
                </c:pt>
                <c:pt idx="839">
                  <c:v>9.868151000000001</c:v>
                </c:pt>
                <c:pt idx="840">
                  <c:v>9.9153670000000016</c:v>
                </c:pt>
                <c:pt idx="841">
                  <c:v>9.8946100000000001</c:v>
                </c:pt>
                <c:pt idx="842">
                  <c:v>9.8911550000000013</c:v>
                </c:pt>
                <c:pt idx="843">
                  <c:v>9.7289829999999995</c:v>
                </c:pt>
                <c:pt idx="844">
                  <c:v>9.7459909999999983</c:v>
                </c:pt>
                <c:pt idx="845">
                  <c:v>9.7357820000000004</c:v>
                </c:pt>
                <c:pt idx="846">
                  <c:v>9.744850999999997</c:v>
                </c:pt>
                <c:pt idx="847">
                  <c:v>9.7516660000000002</c:v>
                </c:pt>
                <c:pt idx="848">
                  <c:v>9.7312449999999995</c:v>
                </c:pt>
                <c:pt idx="849">
                  <c:v>9.7369129999999995</c:v>
                </c:pt>
                <c:pt idx="850">
                  <c:v>9.7903389999999995</c:v>
                </c:pt>
                <c:pt idx="851">
                  <c:v>9.8245910000000034</c:v>
                </c:pt>
                <c:pt idx="852">
                  <c:v>9.7630239999999997</c:v>
                </c:pt>
                <c:pt idx="853">
                  <c:v>9.7743979999999997</c:v>
                </c:pt>
                <c:pt idx="854">
                  <c:v>9.7357820000000004</c:v>
                </c:pt>
                <c:pt idx="855">
                  <c:v>9.7482539999999673</c:v>
                </c:pt>
                <c:pt idx="856">
                  <c:v>9.6668830000000003</c:v>
                </c:pt>
                <c:pt idx="857">
                  <c:v>9.691673999999999</c:v>
                </c:pt>
                <c:pt idx="858">
                  <c:v>9.6928020000000004</c:v>
                </c:pt>
                <c:pt idx="859">
                  <c:v>9.6410289999999979</c:v>
                </c:pt>
                <c:pt idx="860">
                  <c:v>9.6444009999999984</c:v>
                </c:pt>
                <c:pt idx="861">
                  <c:v>9.6286939999999994</c:v>
                </c:pt>
                <c:pt idx="862">
                  <c:v>9.691673999999999</c:v>
                </c:pt>
                <c:pt idx="863">
                  <c:v>9.6860330000000001</c:v>
                </c:pt>
                <c:pt idx="864">
                  <c:v>9.6725110000000001</c:v>
                </c:pt>
                <c:pt idx="865">
                  <c:v>9.6736370000000047</c:v>
                </c:pt>
                <c:pt idx="866">
                  <c:v>9.7029629999999987</c:v>
                </c:pt>
                <c:pt idx="867">
                  <c:v>9.6186099999999985</c:v>
                </c:pt>
                <c:pt idx="868">
                  <c:v>9.6781439999999996</c:v>
                </c:pt>
                <c:pt idx="869">
                  <c:v>9.645522999999999</c:v>
                </c:pt>
                <c:pt idx="870">
                  <c:v>9.6837800000000005</c:v>
                </c:pt>
                <c:pt idx="871">
                  <c:v>9.8104950000000066</c:v>
                </c:pt>
                <c:pt idx="872">
                  <c:v>9.7420659999999994</c:v>
                </c:pt>
                <c:pt idx="873">
                  <c:v>9.7830689999999993</c:v>
                </c:pt>
                <c:pt idx="874">
                  <c:v>9.7876330000000014</c:v>
                </c:pt>
                <c:pt idx="875">
                  <c:v>9.829972999999999</c:v>
                </c:pt>
                <c:pt idx="876">
                  <c:v>9.8047740000000001</c:v>
                </c:pt>
                <c:pt idx="877">
                  <c:v>9.7887769999999996</c:v>
                </c:pt>
                <c:pt idx="878">
                  <c:v>9.7477509999999992</c:v>
                </c:pt>
                <c:pt idx="879">
                  <c:v>9.7944890000000004</c:v>
                </c:pt>
                <c:pt idx="880">
                  <c:v>9.8380039999999997</c:v>
                </c:pt>
                <c:pt idx="881">
                  <c:v>9.8609800000000067</c:v>
                </c:pt>
                <c:pt idx="882">
                  <c:v>9.7967739999999992</c:v>
                </c:pt>
                <c:pt idx="883">
                  <c:v>9.8380009999999984</c:v>
                </c:pt>
                <c:pt idx="884">
                  <c:v>9.797915999999999</c:v>
                </c:pt>
                <c:pt idx="885">
                  <c:v>9.8116430000000001</c:v>
                </c:pt>
                <c:pt idx="886">
                  <c:v>9.8104950000000066</c:v>
                </c:pt>
                <c:pt idx="887">
                  <c:v>9.8380009999999984</c:v>
                </c:pt>
                <c:pt idx="888">
                  <c:v>9.8368540000000007</c:v>
                </c:pt>
                <c:pt idx="889">
                  <c:v>9.8586800000000068</c:v>
                </c:pt>
                <c:pt idx="890">
                  <c:v>9.7933439999999994</c:v>
                </c:pt>
                <c:pt idx="891">
                  <c:v>9.8506330000000268</c:v>
                </c:pt>
                <c:pt idx="892">
                  <c:v>9.9163519999999998</c:v>
                </c:pt>
                <c:pt idx="893">
                  <c:v>9.8552300000000344</c:v>
                </c:pt>
                <c:pt idx="894">
                  <c:v>9.834560999999999</c:v>
                </c:pt>
                <c:pt idx="895">
                  <c:v>9.8265330000000048</c:v>
                </c:pt>
                <c:pt idx="896">
                  <c:v>9.8242420000000017</c:v>
                </c:pt>
                <c:pt idx="897">
                  <c:v>9.8667340000000383</c:v>
                </c:pt>
                <c:pt idx="898">
                  <c:v>9.8517820000000267</c:v>
                </c:pt>
                <c:pt idx="899">
                  <c:v>9.8586800000000068</c:v>
                </c:pt>
                <c:pt idx="900">
                  <c:v>9.8002030000000016</c:v>
                </c:pt>
                <c:pt idx="901">
                  <c:v>9.7922040000000017</c:v>
                </c:pt>
                <c:pt idx="902">
                  <c:v>9.8127870000000268</c:v>
                </c:pt>
                <c:pt idx="903">
                  <c:v>9.7557160000000067</c:v>
                </c:pt>
                <c:pt idx="904">
                  <c:v>9.8036340000000326</c:v>
                </c:pt>
                <c:pt idx="905">
                  <c:v>9.7887769999999996</c:v>
                </c:pt>
                <c:pt idx="906">
                  <c:v>9.7341149999999992</c:v>
                </c:pt>
                <c:pt idx="907">
                  <c:v>9.7500279999999986</c:v>
                </c:pt>
                <c:pt idx="908">
                  <c:v>9.7159619999999993</c:v>
                </c:pt>
                <c:pt idx="909">
                  <c:v>9.7216309999999986</c:v>
                </c:pt>
                <c:pt idx="910">
                  <c:v>9.6729870000000027</c:v>
                </c:pt>
                <c:pt idx="911">
                  <c:v>9.7295729999999985</c:v>
                </c:pt>
                <c:pt idx="912">
                  <c:v>9.6786310000000011</c:v>
                </c:pt>
                <c:pt idx="913">
                  <c:v>9.663962999999999</c:v>
                </c:pt>
                <c:pt idx="914">
                  <c:v>9.7193629999999995</c:v>
                </c:pt>
                <c:pt idx="915">
                  <c:v>9.6673460000000002</c:v>
                </c:pt>
                <c:pt idx="916">
                  <c:v>9.6605800000000048</c:v>
                </c:pt>
                <c:pt idx="917">
                  <c:v>9.6313219999999919</c:v>
                </c:pt>
                <c:pt idx="918">
                  <c:v>9.6122450000000015</c:v>
                </c:pt>
                <c:pt idx="919">
                  <c:v>9.5730770000000014</c:v>
                </c:pt>
                <c:pt idx="920">
                  <c:v>9.5574580000000005</c:v>
                </c:pt>
                <c:pt idx="921">
                  <c:v>9.5764280000000035</c:v>
                </c:pt>
                <c:pt idx="922">
                  <c:v>9.5129600000000014</c:v>
                </c:pt>
                <c:pt idx="923">
                  <c:v>9.5285100000000007</c:v>
                </c:pt>
                <c:pt idx="924">
                  <c:v>9.4081159999999997</c:v>
                </c:pt>
                <c:pt idx="925">
                  <c:v>9.407020000000001</c:v>
                </c:pt>
                <c:pt idx="926">
                  <c:v>9.4952180000000013</c:v>
                </c:pt>
                <c:pt idx="927">
                  <c:v>9.5318459999999998</c:v>
                </c:pt>
                <c:pt idx="928">
                  <c:v>9.5585730000000009</c:v>
                </c:pt>
                <c:pt idx="929">
                  <c:v>9.6088839999999998</c:v>
                </c:pt>
                <c:pt idx="930">
                  <c:v>9.6403189999999999</c:v>
                </c:pt>
                <c:pt idx="931">
                  <c:v>9.8013470000000016</c:v>
                </c:pt>
                <c:pt idx="932">
                  <c:v>9.8529310000000248</c:v>
                </c:pt>
                <c:pt idx="933">
                  <c:v>10.09258000000003</c:v>
                </c:pt>
                <c:pt idx="934">
                  <c:v>10.338067000000001</c:v>
                </c:pt>
                <c:pt idx="935">
                  <c:v>10.540214999999998</c:v>
                </c:pt>
                <c:pt idx="936">
                  <c:v>10.746316999999999</c:v>
                </c:pt>
                <c:pt idx="937">
                  <c:v>10.937295000000001</c:v>
                </c:pt>
                <c:pt idx="938">
                  <c:v>11.157665</c:v>
                </c:pt>
                <c:pt idx="939">
                  <c:v>11.417059</c:v>
                </c:pt>
                <c:pt idx="940">
                  <c:v>11.764532000000004</c:v>
                </c:pt>
                <c:pt idx="941">
                  <c:v>12.090036000000024</c:v>
                </c:pt>
                <c:pt idx="942">
                  <c:v>12.257611000000001</c:v>
                </c:pt>
                <c:pt idx="943">
                  <c:v>12.566003</c:v>
                </c:pt>
                <c:pt idx="944">
                  <c:v>12.661654</c:v>
                </c:pt>
                <c:pt idx="945">
                  <c:v>12.768452</c:v>
                </c:pt>
                <c:pt idx="946">
                  <c:v>12.91526</c:v>
                </c:pt>
                <c:pt idx="947">
                  <c:v>12.243319999999999</c:v>
                </c:pt>
                <c:pt idx="948">
                  <c:v>12.104149</c:v>
                </c:pt>
                <c:pt idx="949">
                  <c:v>11.986123000000001</c:v>
                </c:pt>
                <c:pt idx="950">
                  <c:v>11.933111999999999</c:v>
                </c:pt>
                <c:pt idx="951">
                  <c:v>11.8292</c:v>
                </c:pt>
                <c:pt idx="952">
                  <c:v>11.940072000000001</c:v>
                </c:pt>
                <c:pt idx="953">
                  <c:v>11.683836000000024</c:v>
                </c:pt>
                <c:pt idx="954">
                  <c:v>11.647099000000001</c:v>
                </c:pt>
                <c:pt idx="955">
                  <c:v>12.263332</c:v>
                </c:pt>
                <c:pt idx="956">
                  <c:v>12.201972999999999</c:v>
                </c:pt>
                <c:pt idx="957">
                  <c:v>12.352356000000034</c:v>
                </c:pt>
                <c:pt idx="958">
                  <c:v>12.533793000000001</c:v>
                </c:pt>
                <c:pt idx="959">
                  <c:v>12.648366999999997</c:v>
                </c:pt>
                <c:pt idx="960">
                  <c:v>12.852136000000053</c:v>
                </c:pt>
                <c:pt idx="961">
                  <c:v>13.100391999999999</c:v>
                </c:pt>
                <c:pt idx="962">
                  <c:v>13.36123600000003</c:v>
                </c:pt>
                <c:pt idx="963">
                  <c:v>13.475499000000045</c:v>
                </c:pt>
                <c:pt idx="964">
                  <c:v>13.692600000000002</c:v>
                </c:pt>
                <c:pt idx="965">
                  <c:v>13.832281</c:v>
                </c:pt>
                <c:pt idx="966">
                  <c:v>13.893740000000006</c:v>
                </c:pt>
                <c:pt idx="967">
                  <c:v>13.921324999999998</c:v>
                </c:pt>
                <c:pt idx="968">
                  <c:v>13.942457000000006</c:v>
                </c:pt>
                <c:pt idx="969">
                  <c:v>13.932698</c:v>
                </c:pt>
                <c:pt idx="970">
                  <c:v>13.874308000000001</c:v>
                </c:pt>
                <c:pt idx="971">
                  <c:v>13.845201000000001</c:v>
                </c:pt>
                <c:pt idx="972">
                  <c:v>13.809709000000026</c:v>
                </c:pt>
                <c:pt idx="973">
                  <c:v>13.654313999999999</c:v>
                </c:pt>
                <c:pt idx="974">
                  <c:v>13.606611000000001</c:v>
                </c:pt>
                <c:pt idx="975">
                  <c:v>13.508552</c:v>
                </c:pt>
                <c:pt idx="976">
                  <c:v>13.434691000000001</c:v>
                </c:pt>
                <c:pt idx="977">
                  <c:v>13.462929000000004</c:v>
                </c:pt>
                <c:pt idx="978">
                  <c:v>13.529058000000001</c:v>
                </c:pt>
                <c:pt idx="979">
                  <c:v>13.598676999999999</c:v>
                </c:pt>
                <c:pt idx="980">
                  <c:v>13.620907999999998</c:v>
                </c:pt>
                <c:pt idx="981">
                  <c:v>13.763060999999999</c:v>
                </c:pt>
                <c:pt idx="982">
                  <c:v>13.82583200000003</c:v>
                </c:pt>
                <c:pt idx="983">
                  <c:v>13.970127</c:v>
                </c:pt>
                <c:pt idx="984">
                  <c:v>14.00276</c:v>
                </c:pt>
                <c:pt idx="985">
                  <c:v>14.221722999999999</c:v>
                </c:pt>
                <c:pt idx="986">
                  <c:v>14.236657999999998</c:v>
                </c:pt>
                <c:pt idx="987">
                  <c:v>14.157162</c:v>
                </c:pt>
                <c:pt idx="988">
                  <c:v>14.150557000000004</c:v>
                </c:pt>
                <c:pt idx="989">
                  <c:v>14.256601</c:v>
                </c:pt>
                <c:pt idx="990">
                  <c:v>14.298244999999998</c:v>
                </c:pt>
                <c:pt idx="991">
                  <c:v>14.248287999999999</c:v>
                </c:pt>
                <c:pt idx="992">
                  <c:v>14.373491000000024</c:v>
                </c:pt>
                <c:pt idx="993">
                  <c:v>14.55573300000003</c:v>
                </c:pt>
                <c:pt idx="994">
                  <c:v>14.657972999999998</c:v>
                </c:pt>
                <c:pt idx="995">
                  <c:v>14.85595700000003</c:v>
                </c:pt>
                <c:pt idx="996">
                  <c:v>14.955054000000038</c:v>
                </c:pt>
                <c:pt idx="997">
                  <c:v>15.130551000000001</c:v>
                </c:pt>
                <c:pt idx="998">
                  <c:v>15.27242</c:v>
                </c:pt>
                <c:pt idx="999">
                  <c:v>15.549272999999999</c:v>
                </c:pt>
                <c:pt idx="1000">
                  <c:v>15.673109</c:v>
                </c:pt>
                <c:pt idx="1001">
                  <c:v>15.654836000000024</c:v>
                </c:pt>
                <c:pt idx="1002">
                  <c:v>15.920043</c:v>
                </c:pt>
                <c:pt idx="1003">
                  <c:v>16.180320999999989</c:v>
                </c:pt>
                <c:pt idx="1004">
                  <c:v>16.150138999999999</c:v>
                </c:pt>
                <c:pt idx="1005">
                  <c:v>16.284491999999986</c:v>
                </c:pt>
                <c:pt idx="1006">
                  <c:v>16.254111999999999</c:v>
                </c:pt>
                <c:pt idx="1007">
                  <c:v>16.332053999999999</c:v>
                </c:pt>
                <c:pt idx="1008">
                  <c:v>16.257914000000035</c:v>
                </c:pt>
                <c:pt idx="1009">
                  <c:v>16.206778</c:v>
                </c:pt>
                <c:pt idx="1010">
                  <c:v>16.191654000000035</c:v>
                </c:pt>
                <c:pt idx="1011">
                  <c:v>16.273088000000001</c:v>
                </c:pt>
                <c:pt idx="1012">
                  <c:v>16.280688999999942</c:v>
                </c:pt>
                <c:pt idx="1013">
                  <c:v>16.666944999999988</c:v>
                </c:pt>
                <c:pt idx="1014">
                  <c:v>16.700044999999989</c:v>
                </c:pt>
                <c:pt idx="1015">
                  <c:v>16.935471999999987</c:v>
                </c:pt>
                <c:pt idx="1016">
                  <c:v>17.076326000000002</c:v>
                </c:pt>
                <c:pt idx="1017">
                  <c:v>17.182229999999919</c:v>
                </c:pt>
                <c:pt idx="1018">
                  <c:v>17.538664000000001</c:v>
                </c:pt>
                <c:pt idx="1019">
                  <c:v>17.563237999999931</c:v>
                </c:pt>
                <c:pt idx="1020">
                  <c:v>18.015615</c:v>
                </c:pt>
                <c:pt idx="1021">
                  <c:v>17.860761999999987</c:v>
                </c:pt>
                <c:pt idx="1022">
                  <c:v>17.8566</c:v>
                </c:pt>
                <c:pt idx="1023">
                  <c:v>18.142157000000001</c:v>
                </c:pt>
                <c:pt idx="1024">
                  <c:v>18.017717000000001</c:v>
                </c:pt>
                <c:pt idx="1025">
                  <c:v>18.13792400000008</c:v>
                </c:pt>
                <c:pt idx="1026">
                  <c:v>18.258929999999989</c:v>
                </c:pt>
                <c:pt idx="1027">
                  <c:v>18.443040999999919</c:v>
                </c:pt>
                <c:pt idx="1028">
                  <c:v>18.555261999999999</c:v>
                </c:pt>
                <c:pt idx="1029">
                  <c:v>18.700859000000001</c:v>
                </c:pt>
                <c:pt idx="1030">
                  <c:v>18.827836999999999</c:v>
                </c:pt>
                <c:pt idx="1031">
                  <c:v>18.904869000000001</c:v>
                </c:pt>
                <c:pt idx="1032">
                  <c:v>19.084342999999922</c:v>
                </c:pt>
                <c:pt idx="1033">
                  <c:v>18.937979000000031</c:v>
                </c:pt>
                <c:pt idx="1034">
                  <c:v>19.211656999999999</c:v>
                </c:pt>
                <c:pt idx="1035">
                  <c:v>19.055415999999987</c:v>
                </c:pt>
                <c:pt idx="1036">
                  <c:v>19.122223000000002</c:v>
                </c:pt>
                <c:pt idx="1037">
                  <c:v>19.178068000000035</c:v>
                </c:pt>
                <c:pt idx="1038">
                  <c:v>19.272279999999938</c:v>
                </c:pt>
                <c:pt idx="1039">
                  <c:v>19.315044</c:v>
                </c:pt>
                <c:pt idx="1040">
                  <c:v>19.346615</c:v>
                </c:pt>
                <c:pt idx="1041">
                  <c:v>19.548528999999931</c:v>
                </c:pt>
                <c:pt idx="1042">
                  <c:v>19.272273999999989</c:v>
                </c:pt>
                <c:pt idx="1043">
                  <c:v>19.131142000000001</c:v>
                </c:pt>
                <c:pt idx="1044">
                  <c:v>19.022099999999927</c:v>
                </c:pt>
                <c:pt idx="1045">
                  <c:v>18.792726999999889</c:v>
                </c:pt>
                <c:pt idx="1046">
                  <c:v>18.576913999999999</c:v>
                </c:pt>
                <c:pt idx="1047">
                  <c:v>18.333639000000002</c:v>
                </c:pt>
                <c:pt idx="1048">
                  <c:v>18.574746999999938</c:v>
                </c:pt>
                <c:pt idx="1049">
                  <c:v>18.040854000000031</c:v>
                </c:pt>
                <c:pt idx="1050">
                  <c:v>18.152741999999989</c:v>
                </c:pt>
                <c:pt idx="1051">
                  <c:v>17.674213000000005</c:v>
                </c:pt>
                <c:pt idx="1052">
                  <c:v>17.546854000000035</c:v>
                </c:pt>
                <c:pt idx="1053">
                  <c:v>17.288794999999915</c:v>
                </c:pt>
                <c:pt idx="1054">
                  <c:v>17.164200000000001</c:v>
                </c:pt>
                <c:pt idx="1055">
                  <c:v>17.022628999999931</c:v>
                </c:pt>
                <c:pt idx="1056">
                  <c:v>16.848761</c:v>
                </c:pt>
                <c:pt idx="1057">
                  <c:v>16.721485000000001</c:v>
                </c:pt>
                <c:pt idx="1058">
                  <c:v>16.630053000000061</c:v>
                </c:pt>
                <c:pt idx="1059">
                  <c:v>16.748815999999987</c:v>
                </c:pt>
                <c:pt idx="1060">
                  <c:v>16.709788999999986</c:v>
                </c:pt>
                <c:pt idx="1061">
                  <c:v>16.554554000000035</c:v>
                </c:pt>
                <c:pt idx="1062">
                  <c:v>16.593232999999927</c:v>
                </c:pt>
                <c:pt idx="1063">
                  <c:v>16.645579999999942</c:v>
                </c:pt>
                <c:pt idx="1064">
                  <c:v>16.573877000000035</c:v>
                </c:pt>
                <c:pt idx="1065">
                  <c:v>16.533328999999988</c:v>
                </c:pt>
                <c:pt idx="1066">
                  <c:v>16.454438999999986</c:v>
                </c:pt>
                <c:pt idx="1067">
                  <c:v>16.223792999999919</c:v>
                </c:pt>
                <c:pt idx="1068">
                  <c:v>16.235161000000005</c:v>
                </c:pt>
                <c:pt idx="1069">
                  <c:v>16.221914000000005</c:v>
                </c:pt>
                <c:pt idx="1070">
                  <c:v>16.135072999999988</c:v>
                </c:pt>
                <c:pt idx="1071">
                  <c:v>16.043108</c:v>
                </c:pt>
                <c:pt idx="1072">
                  <c:v>16.071207000000001</c:v>
                </c:pt>
                <c:pt idx="1073">
                  <c:v>15.855173000000002</c:v>
                </c:pt>
                <c:pt idx="1074">
                  <c:v>15.821915000000001</c:v>
                </c:pt>
                <c:pt idx="1075">
                  <c:v>15.766635000000004</c:v>
                </c:pt>
                <c:pt idx="1076">
                  <c:v>15.567424000000004</c:v>
                </c:pt>
                <c:pt idx="1077">
                  <c:v>15.500374999999998</c:v>
                </c:pt>
                <c:pt idx="1078">
                  <c:v>15.435401000000002</c:v>
                </c:pt>
                <c:pt idx="1079">
                  <c:v>15.408415</c:v>
                </c:pt>
                <c:pt idx="1080">
                  <c:v>15.354584000000045</c:v>
                </c:pt>
                <c:pt idx="1081">
                  <c:v>15.102332000000002</c:v>
                </c:pt>
                <c:pt idx="1082">
                  <c:v>15.185365000000001</c:v>
                </c:pt>
                <c:pt idx="1083">
                  <c:v>14.988243000000001</c:v>
                </c:pt>
                <c:pt idx="1084">
                  <c:v>14.888922000000001</c:v>
                </c:pt>
                <c:pt idx="1085">
                  <c:v>14.909771000000001</c:v>
                </c:pt>
                <c:pt idx="1086">
                  <c:v>14.821336000000002</c:v>
                </c:pt>
                <c:pt idx="1087">
                  <c:v>14.716227999999999</c:v>
                </c:pt>
                <c:pt idx="1088">
                  <c:v>14.779898000000001</c:v>
                </c:pt>
                <c:pt idx="1089">
                  <c:v>14.65968700000003</c:v>
                </c:pt>
                <c:pt idx="1090">
                  <c:v>14.576124</c:v>
                </c:pt>
                <c:pt idx="1091">
                  <c:v>14.493041</c:v>
                </c:pt>
                <c:pt idx="1092">
                  <c:v>14.464322999999998</c:v>
                </c:pt>
                <c:pt idx="1093">
                  <c:v>14.504881000000001</c:v>
                </c:pt>
                <c:pt idx="1094">
                  <c:v>14.4222</c:v>
                </c:pt>
                <c:pt idx="1095">
                  <c:v>14.472762000000024</c:v>
                </c:pt>
                <c:pt idx="1096">
                  <c:v>14.371814000000002</c:v>
                </c:pt>
                <c:pt idx="1097">
                  <c:v>14.412108</c:v>
                </c:pt>
                <c:pt idx="1098">
                  <c:v>14.36678500000003</c:v>
                </c:pt>
                <c:pt idx="1099">
                  <c:v>14.390268000000001</c:v>
                </c:pt>
                <c:pt idx="1100">
                  <c:v>14.278238999999999</c:v>
                </c:pt>
                <c:pt idx="1101">
                  <c:v>14.318267000000001</c:v>
                </c:pt>
                <c:pt idx="1102">
                  <c:v>14.226697</c:v>
                </c:pt>
                <c:pt idx="1103">
                  <c:v>14.324950000000001</c:v>
                </c:pt>
                <c:pt idx="1104">
                  <c:v>14.243301999999998</c:v>
                </c:pt>
                <c:pt idx="1105">
                  <c:v>14.17038</c:v>
                </c:pt>
                <c:pt idx="1106">
                  <c:v>14.263263999999999</c:v>
                </c:pt>
                <c:pt idx="1107">
                  <c:v>14.258264999999998</c:v>
                </c:pt>
                <c:pt idx="1108">
                  <c:v>14.248287999999999</c:v>
                </c:pt>
                <c:pt idx="1109">
                  <c:v>14.201822999999999</c:v>
                </c:pt>
                <c:pt idx="1110">
                  <c:v>14.124164999999998</c:v>
                </c:pt>
                <c:pt idx="1111">
                  <c:v>14.073177999999999</c:v>
                </c:pt>
                <c:pt idx="1112">
                  <c:v>14.101115999999999</c:v>
                </c:pt>
                <c:pt idx="1113">
                  <c:v>14.048572999999999</c:v>
                </c:pt>
                <c:pt idx="1114">
                  <c:v>14.020741000000001</c:v>
                </c:pt>
                <c:pt idx="1115">
                  <c:v>14.060051</c:v>
                </c:pt>
                <c:pt idx="1116">
                  <c:v>14.042020000000001</c:v>
                </c:pt>
                <c:pt idx="1117">
                  <c:v>14.05677</c:v>
                </c:pt>
                <c:pt idx="1118">
                  <c:v>14.015835000000004</c:v>
                </c:pt>
                <c:pt idx="1119">
                  <c:v>14.014199</c:v>
                </c:pt>
                <c:pt idx="1120">
                  <c:v>13.988066</c:v>
                </c:pt>
                <c:pt idx="1121">
                  <c:v>13.901854</c:v>
                </c:pt>
                <c:pt idx="1122">
                  <c:v>13.87754200000003</c:v>
                </c:pt>
                <c:pt idx="1123">
                  <c:v>13.864595000000024</c:v>
                </c:pt>
                <c:pt idx="1124">
                  <c:v>13.867835000000024</c:v>
                </c:pt>
                <c:pt idx="1125">
                  <c:v>13.924574</c:v>
                </c:pt>
                <c:pt idx="1126">
                  <c:v>14.01093</c:v>
                </c:pt>
                <c:pt idx="1127">
                  <c:v>14.001125999999999</c:v>
                </c:pt>
                <c:pt idx="1128">
                  <c:v>14.006027</c:v>
                </c:pt>
                <c:pt idx="1129">
                  <c:v>13.948960999999999</c:v>
                </c:pt>
                <c:pt idx="1130">
                  <c:v>14.037107000000001</c:v>
                </c:pt>
                <c:pt idx="1131">
                  <c:v>14.028920999999997</c:v>
                </c:pt>
                <c:pt idx="1132">
                  <c:v>13.999494000000034</c:v>
                </c:pt>
                <c:pt idx="1133">
                  <c:v>13.944084</c:v>
                </c:pt>
                <c:pt idx="1134">
                  <c:v>13.970127</c:v>
                </c:pt>
                <c:pt idx="1135">
                  <c:v>13.908335000000001</c:v>
                </c:pt>
                <c:pt idx="1136">
                  <c:v>13.866218</c:v>
                </c:pt>
                <c:pt idx="1137">
                  <c:v>13.867831000000002</c:v>
                </c:pt>
                <c:pt idx="1138">
                  <c:v>13.830675000000001</c:v>
                </c:pt>
                <c:pt idx="1139">
                  <c:v>13.76628</c:v>
                </c:pt>
                <c:pt idx="1140">
                  <c:v>13.766272999999998</c:v>
                </c:pt>
                <c:pt idx="1141">
                  <c:v>13.735800999999999</c:v>
                </c:pt>
                <c:pt idx="1142">
                  <c:v>13.72298</c:v>
                </c:pt>
                <c:pt idx="1143">
                  <c:v>13.644763999999999</c:v>
                </c:pt>
                <c:pt idx="1144">
                  <c:v>13.627260999999999</c:v>
                </c:pt>
                <c:pt idx="1145">
                  <c:v>13.519588000000002</c:v>
                </c:pt>
                <c:pt idx="1146">
                  <c:v>13.505404000000036</c:v>
                </c:pt>
                <c:pt idx="1147">
                  <c:v>13.486507000000024</c:v>
                </c:pt>
                <c:pt idx="1148">
                  <c:v>13.541686</c:v>
                </c:pt>
                <c:pt idx="1149">
                  <c:v>13.17666</c:v>
                </c:pt>
                <c:pt idx="1150">
                  <c:v>13.12904</c:v>
                </c:pt>
                <c:pt idx="1151">
                  <c:v>13.158205000000001</c:v>
                </c:pt>
                <c:pt idx="1152">
                  <c:v>13.15359400000003</c:v>
                </c:pt>
                <c:pt idx="1153">
                  <c:v>13.099936000000024</c:v>
                </c:pt>
                <c:pt idx="1154">
                  <c:v>12.973567000000006</c:v>
                </c:pt>
                <c:pt idx="1155">
                  <c:v>13.034311999999998</c:v>
                </c:pt>
                <c:pt idx="1156">
                  <c:v>13.069370999999999</c:v>
                </c:pt>
                <c:pt idx="1157">
                  <c:v>13.006946000000006</c:v>
                </c:pt>
                <c:pt idx="1158">
                  <c:v>12.99024</c:v>
                </c:pt>
                <c:pt idx="1159">
                  <c:v>12.976598000000006</c:v>
                </c:pt>
                <c:pt idx="1160">
                  <c:v>13.006946000000006</c:v>
                </c:pt>
                <c:pt idx="1161">
                  <c:v>13.017577999999999</c:v>
                </c:pt>
                <c:pt idx="1162">
                  <c:v>12.860415000000026</c:v>
                </c:pt>
                <c:pt idx="1163">
                  <c:v>12.860415000000026</c:v>
                </c:pt>
                <c:pt idx="1164">
                  <c:v>12.89350900000003</c:v>
                </c:pt>
                <c:pt idx="1165">
                  <c:v>12.845399</c:v>
                </c:pt>
                <c:pt idx="1166">
                  <c:v>12.821417</c:v>
                </c:pt>
                <c:pt idx="1167">
                  <c:v>12.882974000000004</c:v>
                </c:pt>
                <c:pt idx="1168">
                  <c:v>12.76315</c:v>
                </c:pt>
                <c:pt idx="1169">
                  <c:v>12.901038</c:v>
                </c:pt>
                <c:pt idx="1170">
                  <c:v>12.827408</c:v>
                </c:pt>
                <c:pt idx="1171">
                  <c:v>12.819921000000001</c:v>
                </c:pt>
                <c:pt idx="1172">
                  <c:v>12.800469000000026</c:v>
                </c:pt>
                <c:pt idx="1173">
                  <c:v>12.712567</c:v>
                </c:pt>
                <c:pt idx="1174">
                  <c:v>12.727423999999999</c:v>
                </c:pt>
                <c:pt idx="1175">
                  <c:v>12.641504999999999</c:v>
                </c:pt>
                <c:pt idx="1176">
                  <c:v>12.585524000000024</c:v>
                </c:pt>
                <c:pt idx="1177">
                  <c:v>12.641504999999999</c:v>
                </c:pt>
                <c:pt idx="1178">
                  <c:v>12.582583000000024</c:v>
                </c:pt>
                <c:pt idx="1179">
                  <c:v>12.619374999999998</c:v>
                </c:pt>
                <c:pt idx="1180">
                  <c:v>12.560557000000006</c:v>
                </c:pt>
                <c:pt idx="1181">
                  <c:v>12.562026000000024</c:v>
                </c:pt>
                <c:pt idx="1182">
                  <c:v>12.522476000000006</c:v>
                </c:pt>
                <c:pt idx="1183">
                  <c:v>12.499094000000024</c:v>
                </c:pt>
                <c:pt idx="1184">
                  <c:v>12.488876999999999</c:v>
                </c:pt>
                <c:pt idx="1185">
                  <c:v>12.419062</c:v>
                </c:pt>
                <c:pt idx="1186">
                  <c:v>12.317942</c:v>
                </c:pt>
                <c:pt idx="1187">
                  <c:v>12.284902000000001</c:v>
                </c:pt>
                <c:pt idx="1188">
                  <c:v>12.253372999999998</c:v>
                </c:pt>
                <c:pt idx="1189">
                  <c:v>12.269124</c:v>
                </c:pt>
                <c:pt idx="1190">
                  <c:v>12.217649</c:v>
                </c:pt>
                <c:pt idx="1191">
                  <c:v>12.157863000000001</c:v>
                </c:pt>
                <c:pt idx="1192">
                  <c:v>12.145087</c:v>
                </c:pt>
                <c:pt idx="1193">
                  <c:v>12.068733</c:v>
                </c:pt>
                <c:pt idx="1194">
                  <c:v>12.068733</c:v>
                </c:pt>
                <c:pt idx="1195">
                  <c:v>12.009677</c:v>
                </c:pt>
                <c:pt idx="1196">
                  <c:v>12.071556000000006</c:v>
                </c:pt>
                <c:pt idx="1197">
                  <c:v>12.047606</c:v>
                </c:pt>
                <c:pt idx="1198">
                  <c:v>11.969069000000006</c:v>
                </c:pt>
                <c:pt idx="1199">
                  <c:v>11.921634000000006</c:v>
                </c:pt>
                <c:pt idx="1200">
                  <c:v>11.881327999999998</c:v>
                </c:pt>
                <c:pt idx="1201">
                  <c:v>11.873008</c:v>
                </c:pt>
                <c:pt idx="1202">
                  <c:v>11.819071000000001</c:v>
                </c:pt>
                <c:pt idx="1203">
                  <c:v>11.742051999999999</c:v>
                </c:pt>
                <c:pt idx="1204">
                  <c:v>11.718764999999999</c:v>
                </c:pt>
                <c:pt idx="1205">
                  <c:v>11.747541999999999</c:v>
                </c:pt>
                <c:pt idx="1206">
                  <c:v>11.687328999999998</c:v>
                </c:pt>
                <c:pt idx="1207">
                  <c:v>11.776376000000001</c:v>
                </c:pt>
                <c:pt idx="1208">
                  <c:v>11.692794000000006</c:v>
                </c:pt>
                <c:pt idx="1209">
                  <c:v>11.792886000000006</c:v>
                </c:pt>
                <c:pt idx="1210">
                  <c:v>11.601657000000001</c:v>
                </c:pt>
                <c:pt idx="1211">
                  <c:v>11.721502999999998</c:v>
                </c:pt>
                <c:pt idx="1212">
                  <c:v>11.824606000000006</c:v>
                </c:pt>
                <c:pt idx="1213">
                  <c:v>11.85778200000003</c:v>
                </c:pt>
                <c:pt idx="1214">
                  <c:v>11.849468</c:v>
                </c:pt>
                <c:pt idx="1215">
                  <c:v>11.911893000000001</c:v>
                </c:pt>
                <c:pt idx="1216">
                  <c:v>11.89659700000003</c:v>
                </c:pt>
                <c:pt idx="1217">
                  <c:v>11.873012000000006</c:v>
                </c:pt>
                <c:pt idx="1218">
                  <c:v>12.001265999999999</c:v>
                </c:pt>
                <c:pt idx="1219">
                  <c:v>12.130910999999999</c:v>
                </c:pt>
                <c:pt idx="1220">
                  <c:v>12.260529</c:v>
                </c:pt>
                <c:pt idx="1221">
                  <c:v>12.239069999999998</c:v>
                </c:pt>
                <c:pt idx="1222">
                  <c:v>12.413264</c:v>
                </c:pt>
                <c:pt idx="1223">
                  <c:v>12.538569000000001</c:v>
                </c:pt>
                <c:pt idx="1224">
                  <c:v>12.603177999999998</c:v>
                </c:pt>
                <c:pt idx="1225">
                  <c:v>12.64298</c:v>
                </c:pt>
                <c:pt idx="1226">
                  <c:v>12.734859999999999</c:v>
                </c:pt>
                <c:pt idx="1227">
                  <c:v>12.758676999999999</c:v>
                </c:pt>
                <c:pt idx="1228">
                  <c:v>12.834903000000001</c:v>
                </c:pt>
                <c:pt idx="1229">
                  <c:v>12.806451000000004</c:v>
                </c:pt>
                <c:pt idx="1230">
                  <c:v>12.931209999999998</c:v>
                </c:pt>
                <c:pt idx="1231">
                  <c:v>12.982658000000002</c:v>
                </c:pt>
                <c:pt idx="1232">
                  <c:v>13.173582000000026</c:v>
                </c:pt>
                <c:pt idx="1233">
                  <c:v>13.42991</c:v>
                </c:pt>
                <c:pt idx="1234">
                  <c:v>13.404837000000002</c:v>
                </c:pt>
                <c:pt idx="1235">
                  <c:v>13.445604000000024</c:v>
                </c:pt>
                <c:pt idx="1236">
                  <c:v>13.53542</c:v>
                </c:pt>
                <c:pt idx="1237">
                  <c:v>13.559153</c:v>
                </c:pt>
                <c:pt idx="1238">
                  <c:v>13.592448000000006</c:v>
                </c:pt>
                <c:pt idx="1239">
                  <c:v>13.51173</c:v>
                </c:pt>
                <c:pt idx="1240">
                  <c:v>13.541745000000001</c:v>
                </c:pt>
                <c:pt idx="1241">
                  <c:v>13.66089</c:v>
                </c:pt>
                <c:pt idx="1242">
                  <c:v>13.710439000000004</c:v>
                </c:pt>
                <c:pt idx="1243">
                  <c:v>13.737693999999999</c:v>
                </c:pt>
                <c:pt idx="1244">
                  <c:v>13.806863</c:v>
                </c:pt>
                <c:pt idx="1245">
                  <c:v>13.882864000000026</c:v>
                </c:pt>
                <c:pt idx="1246">
                  <c:v>14.003363999999999</c:v>
                </c:pt>
                <c:pt idx="1247">
                  <c:v>14.02464</c:v>
                </c:pt>
                <c:pt idx="1248">
                  <c:v>14.154643</c:v>
                </c:pt>
                <c:pt idx="1249">
                  <c:v>14.091960999999998</c:v>
                </c:pt>
                <c:pt idx="1250">
                  <c:v>14.101840000000001</c:v>
                </c:pt>
                <c:pt idx="1251">
                  <c:v>14.126569</c:v>
                </c:pt>
                <c:pt idx="1252">
                  <c:v>14.26084</c:v>
                </c:pt>
                <c:pt idx="1253">
                  <c:v>14.299199</c:v>
                </c:pt>
                <c:pt idx="1254">
                  <c:v>14.446922999999998</c:v>
                </c:pt>
                <c:pt idx="1255">
                  <c:v>14.48071</c:v>
                </c:pt>
                <c:pt idx="1256">
                  <c:v>14.630309999999998</c:v>
                </c:pt>
                <c:pt idx="1257">
                  <c:v>14.589360999999998</c:v>
                </c:pt>
                <c:pt idx="1258">
                  <c:v>14.453678</c:v>
                </c:pt>
                <c:pt idx="1259">
                  <c:v>14.414902</c:v>
                </c:pt>
                <c:pt idx="1260">
                  <c:v>14.381266</c:v>
                </c:pt>
                <c:pt idx="1261">
                  <c:v>14.324269999999999</c:v>
                </c:pt>
                <c:pt idx="1262">
                  <c:v>14.240870999999997</c:v>
                </c:pt>
                <c:pt idx="1263">
                  <c:v>14.224244000000001</c:v>
                </c:pt>
                <c:pt idx="1264">
                  <c:v>14.460428</c:v>
                </c:pt>
                <c:pt idx="1265">
                  <c:v>14.494246</c:v>
                </c:pt>
                <c:pt idx="1266">
                  <c:v>14.686813000000001</c:v>
                </c:pt>
                <c:pt idx="1267">
                  <c:v>14.809108</c:v>
                </c:pt>
                <c:pt idx="1268">
                  <c:v>15.067318999999999</c:v>
                </c:pt>
                <c:pt idx="1269">
                  <c:v>15.281746</c:v>
                </c:pt>
                <c:pt idx="1270">
                  <c:v>15.464901000000001</c:v>
                </c:pt>
                <c:pt idx="1271">
                  <c:v>15.358694000000026</c:v>
                </c:pt>
                <c:pt idx="1272">
                  <c:v>15.490209</c:v>
                </c:pt>
                <c:pt idx="1273">
                  <c:v>15.593675000000001</c:v>
                </c:pt>
                <c:pt idx="1274">
                  <c:v>15.798996000000001</c:v>
                </c:pt>
                <c:pt idx="1275">
                  <c:v>15.997697000000002</c:v>
                </c:pt>
                <c:pt idx="1276">
                  <c:v>16.138466000000001</c:v>
                </c:pt>
                <c:pt idx="1277">
                  <c:v>16.333776</c:v>
                </c:pt>
                <c:pt idx="1278">
                  <c:v>16.373889999999999</c:v>
                </c:pt>
                <c:pt idx="1279">
                  <c:v>16.416001999999999</c:v>
                </c:pt>
                <c:pt idx="1280">
                  <c:v>16.710045000000001</c:v>
                </c:pt>
                <c:pt idx="1281">
                  <c:v>16.564308</c:v>
                </c:pt>
                <c:pt idx="1282">
                  <c:v>16.442871</c:v>
                </c:pt>
                <c:pt idx="1283">
                  <c:v>16.512153999999999</c:v>
                </c:pt>
                <c:pt idx="1284">
                  <c:v>16.585608999999927</c:v>
                </c:pt>
                <c:pt idx="1285">
                  <c:v>16.529525999999986</c:v>
                </c:pt>
                <c:pt idx="1286">
                  <c:v>16.490959</c:v>
                </c:pt>
                <c:pt idx="1287">
                  <c:v>16.437113</c:v>
                </c:pt>
                <c:pt idx="1288">
                  <c:v>16.379621999999987</c:v>
                </c:pt>
                <c:pt idx="1289">
                  <c:v>16.331871000000103</c:v>
                </c:pt>
                <c:pt idx="1290">
                  <c:v>16.331871000000103</c:v>
                </c:pt>
                <c:pt idx="1291">
                  <c:v>16.408339999999889</c:v>
                </c:pt>
                <c:pt idx="1292">
                  <c:v>16.508300999999989</c:v>
                </c:pt>
                <c:pt idx="1293">
                  <c:v>16.698345</c:v>
                </c:pt>
                <c:pt idx="1294">
                  <c:v>16.845265999999999</c:v>
                </c:pt>
                <c:pt idx="1295">
                  <c:v>17.043158999999999</c:v>
                </c:pt>
                <c:pt idx="1296">
                  <c:v>17.039173000000005</c:v>
                </c:pt>
                <c:pt idx="1297">
                  <c:v>17.415412999999919</c:v>
                </c:pt>
                <c:pt idx="1298">
                  <c:v>17.719052999999999</c:v>
                </c:pt>
                <c:pt idx="1299">
                  <c:v>17.998548999999919</c:v>
                </c:pt>
                <c:pt idx="1300">
                  <c:v>18.331631000000005</c:v>
                </c:pt>
                <c:pt idx="1301">
                  <c:v>18.413167999999999</c:v>
                </c:pt>
                <c:pt idx="1302">
                  <c:v>18.659983000000061</c:v>
                </c:pt>
                <c:pt idx="1303">
                  <c:v>18.622966999999999</c:v>
                </c:pt>
                <c:pt idx="1304">
                  <c:v>18.686157000000001</c:v>
                </c:pt>
                <c:pt idx="1305">
                  <c:v>18.815365000000035</c:v>
                </c:pt>
                <c:pt idx="1306">
                  <c:v>18.707993999999999</c:v>
                </c:pt>
                <c:pt idx="1307">
                  <c:v>18.590357000000001</c:v>
                </c:pt>
                <c:pt idx="1308">
                  <c:v>18.581681999999986</c:v>
                </c:pt>
                <c:pt idx="1309">
                  <c:v>18.462699999999884</c:v>
                </c:pt>
                <c:pt idx="1310">
                  <c:v>18.43038</c:v>
                </c:pt>
                <c:pt idx="1311">
                  <c:v>18.316648000000001</c:v>
                </c:pt>
                <c:pt idx="1312">
                  <c:v>18.097618000000001</c:v>
                </c:pt>
                <c:pt idx="1313">
                  <c:v>17.889578</c:v>
                </c:pt>
                <c:pt idx="1314">
                  <c:v>17.868699999999919</c:v>
                </c:pt>
                <c:pt idx="1315">
                  <c:v>17.525588999999989</c:v>
                </c:pt>
                <c:pt idx="1316">
                  <c:v>17.366658999999999</c:v>
                </c:pt>
                <c:pt idx="1317">
                  <c:v>17.171009000000005</c:v>
                </c:pt>
                <c:pt idx="1318">
                  <c:v>17.120956000000035</c:v>
                </c:pt>
                <c:pt idx="1319">
                  <c:v>16.902410999999919</c:v>
                </c:pt>
                <c:pt idx="1320">
                  <c:v>16.737390999999999</c:v>
                </c:pt>
                <c:pt idx="1321">
                  <c:v>16.490959</c:v>
                </c:pt>
                <c:pt idx="1322">
                  <c:v>16.331871000000103</c:v>
                </c:pt>
                <c:pt idx="1323">
                  <c:v>16.293766000000002</c:v>
                </c:pt>
                <c:pt idx="1324">
                  <c:v>16.183767</c:v>
                </c:pt>
                <c:pt idx="1325">
                  <c:v>16.078238999999989</c:v>
                </c:pt>
                <c:pt idx="1326">
                  <c:v>16.057597999999999</c:v>
                </c:pt>
                <c:pt idx="1327">
                  <c:v>15.971551</c:v>
                </c:pt>
                <c:pt idx="1328">
                  <c:v>16.018256999999988</c:v>
                </c:pt>
                <c:pt idx="1329">
                  <c:v>15.856314000000006</c:v>
                </c:pt>
                <c:pt idx="1330">
                  <c:v>15.85260100000003</c:v>
                </c:pt>
                <c:pt idx="1331">
                  <c:v>15.740058999999999</c:v>
                </c:pt>
                <c:pt idx="1332">
                  <c:v>15.749254999999998</c:v>
                </c:pt>
                <c:pt idx="1333">
                  <c:v>15.749254999999998</c:v>
                </c:pt>
                <c:pt idx="1334">
                  <c:v>15.604606</c:v>
                </c:pt>
                <c:pt idx="1335">
                  <c:v>15.530062999999998</c:v>
                </c:pt>
                <c:pt idx="1336">
                  <c:v>15.588204999999999</c:v>
                </c:pt>
                <c:pt idx="1337">
                  <c:v>15.445047000000002</c:v>
                </c:pt>
                <c:pt idx="1338">
                  <c:v>15.428819000000001</c:v>
                </c:pt>
                <c:pt idx="1339">
                  <c:v>15.421613000000001</c:v>
                </c:pt>
                <c:pt idx="1340">
                  <c:v>15.340766</c:v>
                </c:pt>
                <c:pt idx="1341">
                  <c:v>15.258563000000001</c:v>
                </c:pt>
                <c:pt idx="1342">
                  <c:v>15.33359600000003</c:v>
                </c:pt>
                <c:pt idx="1343">
                  <c:v>15.093737000000004</c:v>
                </c:pt>
                <c:pt idx="1344">
                  <c:v>15.063800000000002</c:v>
                </c:pt>
                <c:pt idx="1345">
                  <c:v>14.923693</c:v>
                </c:pt>
                <c:pt idx="1346">
                  <c:v>14.909755000000002</c:v>
                </c:pt>
                <c:pt idx="1347">
                  <c:v>14.776287</c:v>
                </c:pt>
                <c:pt idx="1348">
                  <c:v>14.678237000000001</c:v>
                </c:pt>
                <c:pt idx="1349">
                  <c:v>14.731484</c:v>
                </c:pt>
                <c:pt idx="1350">
                  <c:v>14.657687000000006</c:v>
                </c:pt>
                <c:pt idx="1351">
                  <c:v>14.647410999999998</c:v>
                </c:pt>
                <c:pt idx="1352">
                  <c:v>14.548519000000001</c:v>
                </c:pt>
                <c:pt idx="1353">
                  <c:v>14.457051</c:v>
                </c:pt>
                <c:pt idx="1354">
                  <c:v>14.423319999999999</c:v>
                </c:pt>
                <c:pt idx="1355">
                  <c:v>14.46718600000003</c:v>
                </c:pt>
                <c:pt idx="1356">
                  <c:v>14.35274100000003</c:v>
                </c:pt>
                <c:pt idx="1357">
                  <c:v>14.322599000000034</c:v>
                </c:pt>
                <c:pt idx="1358">
                  <c:v>14.282508</c:v>
                </c:pt>
                <c:pt idx="1359">
                  <c:v>14.29252</c:v>
                </c:pt>
                <c:pt idx="1360">
                  <c:v>14.516272999999998</c:v>
                </c:pt>
                <c:pt idx="1361">
                  <c:v>14.205987</c:v>
                </c:pt>
                <c:pt idx="1362">
                  <c:v>14.297527000000001</c:v>
                </c:pt>
                <c:pt idx="1363">
                  <c:v>14.262505000000004</c:v>
                </c:pt>
                <c:pt idx="1364">
                  <c:v>14.184432000000006</c:v>
                </c:pt>
                <c:pt idx="1365">
                  <c:v>14.149687</c:v>
                </c:pt>
                <c:pt idx="1366">
                  <c:v>14.105134000000024</c:v>
                </c:pt>
                <c:pt idx="1367">
                  <c:v>14.126569</c:v>
                </c:pt>
                <c:pt idx="1368">
                  <c:v>13.926702000000002</c:v>
                </c:pt>
                <c:pt idx="1369">
                  <c:v>13.947865999999999</c:v>
                </c:pt>
                <c:pt idx="1370">
                  <c:v>13.920197</c:v>
                </c:pt>
                <c:pt idx="1371">
                  <c:v>13.869894000000034</c:v>
                </c:pt>
                <c:pt idx="1372">
                  <c:v>13.856941000000004</c:v>
                </c:pt>
                <c:pt idx="1373">
                  <c:v>13.834306</c:v>
                </c:pt>
                <c:pt idx="1374">
                  <c:v>13.842388</c:v>
                </c:pt>
                <c:pt idx="1375">
                  <c:v>13.713645</c:v>
                </c:pt>
                <c:pt idx="1376">
                  <c:v>13.829457000000026</c:v>
                </c:pt>
                <c:pt idx="1377">
                  <c:v>13.736087000000001</c:v>
                </c:pt>
                <c:pt idx="1378">
                  <c:v>13.624236</c:v>
                </c:pt>
                <c:pt idx="1379">
                  <c:v>13.712038</c:v>
                </c:pt>
                <c:pt idx="1380">
                  <c:v>13.652912000000002</c:v>
                </c:pt>
                <c:pt idx="1381">
                  <c:v>13.659285000000002</c:v>
                </c:pt>
                <c:pt idx="1382">
                  <c:v>13.597213999999999</c:v>
                </c:pt>
                <c:pt idx="1383">
                  <c:v>13.624236</c:v>
                </c:pt>
                <c:pt idx="1384">
                  <c:v>13.61628</c:v>
                </c:pt>
                <c:pt idx="1385">
                  <c:v>13.46289200000003</c:v>
                </c:pt>
                <c:pt idx="1386">
                  <c:v>13.499104000000004</c:v>
                </c:pt>
                <c:pt idx="1387">
                  <c:v>13.354830000000026</c:v>
                </c:pt>
                <c:pt idx="1388">
                  <c:v>13.409533000000026</c:v>
                </c:pt>
                <c:pt idx="1389">
                  <c:v>13.300358000000001</c:v>
                </c:pt>
                <c:pt idx="1390">
                  <c:v>13.239910999999999</c:v>
                </c:pt>
                <c:pt idx="1391">
                  <c:v>13.356392000000024</c:v>
                </c:pt>
                <c:pt idx="1392">
                  <c:v>13.218282999999998</c:v>
                </c:pt>
                <c:pt idx="1393">
                  <c:v>13.212106</c:v>
                </c:pt>
                <c:pt idx="1394">
                  <c:v>13.136710999999998</c:v>
                </c:pt>
                <c:pt idx="1395">
                  <c:v>13.121376999999999</c:v>
                </c:pt>
                <c:pt idx="1396">
                  <c:v>13.037359999999998</c:v>
                </c:pt>
                <c:pt idx="1397">
                  <c:v>12.984178999999999</c:v>
                </c:pt>
                <c:pt idx="1398">
                  <c:v>13.104525000000001</c:v>
                </c:pt>
                <c:pt idx="1399">
                  <c:v>12.956908</c:v>
                </c:pt>
                <c:pt idx="1400">
                  <c:v>12.899530000000034</c:v>
                </c:pt>
                <c:pt idx="1401">
                  <c:v>12.861911000000001</c:v>
                </c:pt>
                <c:pt idx="1402">
                  <c:v>12.996314</c:v>
                </c:pt>
                <c:pt idx="1403">
                  <c:v>12.891997</c:v>
                </c:pt>
                <c:pt idx="1404">
                  <c:v>12.849906000000002</c:v>
                </c:pt>
                <c:pt idx="1405">
                  <c:v>12.785528000000001</c:v>
                </c:pt>
                <c:pt idx="1406">
                  <c:v>12.75123</c:v>
                </c:pt>
                <c:pt idx="1407">
                  <c:v>12.848407</c:v>
                </c:pt>
                <c:pt idx="1408">
                  <c:v>12.697727999999998</c:v>
                </c:pt>
                <c:pt idx="1409">
                  <c:v>12.828907999999998</c:v>
                </c:pt>
                <c:pt idx="1410">
                  <c:v>12.788514999999999</c:v>
                </c:pt>
                <c:pt idx="1411">
                  <c:v>12.687352999999998</c:v>
                </c:pt>
                <c:pt idx="1412">
                  <c:v>12.734859999999999</c:v>
                </c:pt>
                <c:pt idx="1413">
                  <c:v>12.619374999999998</c:v>
                </c:pt>
                <c:pt idx="1414">
                  <c:v>12.631171999999998</c:v>
                </c:pt>
                <c:pt idx="1415">
                  <c:v>12.560557000000006</c:v>
                </c:pt>
                <c:pt idx="1416">
                  <c:v>12.644457999999998</c:v>
                </c:pt>
                <c:pt idx="1417">
                  <c:v>12.557624000000002</c:v>
                </c:pt>
                <c:pt idx="1418">
                  <c:v>12.544436000000006</c:v>
                </c:pt>
                <c:pt idx="1419">
                  <c:v>12.509315000000001</c:v>
                </c:pt>
                <c:pt idx="1420">
                  <c:v>12.339540000000024</c:v>
                </c:pt>
                <c:pt idx="1421">
                  <c:v>12.462649000000042</c:v>
                </c:pt>
                <c:pt idx="1422">
                  <c:v>12.468473000000001</c:v>
                </c:pt>
                <c:pt idx="1423">
                  <c:v>12.377074</c:v>
                </c:pt>
                <c:pt idx="1424">
                  <c:v>12.369846000000042</c:v>
                </c:pt>
                <c:pt idx="1425">
                  <c:v>12.296386</c:v>
                </c:pt>
                <c:pt idx="1426">
                  <c:v>12.361181</c:v>
                </c:pt>
                <c:pt idx="1427">
                  <c:v>12.407268999999999</c:v>
                </c:pt>
                <c:pt idx="1428">
                  <c:v>12.488900999999998</c:v>
                </c:pt>
                <c:pt idx="1429">
                  <c:v>12.449479</c:v>
                </c:pt>
                <c:pt idx="1430">
                  <c:v>12.36665200000003</c:v>
                </c:pt>
                <c:pt idx="1431">
                  <c:v>12.360862000000004</c:v>
                </c:pt>
                <c:pt idx="1432">
                  <c:v>12.329057000000002</c:v>
                </c:pt>
                <c:pt idx="1433">
                  <c:v>12.379694000000038</c:v>
                </c:pt>
                <c:pt idx="1434">
                  <c:v>12.407268999999999</c:v>
                </c:pt>
                <c:pt idx="1435">
                  <c:v>12.411626</c:v>
                </c:pt>
                <c:pt idx="1436">
                  <c:v>12.405819000000006</c:v>
                </c:pt>
                <c:pt idx="1437">
                  <c:v>12.298775999999998</c:v>
                </c:pt>
                <c:pt idx="1438">
                  <c:v>12.268570999999998</c:v>
                </c:pt>
                <c:pt idx="1439">
                  <c:v>12.36665200000003</c:v>
                </c:pt>
                <c:pt idx="1440">
                  <c:v>12.242751999999999</c:v>
                </c:pt>
                <c:pt idx="1441">
                  <c:v>12.314629</c:v>
                </c:pt>
                <c:pt idx="1442">
                  <c:v>12.216990000000001</c:v>
                </c:pt>
                <c:pt idx="1443">
                  <c:v>12.298775999999998</c:v>
                </c:pt>
                <c:pt idx="1444">
                  <c:v>12.251350999999998</c:v>
                </c:pt>
                <c:pt idx="1445">
                  <c:v>12.247053999999999</c:v>
                </c:pt>
                <c:pt idx="1446">
                  <c:v>12.290136</c:v>
                </c:pt>
                <c:pt idx="1447">
                  <c:v>12.278634</c:v>
                </c:pt>
                <c:pt idx="1448">
                  <c:v>12.307421</c:v>
                </c:pt>
                <c:pt idx="1449">
                  <c:v>12.184145000000001</c:v>
                </c:pt>
                <c:pt idx="1450">
                  <c:v>12.247053999999999</c:v>
                </c:pt>
                <c:pt idx="1451">
                  <c:v>12.186997</c:v>
                </c:pt>
                <c:pt idx="1452">
                  <c:v>12.09743600000003</c:v>
                </c:pt>
                <c:pt idx="1453">
                  <c:v>12.152801</c:v>
                </c:pt>
                <c:pt idx="1454">
                  <c:v>12.073385</c:v>
                </c:pt>
                <c:pt idx="1455">
                  <c:v>12.114456000000002</c:v>
                </c:pt>
                <c:pt idx="1456">
                  <c:v>12.028226999999999</c:v>
                </c:pt>
                <c:pt idx="1457">
                  <c:v>12.079038000000002</c:v>
                </c:pt>
                <c:pt idx="1458">
                  <c:v>12.005712000000004</c:v>
                </c:pt>
                <c:pt idx="1459">
                  <c:v>11.951014000000002</c:v>
                </c:pt>
                <c:pt idx="1460">
                  <c:v>11.931433</c:v>
                </c:pt>
                <c:pt idx="1461">
                  <c:v>11.895164000000022</c:v>
                </c:pt>
                <c:pt idx="1462">
                  <c:v>11.990256</c:v>
                </c:pt>
                <c:pt idx="1463">
                  <c:v>11.867339000000024</c:v>
                </c:pt>
                <c:pt idx="1464">
                  <c:v>11.879848000000004</c:v>
                </c:pt>
                <c:pt idx="1465">
                  <c:v>11.889592000000034</c:v>
                </c:pt>
                <c:pt idx="1466">
                  <c:v>11.813258000000001</c:v>
                </c:pt>
                <c:pt idx="1467">
                  <c:v>11.816025</c:v>
                </c:pt>
                <c:pt idx="1468">
                  <c:v>11.806344000000006</c:v>
                </c:pt>
                <c:pt idx="1469">
                  <c:v>11.795288000000001</c:v>
                </c:pt>
                <c:pt idx="1470">
                  <c:v>11.688041999999999</c:v>
                </c:pt>
                <c:pt idx="1471">
                  <c:v>11.664799</c:v>
                </c:pt>
                <c:pt idx="1472">
                  <c:v>11.599412000000004</c:v>
                </c:pt>
                <c:pt idx="1473">
                  <c:v>11.634787999999999</c:v>
                </c:pt>
                <c:pt idx="1474">
                  <c:v>11.652510000000024</c:v>
                </c:pt>
                <c:pt idx="1475">
                  <c:v>11.533042</c:v>
                </c:pt>
                <c:pt idx="1476">
                  <c:v>11.527646000000004</c:v>
                </c:pt>
                <c:pt idx="1477">
                  <c:v>11.518198999999999</c:v>
                </c:pt>
                <c:pt idx="1478">
                  <c:v>11.364126000000002</c:v>
                </c:pt>
                <c:pt idx="1479">
                  <c:v>11.409462000000024</c:v>
                </c:pt>
                <c:pt idx="1480">
                  <c:v>11.46168400000003</c:v>
                </c:pt>
                <c:pt idx="1481">
                  <c:v>11.271350999999999</c:v>
                </c:pt>
                <c:pt idx="1482">
                  <c:v>11.241034999999998</c:v>
                </c:pt>
                <c:pt idx="1483">
                  <c:v>11.216050999999998</c:v>
                </c:pt>
                <c:pt idx="1484">
                  <c:v>11.094570000000001</c:v>
                </c:pt>
                <c:pt idx="1485">
                  <c:v>10.912881</c:v>
                </c:pt>
                <c:pt idx="1486">
                  <c:v>10.919271999999999</c:v>
                </c:pt>
                <c:pt idx="1487">
                  <c:v>10.928227999999999</c:v>
                </c:pt>
                <c:pt idx="1488">
                  <c:v>10.774474</c:v>
                </c:pt>
                <c:pt idx="1489">
                  <c:v>10.7606</c:v>
                </c:pt>
                <c:pt idx="1490">
                  <c:v>10.630349999999998</c:v>
                </c:pt>
                <c:pt idx="1491">
                  <c:v>10.554676000000002</c:v>
                </c:pt>
                <c:pt idx="1492">
                  <c:v>10.559622000000006</c:v>
                </c:pt>
                <c:pt idx="1493">
                  <c:v>12.204129999999999</c:v>
                </c:pt>
                <c:pt idx="1494">
                  <c:v>12.711702000000001</c:v>
                </c:pt>
                <c:pt idx="1495">
                  <c:v>12.487438000000004</c:v>
                </c:pt>
                <c:pt idx="1496">
                  <c:v>12.529920999999998</c:v>
                </c:pt>
                <c:pt idx="1497">
                  <c:v>12.543126999999998</c:v>
                </c:pt>
                <c:pt idx="1498">
                  <c:v>12.571067000000001</c:v>
                </c:pt>
                <c:pt idx="1499">
                  <c:v>12.582850000000002</c:v>
                </c:pt>
                <c:pt idx="1500">
                  <c:v>12.628609999999998</c:v>
                </c:pt>
                <c:pt idx="1501">
                  <c:v>12.549009</c:v>
                </c:pt>
                <c:pt idx="1502">
                  <c:v>12.678993999999999</c:v>
                </c:pt>
                <c:pt idx="1503">
                  <c:v>12.48451</c:v>
                </c:pt>
                <c:pt idx="1504">
                  <c:v>12.433449000000024</c:v>
                </c:pt>
                <c:pt idx="1505">
                  <c:v>12.385492000000045</c:v>
                </c:pt>
                <c:pt idx="1506">
                  <c:v>12.36665200000003</c:v>
                </c:pt>
                <c:pt idx="1507">
                  <c:v>12.340616000000002</c:v>
                </c:pt>
                <c:pt idx="1508">
                  <c:v>12.344950000000001</c:v>
                </c:pt>
                <c:pt idx="1509">
                  <c:v>12.440731</c:v>
                </c:pt>
                <c:pt idx="1510">
                  <c:v>12.633047999999999</c:v>
                </c:pt>
                <c:pt idx="1511">
                  <c:v>12.722124999999998</c:v>
                </c:pt>
                <c:pt idx="1512">
                  <c:v>12.835851</c:v>
                </c:pt>
                <c:pt idx="1513">
                  <c:v>13.011409</c:v>
                </c:pt>
                <c:pt idx="1514">
                  <c:v>13.17545900000003</c:v>
                </c:pt>
                <c:pt idx="1515">
                  <c:v>13.241967999999995</c:v>
                </c:pt>
                <c:pt idx="1516">
                  <c:v>13.426227999999998</c:v>
                </c:pt>
                <c:pt idx="1517">
                  <c:v>13.415228000000001</c:v>
                </c:pt>
                <c:pt idx="1518">
                  <c:v>13.622602000000002</c:v>
                </c:pt>
                <c:pt idx="1519">
                  <c:v>13.680157999999999</c:v>
                </c:pt>
                <c:pt idx="1520">
                  <c:v>14.014176000000001</c:v>
                </c:pt>
                <c:pt idx="1521">
                  <c:v>14.038813999999999</c:v>
                </c:pt>
                <c:pt idx="1522">
                  <c:v>14.084918999999999</c:v>
                </c:pt>
                <c:pt idx="1523">
                  <c:v>14.104727999999998</c:v>
                </c:pt>
                <c:pt idx="1524">
                  <c:v>13.981390999999999</c:v>
                </c:pt>
                <c:pt idx="1525">
                  <c:v>13.971577</c:v>
                </c:pt>
                <c:pt idx="1526">
                  <c:v>13.991221999999999</c:v>
                </c:pt>
                <c:pt idx="1527">
                  <c:v>13.754046000000002</c:v>
                </c:pt>
                <c:pt idx="1528">
                  <c:v>13.723481</c:v>
                </c:pt>
                <c:pt idx="1529">
                  <c:v>13.616219999999998</c:v>
                </c:pt>
                <c:pt idx="1530">
                  <c:v>13.520883</c:v>
                </c:pt>
                <c:pt idx="1531">
                  <c:v>13.475051000000002</c:v>
                </c:pt>
                <c:pt idx="1532">
                  <c:v>13.511392999999998</c:v>
                </c:pt>
                <c:pt idx="1533">
                  <c:v>13.543072999999998</c:v>
                </c:pt>
                <c:pt idx="1534">
                  <c:v>13.670548</c:v>
                </c:pt>
                <c:pt idx="1535">
                  <c:v>13.778225999999998</c:v>
                </c:pt>
                <c:pt idx="1536">
                  <c:v>13.965025000000002</c:v>
                </c:pt>
                <c:pt idx="1537">
                  <c:v>14.071730000000002</c:v>
                </c:pt>
                <c:pt idx="1538">
                  <c:v>14.207511999999999</c:v>
                </c:pt>
                <c:pt idx="1539">
                  <c:v>14.26754</c:v>
                </c:pt>
                <c:pt idx="1540">
                  <c:v>14.167634000000024</c:v>
                </c:pt>
                <c:pt idx="1541">
                  <c:v>14.174272999999999</c:v>
                </c:pt>
                <c:pt idx="1542">
                  <c:v>14.252517000000006</c:v>
                </c:pt>
                <c:pt idx="1543">
                  <c:v>14.290947000000001</c:v>
                </c:pt>
                <c:pt idx="1544">
                  <c:v>14.329493000000006</c:v>
                </c:pt>
                <c:pt idx="1545">
                  <c:v>14.501671999999999</c:v>
                </c:pt>
                <c:pt idx="1546">
                  <c:v>14.496578</c:v>
                </c:pt>
                <c:pt idx="1547">
                  <c:v>14.70518</c:v>
                </c:pt>
                <c:pt idx="1548">
                  <c:v>14.87141600000003</c:v>
                </c:pt>
                <c:pt idx="1549">
                  <c:v>14.909787000000026</c:v>
                </c:pt>
                <c:pt idx="1550">
                  <c:v>13.90953700000003</c:v>
                </c:pt>
                <c:pt idx="1551">
                  <c:v>14.748282999999999</c:v>
                </c:pt>
                <c:pt idx="1552">
                  <c:v>15.041309999999999</c:v>
                </c:pt>
                <c:pt idx="1553">
                  <c:v>15.067757</c:v>
                </c:pt>
                <c:pt idx="1554">
                  <c:v>15.177555</c:v>
                </c:pt>
                <c:pt idx="1555">
                  <c:v>15.45554800000003</c:v>
                </c:pt>
                <c:pt idx="1556">
                  <c:v>15.433846000000004</c:v>
                </c:pt>
                <c:pt idx="1557">
                  <c:v>15.834770999999998</c:v>
                </c:pt>
                <c:pt idx="1558">
                  <c:v>15.905393</c:v>
                </c:pt>
                <c:pt idx="1559">
                  <c:v>16.249931</c:v>
                </c:pt>
                <c:pt idx="1560">
                  <c:v>16.345355999999999</c:v>
                </c:pt>
                <c:pt idx="1561">
                  <c:v>16.458691000000002</c:v>
                </c:pt>
                <c:pt idx="1562">
                  <c:v>16.530173999999999</c:v>
                </c:pt>
                <c:pt idx="1563">
                  <c:v>16.476047999999938</c:v>
                </c:pt>
                <c:pt idx="1564">
                  <c:v>16.590277</c:v>
                </c:pt>
                <c:pt idx="1565">
                  <c:v>16.49729</c:v>
                </c:pt>
                <c:pt idx="1566">
                  <c:v>16.429795999999989</c:v>
                </c:pt>
                <c:pt idx="1567">
                  <c:v>15.601025999999999</c:v>
                </c:pt>
                <c:pt idx="1568">
                  <c:v>15.297106999999999</c:v>
                </c:pt>
                <c:pt idx="1569">
                  <c:v>16.223315999999986</c:v>
                </c:pt>
                <c:pt idx="1570">
                  <c:v>16.173991999999998</c:v>
                </c:pt>
                <c:pt idx="1571">
                  <c:v>15.974466000000024</c:v>
                </c:pt>
                <c:pt idx="1572">
                  <c:v>15.819943</c:v>
                </c:pt>
                <c:pt idx="1573">
                  <c:v>16.740575999999987</c:v>
                </c:pt>
                <c:pt idx="1574">
                  <c:v>17.015291000000001</c:v>
                </c:pt>
                <c:pt idx="1575">
                  <c:v>17.163383</c:v>
                </c:pt>
                <c:pt idx="1576">
                  <c:v>17.414441999999987</c:v>
                </c:pt>
                <c:pt idx="1577">
                  <c:v>17.326962999999999</c:v>
                </c:pt>
                <c:pt idx="1578">
                  <c:v>17.373688000000001</c:v>
                </c:pt>
                <c:pt idx="1579">
                  <c:v>17.337111000000057</c:v>
                </c:pt>
                <c:pt idx="1580">
                  <c:v>17.175453000000001</c:v>
                </c:pt>
                <c:pt idx="1581">
                  <c:v>17.229841</c:v>
                </c:pt>
                <c:pt idx="1582">
                  <c:v>17.440968000000005</c:v>
                </c:pt>
                <c:pt idx="1583">
                  <c:v>17.377756000000005</c:v>
                </c:pt>
                <c:pt idx="1584">
                  <c:v>17.570114</c:v>
                </c:pt>
                <c:pt idx="1585">
                  <c:v>17.555713999999931</c:v>
                </c:pt>
                <c:pt idx="1586">
                  <c:v>17.677424999999999</c:v>
                </c:pt>
                <c:pt idx="1587">
                  <c:v>17.754179000000001</c:v>
                </c:pt>
                <c:pt idx="1588">
                  <c:v>17.723021999999986</c:v>
                </c:pt>
                <c:pt idx="1589">
                  <c:v>17.723021999999986</c:v>
                </c:pt>
                <c:pt idx="1590">
                  <c:v>17.627817000000061</c:v>
                </c:pt>
                <c:pt idx="1591">
                  <c:v>17.586575999999987</c:v>
                </c:pt>
                <c:pt idx="1592">
                  <c:v>17.677424999999999</c:v>
                </c:pt>
                <c:pt idx="1593">
                  <c:v>17.485959999999938</c:v>
                </c:pt>
                <c:pt idx="1594">
                  <c:v>17.436879999999999</c:v>
                </c:pt>
                <c:pt idx="1595">
                  <c:v>17.471629999999923</c:v>
                </c:pt>
                <c:pt idx="1596">
                  <c:v>17.288451999999989</c:v>
                </c:pt>
                <c:pt idx="1597">
                  <c:v>17.201619999999931</c:v>
                </c:pt>
                <c:pt idx="1598">
                  <c:v>17.133259000000031</c:v>
                </c:pt>
                <c:pt idx="1599">
                  <c:v>17.063175000000001</c:v>
                </c:pt>
                <c:pt idx="1600">
                  <c:v>16.880336999999919</c:v>
                </c:pt>
                <c:pt idx="1601">
                  <c:v>16.852688000000001</c:v>
                </c:pt>
                <c:pt idx="1602">
                  <c:v>16.672101999999999</c:v>
                </c:pt>
                <c:pt idx="1603">
                  <c:v>16.570862000000005</c:v>
                </c:pt>
                <c:pt idx="1604">
                  <c:v>16.456759999999989</c:v>
                </c:pt>
                <c:pt idx="1605">
                  <c:v>16.377932000000001</c:v>
                </c:pt>
                <c:pt idx="1606">
                  <c:v>16.225213999999927</c:v>
                </c:pt>
                <c:pt idx="1607">
                  <c:v>16.248031999999931</c:v>
                </c:pt>
                <c:pt idx="1608">
                  <c:v>16.115385000000035</c:v>
                </c:pt>
                <c:pt idx="1609">
                  <c:v>15.961373999999999</c:v>
                </c:pt>
                <c:pt idx="1610">
                  <c:v>15.912848</c:v>
                </c:pt>
                <c:pt idx="1611">
                  <c:v>15.886779000000002</c:v>
                </c:pt>
                <c:pt idx="1612">
                  <c:v>15.786633</c:v>
                </c:pt>
                <c:pt idx="1613">
                  <c:v>15.738645999999999</c:v>
                </c:pt>
                <c:pt idx="1614">
                  <c:v>15.65043500000003</c:v>
                </c:pt>
                <c:pt idx="1615">
                  <c:v>15.580946000000004</c:v>
                </c:pt>
                <c:pt idx="1616">
                  <c:v>15.542677000000001</c:v>
                </c:pt>
                <c:pt idx="1617">
                  <c:v>15.47728</c:v>
                </c:pt>
                <c:pt idx="1618">
                  <c:v>15.564531000000002</c:v>
                </c:pt>
                <c:pt idx="1619">
                  <c:v>15.571826</c:v>
                </c:pt>
                <c:pt idx="1620">
                  <c:v>15.444692</c:v>
                </c:pt>
                <c:pt idx="1621">
                  <c:v>15.390527000000002</c:v>
                </c:pt>
                <c:pt idx="1622">
                  <c:v>15.453736000000045</c:v>
                </c:pt>
                <c:pt idx="1623">
                  <c:v>15.334766</c:v>
                </c:pt>
                <c:pt idx="1624">
                  <c:v>15.279204</c:v>
                </c:pt>
                <c:pt idx="1625">
                  <c:v>15.374317</c:v>
                </c:pt>
                <c:pt idx="1626">
                  <c:v>15.306069000000004</c:v>
                </c:pt>
                <c:pt idx="1627">
                  <c:v>15.248815999999998</c:v>
                </c:pt>
                <c:pt idx="1628">
                  <c:v>15.218491999999999</c:v>
                </c:pt>
                <c:pt idx="1629">
                  <c:v>15.083639000000026</c:v>
                </c:pt>
                <c:pt idx="1630">
                  <c:v>15.09954600000003</c:v>
                </c:pt>
                <c:pt idx="1631">
                  <c:v>15.073044000000024</c:v>
                </c:pt>
                <c:pt idx="1632">
                  <c:v>14.934244</c:v>
                </c:pt>
                <c:pt idx="1633">
                  <c:v>14.847057</c:v>
                </c:pt>
                <c:pt idx="1634">
                  <c:v>14.791524999999998</c:v>
                </c:pt>
                <c:pt idx="1635">
                  <c:v>14.715512</c:v>
                </c:pt>
                <c:pt idx="1636">
                  <c:v>14.710350999999999</c:v>
                </c:pt>
                <c:pt idx="1637">
                  <c:v>14.679368999999999</c:v>
                </c:pt>
                <c:pt idx="1638">
                  <c:v>14.600506000000006</c:v>
                </c:pt>
                <c:pt idx="1639">
                  <c:v>14.588544000000002</c:v>
                </c:pt>
                <c:pt idx="1640">
                  <c:v>14.595377000000001</c:v>
                </c:pt>
                <c:pt idx="1641">
                  <c:v>14.533977999999999</c:v>
                </c:pt>
                <c:pt idx="1642">
                  <c:v>14.476223000000001</c:v>
                </c:pt>
                <c:pt idx="1643">
                  <c:v>14.422077</c:v>
                </c:pt>
                <c:pt idx="1644">
                  <c:v>14.435595000000006</c:v>
                </c:pt>
                <c:pt idx="1645">
                  <c:v>14.299319999999998</c:v>
                </c:pt>
                <c:pt idx="1646">
                  <c:v>14.351323000000001</c:v>
                </c:pt>
                <c:pt idx="1647">
                  <c:v>14.242497</c:v>
                </c:pt>
                <c:pt idx="1648">
                  <c:v>14.274221999999998</c:v>
                </c:pt>
                <c:pt idx="1649">
                  <c:v>14.262524000000004</c:v>
                </c:pt>
                <c:pt idx="1650">
                  <c:v>14.302672000000006</c:v>
                </c:pt>
                <c:pt idx="1651">
                  <c:v>14.204185000000001</c:v>
                </c:pt>
                <c:pt idx="1652">
                  <c:v>14.169294000000002</c:v>
                </c:pt>
                <c:pt idx="1653">
                  <c:v>14.214166999999998</c:v>
                </c:pt>
                <c:pt idx="1654">
                  <c:v>14.136146</c:v>
                </c:pt>
                <c:pt idx="1655">
                  <c:v>14.117947999999998</c:v>
                </c:pt>
                <c:pt idx="1656">
                  <c:v>14.177597</c:v>
                </c:pt>
                <c:pt idx="1657">
                  <c:v>14.122909</c:v>
                </c:pt>
                <c:pt idx="1658">
                  <c:v>14.177593</c:v>
                </c:pt>
                <c:pt idx="1659">
                  <c:v>14.180912999999999</c:v>
                </c:pt>
                <c:pt idx="1660">
                  <c:v>14.06843600000003</c:v>
                </c:pt>
                <c:pt idx="1661">
                  <c:v>14.043747</c:v>
                </c:pt>
                <c:pt idx="1662">
                  <c:v>14.040462</c:v>
                </c:pt>
                <c:pt idx="1663">
                  <c:v>13.971577</c:v>
                </c:pt>
                <c:pt idx="1664">
                  <c:v>13.966665000000004</c:v>
                </c:pt>
                <c:pt idx="1665">
                  <c:v>14.004336</c:v>
                </c:pt>
                <c:pt idx="1666">
                  <c:v>13.981390999999999</c:v>
                </c:pt>
                <c:pt idx="1667">
                  <c:v>14.002691</c:v>
                </c:pt>
                <c:pt idx="1668">
                  <c:v>13.960119000000002</c:v>
                </c:pt>
                <c:pt idx="1669">
                  <c:v>13.947046</c:v>
                </c:pt>
                <c:pt idx="1670">
                  <c:v>13.881869</c:v>
                </c:pt>
                <c:pt idx="1671">
                  <c:v>13.945415000000002</c:v>
                </c:pt>
                <c:pt idx="1672">
                  <c:v>13.854263</c:v>
                </c:pt>
                <c:pt idx="1673">
                  <c:v>13.867249000000006</c:v>
                </c:pt>
                <c:pt idx="1674">
                  <c:v>13.828333000000001</c:v>
                </c:pt>
                <c:pt idx="1675">
                  <c:v>13.812150000000004</c:v>
                </c:pt>
                <c:pt idx="1676">
                  <c:v>13.781456</c:v>
                </c:pt>
                <c:pt idx="1677">
                  <c:v>13.770161999999999</c:v>
                </c:pt>
                <c:pt idx="1678">
                  <c:v>13.750821999999999</c:v>
                </c:pt>
                <c:pt idx="1679">
                  <c:v>13.675352</c:v>
                </c:pt>
                <c:pt idx="1680">
                  <c:v>13.779844000000002</c:v>
                </c:pt>
                <c:pt idx="1681">
                  <c:v>13.681757999999999</c:v>
                </c:pt>
                <c:pt idx="1682">
                  <c:v>13.667347999999999</c:v>
                </c:pt>
                <c:pt idx="1683">
                  <c:v>13.739560000000001</c:v>
                </c:pt>
                <c:pt idx="1684">
                  <c:v>13.696186000000004</c:v>
                </c:pt>
                <c:pt idx="1685">
                  <c:v>13.728303999999998</c:v>
                </c:pt>
                <c:pt idx="1686">
                  <c:v>13.622602000000002</c:v>
                </c:pt>
                <c:pt idx="1687">
                  <c:v>13.683364999999998</c:v>
                </c:pt>
                <c:pt idx="1688">
                  <c:v>13.652953</c:v>
                </c:pt>
                <c:pt idx="1689">
                  <c:v>13.597100999999999</c:v>
                </c:pt>
                <c:pt idx="1690">
                  <c:v>13.555770000000004</c:v>
                </c:pt>
                <c:pt idx="1691">
                  <c:v>13.614627999999998</c:v>
                </c:pt>
                <c:pt idx="1692">
                  <c:v>13.530387000000001</c:v>
                </c:pt>
                <c:pt idx="1693">
                  <c:v>13.47663500000003</c:v>
                </c:pt>
                <c:pt idx="1694">
                  <c:v>13.579601</c:v>
                </c:pt>
                <c:pt idx="1695">
                  <c:v>13.565295000000004</c:v>
                </c:pt>
                <c:pt idx="1696">
                  <c:v>13.118500000000001</c:v>
                </c:pt>
                <c:pt idx="1697">
                  <c:v>13.133840999999999</c:v>
                </c:pt>
                <c:pt idx="1698">
                  <c:v>13.156894000000024</c:v>
                </c:pt>
                <c:pt idx="1699">
                  <c:v>13.109303000000001</c:v>
                </c:pt>
                <c:pt idx="1700">
                  <c:v>13.112368999999999</c:v>
                </c:pt>
                <c:pt idx="1701">
                  <c:v>12.994859</c:v>
                </c:pt>
                <c:pt idx="1702">
                  <c:v>12.999418</c:v>
                </c:pt>
                <c:pt idx="1703">
                  <c:v>13.026804</c:v>
                </c:pt>
                <c:pt idx="1704">
                  <c:v>13.034415000000001</c:v>
                </c:pt>
                <c:pt idx="1705">
                  <c:v>12.994859</c:v>
                </c:pt>
                <c:pt idx="1706">
                  <c:v>13.008538</c:v>
                </c:pt>
                <c:pt idx="1707">
                  <c:v>13.110831000000001</c:v>
                </c:pt>
                <c:pt idx="1708">
                  <c:v>13.035943</c:v>
                </c:pt>
                <c:pt idx="1709">
                  <c:v>12.932725</c:v>
                </c:pt>
                <c:pt idx="1710">
                  <c:v>12.952393000000002</c:v>
                </c:pt>
                <c:pt idx="1711">
                  <c:v>13.013103000000001</c:v>
                </c:pt>
                <c:pt idx="1712">
                  <c:v>12.928189</c:v>
                </c:pt>
                <c:pt idx="1713">
                  <c:v>12.929701</c:v>
                </c:pt>
                <c:pt idx="1714">
                  <c:v>12.804862</c:v>
                </c:pt>
                <c:pt idx="1715">
                  <c:v>12.851345</c:v>
                </c:pt>
                <c:pt idx="1716">
                  <c:v>12.690110999999998</c:v>
                </c:pt>
                <c:pt idx="1717">
                  <c:v>12.776448</c:v>
                </c:pt>
                <c:pt idx="1718">
                  <c:v>12.696049</c:v>
                </c:pt>
                <c:pt idx="1719">
                  <c:v>12.727251999999998</c:v>
                </c:pt>
                <c:pt idx="1720">
                  <c:v>12.670842</c:v>
                </c:pt>
                <c:pt idx="1721">
                  <c:v>12.650120000000001</c:v>
                </c:pt>
                <c:pt idx="1722">
                  <c:v>12.539699000000002</c:v>
                </c:pt>
                <c:pt idx="1723">
                  <c:v>12.541164999999999</c:v>
                </c:pt>
                <c:pt idx="1724">
                  <c:v>12.46078900000003</c:v>
                </c:pt>
                <c:pt idx="1725">
                  <c:v>12.511872999999998</c:v>
                </c:pt>
                <c:pt idx="1726">
                  <c:v>12.506029</c:v>
                </c:pt>
                <c:pt idx="1727">
                  <c:v>12.447685</c:v>
                </c:pt>
                <c:pt idx="1728">
                  <c:v>12.514803000000001</c:v>
                </c:pt>
                <c:pt idx="1729">
                  <c:v>12.382375</c:v>
                </c:pt>
                <c:pt idx="1730">
                  <c:v>12.321733</c:v>
                </c:pt>
                <c:pt idx="1731">
                  <c:v>12.318848000000001</c:v>
                </c:pt>
                <c:pt idx="1732">
                  <c:v>12.311651000000001</c:v>
                </c:pt>
                <c:pt idx="1733">
                  <c:v>12.232745</c:v>
                </c:pt>
                <c:pt idx="1734">
                  <c:v>12.237037999999998</c:v>
                </c:pt>
                <c:pt idx="1735">
                  <c:v>12.225599000000004</c:v>
                </c:pt>
                <c:pt idx="1736">
                  <c:v>12.188499</c:v>
                </c:pt>
                <c:pt idx="1737">
                  <c:v>12.083514000000006</c:v>
                </c:pt>
                <c:pt idx="1738">
                  <c:v>12.110379999999999</c:v>
                </c:pt>
                <c:pt idx="1739">
                  <c:v>12.053892000000006</c:v>
                </c:pt>
                <c:pt idx="1740">
                  <c:v>12.073627</c:v>
                </c:pt>
                <c:pt idx="1741">
                  <c:v>12.056705000000004</c:v>
                </c:pt>
                <c:pt idx="1742">
                  <c:v>12.010306</c:v>
                </c:pt>
                <c:pt idx="1743">
                  <c:v>11.97388600000003</c:v>
                </c:pt>
                <c:pt idx="1744">
                  <c:v>12.008902000000001</c:v>
                </c:pt>
                <c:pt idx="1745">
                  <c:v>11.996284000000006</c:v>
                </c:pt>
                <c:pt idx="1746">
                  <c:v>11.899939000000026</c:v>
                </c:pt>
                <c:pt idx="1747">
                  <c:v>11.933371999999999</c:v>
                </c:pt>
                <c:pt idx="1748">
                  <c:v>11.940352999999998</c:v>
                </c:pt>
                <c:pt idx="1749">
                  <c:v>11.912469000000026</c:v>
                </c:pt>
                <c:pt idx="1750">
                  <c:v>11.933384</c:v>
                </c:pt>
                <c:pt idx="1751">
                  <c:v>12.110379999999999</c:v>
                </c:pt>
                <c:pt idx="1752">
                  <c:v>12.079276</c:v>
                </c:pt>
                <c:pt idx="1753">
                  <c:v>12.162876000000002</c:v>
                </c:pt>
                <c:pt idx="1754">
                  <c:v>12.205611000000001</c:v>
                </c:pt>
                <c:pt idx="1755">
                  <c:v>12.151506000000024</c:v>
                </c:pt>
                <c:pt idx="1756">
                  <c:v>12.290078999999999</c:v>
                </c:pt>
                <c:pt idx="1757">
                  <c:v>12.292956</c:v>
                </c:pt>
                <c:pt idx="1758">
                  <c:v>12.370801</c:v>
                </c:pt>
                <c:pt idx="1759">
                  <c:v>12.336143</c:v>
                </c:pt>
                <c:pt idx="1760">
                  <c:v>12.328932</c:v>
                </c:pt>
                <c:pt idx="1761">
                  <c:v>12.396859000000006</c:v>
                </c:pt>
                <c:pt idx="1762">
                  <c:v>12.459332000000026</c:v>
                </c:pt>
                <c:pt idx="1763">
                  <c:v>12.500177999999998</c:v>
                </c:pt>
                <c:pt idx="1764">
                  <c:v>12.491418000000001</c:v>
                </c:pt>
                <c:pt idx="1765">
                  <c:v>12.594055000000001</c:v>
                </c:pt>
                <c:pt idx="1766">
                  <c:v>12.691595</c:v>
                </c:pt>
                <c:pt idx="1767">
                  <c:v>12.870893000000002</c:v>
                </c:pt>
                <c:pt idx="1768">
                  <c:v>12.958452000000024</c:v>
                </c:pt>
                <c:pt idx="1769">
                  <c:v>13.008538</c:v>
                </c:pt>
                <c:pt idx="1770">
                  <c:v>13.167665</c:v>
                </c:pt>
                <c:pt idx="1771">
                  <c:v>13.258793000000001</c:v>
                </c:pt>
                <c:pt idx="1772">
                  <c:v>13.139989</c:v>
                </c:pt>
                <c:pt idx="1773">
                  <c:v>13.175362</c:v>
                </c:pt>
                <c:pt idx="1774">
                  <c:v>13.115436000000042</c:v>
                </c:pt>
                <c:pt idx="1775">
                  <c:v>13.095513</c:v>
                </c:pt>
                <c:pt idx="1776">
                  <c:v>13.043560000000001</c:v>
                </c:pt>
                <c:pt idx="1777">
                  <c:v>12.946339</c:v>
                </c:pt>
                <c:pt idx="1778">
                  <c:v>12.973610000000004</c:v>
                </c:pt>
                <c:pt idx="1779">
                  <c:v>12.89046600000003</c:v>
                </c:pt>
                <c:pt idx="1780">
                  <c:v>12.910070999999999</c:v>
                </c:pt>
                <c:pt idx="1781">
                  <c:v>12.794384999999998</c:v>
                </c:pt>
                <c:pt idx="1782">
                  <c:v>12.827334</c:v>
                </c:pt>
                <c:pt idx="1783">
                  <c:v>12.809351000000001</c:v>
                </c:pt>
                <c:pt idx="1784">
                  <c:v>12.638294999999999</c:v>
                </c:pt>
                <c:pt idx="1785">
                  <c:v>12.530910999999998</c:v>
                </c:pt>
                <c:pt idx="1786">
                  <c:v>12.500181</c:v>
                </c:pt>
                <c:pt idx="1787">
                  <c:v>12.437504000000002</c:v>
                </c:pt>
                <c:pt idx="1788">
                  <c:v>12.404106000000002</c:v>
                </c:pt>
                <c:pt idx="1789">
                  <c:v>12.402656000000034</c:v>
                </c:pt>
                <c:pt idx="1790">
                  <c:v>12.298707999999998</c:v>
                </c:pt>
                <c:pt idx="1791">
                  <c:v>12.161454000000004</c:v>
                </c:pt>
                <c:pt idx="1792">
                  <c:v>12.116046000000004</c:v>
                </c:pt>
                <c:pt idx="1793">
                  <c:v>12.051089000000006</c:v>
                </c:pt>
                <c:pt idx="1794">
                  <c:v>12.027166999999999</c:v>
                </c:pt>
                <c:pt idx="1795">
                  <c:v>11.971084000000006</c:v>
                </c:pt>
                <c:pt idx="1796">
                  <c:v>11.909683000000006</c:v>
                </c:pt>
                <c:pt idx="1797">
                  <c:v>11.902721</c:v>
                </c:pt>
                <c:pt idx="1798">
                  <c:v>11.856896000000042</c:v>
                </c:pt>
                <c:pt idx="1799">
                  <c:v>11.702674</c:v>
                </c:pt>
                <c:pt idx="1800">
                  <c:v>11.743789</c:v>
                </c:pt>
                <c:pt idx="1801">
                  <c:v>11.680809</c:v>
                </c:pt>
                <c:pt idx="1802">
                  <c:v>11.709518000000001</c:v>
                </c:pt>
                <c:pt idx="1803">
                  <c:v>11.690367999999999</c:v>
                </c:pt>
                <c:pt idx="1804">
                  <c:v>11.938950999999999</c:v>
                </c:pt>
                <c:pt idx="1805">
                  <c:v>11.833360000000001</c:v>
                </c:pt>
                <c:pt idx="1806">
                  <c:v>11.98088600000003</c:v>
                </c:pt>
                <c:pt idx="1807">
                  <c:v>12.188499</c:v>
                </c:pt>
                <c:pt idx="1808">
                  <c:v>12.436049000000002</c:v>
                </c:pt>
                <c:pt idx="1809">
                  <c:v>12.625006000000004</c:v>
                </c:pt>
                <c:pt idx="1810">
                  <c:v>12.893476000000026</c:v>
                </c:pt>
                <c:pt idx="1811">
                  <c:v>13.132312999999998</c:v>
                </c:pt>
                <c:pt idx="1812">
                  <c:v>13.156894000000024</c:v>
                </c:pt>
                <c:pt idx="1813">
                  <c:v>13.320935</c:v>
                </c:pt>
                <c:pt idx="1814">
                  <c:v>13.389630000000034</c:v>
                </c:pt>
                <c:pt idx="1815">
                  <c:v>13.350556000000045</c:v>
                </c:pt>
                <c:pt idx="1816">
                  <c:v>13.347438</c:v>
                </c:pt>
                <c:pt idx="1817">
                  <c:v>13.316267</c:v>
                </c:pt>
                <c:pt idx="1818">
                  <c:v>13.319377999999999</c:v>
                </c:pt>
                <c:pt idx="1819">
                  <c:v>13.345874</c:v>
                </c:pt>
                <c:pt idx="1820">
                  <c:v>13.461835000000002</c:v>
                </c:pt>
                <c:pt idx="1821">
                  <c:v>13.642426</c:v>
                </c:pt>
                <c:pt idx="1822">
                  <c:v>13.775446000000038</c:v>
                </c:pt>
                <c:pt idx="1823">
                  <c:v>14.019139000000004</c:v>
                </c:pt>
                <c:pt idx="1824">
                  <c:v>14.193935</c:v>
                </c:pt>
                <c:pt idx="1825">
                  <c:v>14.441654</c:v>
                </c:pt>
                <c:pt idx="1826">
                  <c:v>14.633683</c:v>
                </c:pt>
                <c:pt idx="1827">
                  <c:v>14.698835000000001</c:v>
                </c:pt>
                <c:pt idx="1828">
                  <c:v>14.915207000000002</c:v>
                </c:pt>
                <c:pt idx="1829">
                  <c:v>14.857772000000002</c:v>
                </c:pt>
                <c:pt idx="1830">
                  <c:v>14.944881000000001</c:v>
                </c:pt>
                <c:pt idx="1831">
                  <c:v>15.118831999999999</c:v>
                </c:pt>
                <c:pt idx="1832">
                  <c:v>15.237716000000001</c:v>
                </c:pt>
                <c:pt idx="1833">
                  <c:v>15.325261000000001</c:v>
                </c:pt>
                <c:pt idx="1834">
                  <c:v>15.532662</c:v>
                </c:pt>
                <c:pt idx="1835">
                  <c:v>15.779749000000002</c:v>
                </c:pt>
                <c:pt idx="1836">
                  <c:v>15.926158000000001</c:v>
                </c:pt>
                <c:pt idx="1837">
                  <c:v>16.177599000000001</c:v>
                </c:pt>
                <c:pt idx="1838">
                  <c:v>16.371696</c:v>
                </c:pt>
                <c:pt idx="1839">
                  <c:v>16.238251000000005</c:v>
                </c:pt>
                <c:pt idx="1840">
                  <c:v>16.350653000000001</c:v>
                </c:pt>
                <c:pt idx="1841">
                  <c:v>16.268659999999919</c:v>
                </c:pt>
                <c:pt idx="1842">
                  <c:v>16.257239999999989</c:v>
                </c:pt>
                <c:pt idx="1843">
                  <c:v>16.085204999999931</c:v>
                </c:pt>
                <c:pt idx="1844">
                  <c:v>15.928019999999998</c:v>
                </c:pt>
                <c:pt idx="1845">
                  <c:v>15.875964000000026</c:v>
                </c:pt>
                <c:pt idx="1846">
                  <c:v>16.170038000000005</c:v>
                </c:pt>
                <c:pt idx="1847">
                  <c:v>16.388930999999989</c:v>
                </c:pt>
                <c:pt idx="1848">
                  <c:v>16.595208999999986</c:v>
                </c:pt>
                <c:pt idx="1849">
                  <c:v>16.855250999999999</c:v>
                </c:pt>
                <c:pt idx="1850">
                  <c:v>16.973890000000001</c:v>
                </c:pt>
                <c:pt idx="1851">
                  <c:v>17.079377999999988</c:v>
                </c:pt>
                <c:pt idx="1852">
                  <c:v>17.255997000000001</c:v>
                </c:pt>
                <c:pt idx="1853">
                  <c:v>17.397773999999988</c:v>
                </c:pt>
                <c:pt idx="1854">
                  <c:v>17.373386</c:v>
                </c:pt>
                <c:pt idx="1855">
                  <c:v>17.573568000000005</c:v>
                </c:pt>
                <c:pt idx="1856">
                  <c:v>17.598239999999922</c:v>
                </c:pt>
                <c:pt idx="1857">
                  <c:v>17.542775999999989</c:v>
                </c:pt>
                <c:pt idx="1858">
                  <c:v>17.553035999999999</c:v>
                </c:pt>
                <c:pt idx="1859">
                  <c:v>17.379477999999999</c:v>
                </c:pt>
                <c:pt idx="1860">
                  <c:v>17.274159999999988</c:v>
                </c:pt>
                <c:pt idx="1861">
                  <c:v>17.051451000000057</c:v>
                </c:pt>
                <c:pt idx="1862">
                  <c:v>17.033525000000001</c:v>
                </c:pt>
                <c:pt idx="1863">
                  <c:v>16.942172999999919</c:v>
                </c:pt>
                <c:pt idx="1864">
                  <c:v>16.708110999999942</c:v>
                </c:pt>
                <c:pt idx="1865">
                  <c:v>16.593273</c:v>
                </c:pt>
                <c:pt idx="1866">
                  <c:v>16.554521999999999</c:v>
                </c:pt>
                <c:pt idx="1867">
                  <c:v>16.446504999999931</c:v>
                </c:pt>
                <c:pt idx="1868">
                  <c:v>16.323915000000031</c:v>
                </c:pt>
                <c:pt idx="1869">
                  <c:v>16.183287</c:v>
                </c:pt>
                <c:pt idx="1870">
                  <c:v>16.008286999999989</c:v>
                </c:pt>
                <c:pt idx="1871">
                  <c:v>15.833337</c:v>
                </c:pt>
                <c:pt idx="1872">
                  <c:v>15.768686000000002</c:v>
                </c:pt>
                <c:pt idx="1873">
                  <c:v>15.748416999999998</c:v>
                </c:pt>
                <c:pt idx="1874">
                  <c:v>15.601821999999999</c:v>
                </c:pt>
                <c:pt idx="1875">
                  <c:v>15.500012</c:v>
                </c:pt>
                <c:pt idx="1876">
                  <c:v>15.471058000000001</c:v>
                </c:pt>
                <c:pt idx="1877">
                  <c:v>15.298412000000001</c:v>
                </c:pt>
                <c:pt idx="1878">
                  <c:v>15.287683000000001</c:v>
                </c:pt>
                <c:pt idx="1879">
                  <c:v>15.143598000000001</c:v>
                </c:pt>
                <c:pt idx="1880">
                  <c:v>15.060624000000002</c:v>
                </c:pt>
                <c:pt idx="1881">
                  <c:v>15.074719</c:v>
                </c:pt>
                <c:pt idx="1882">
                  <c:v>14.920444000000026</c:v>
                </c:pt>
                <c:pt idx="1883">
                  <c:v>14.904755</c:v>
                </c:pt>
                <c:pt idx="1884">
                  <c:v>14.826540000000024</c:v>
                </c:pt>
                <c:pt idx="1885">
                  <c:v>14.81615</c:v>
                </c:pt>
                <c:pt idx="1886">
                  <c:v>14.709148000000001</c:v>
                </c:pt>
                <c:pt idx="1887">
                  <c:v>14.707427999999998</c:v>
                </c:pt>
                <c:pt idx="1888">
                  <c:v>14.645662</c:v>
                </c:pt>
                <c:pt idx="1889">
                  <c:v>14.526305000000001</c:v>
                </c:pt>
                <c:pt idx="1890">
                  <c:v>14.577336000000004</c:v>
                </c:pt>
                <c:pt idx="1891">
                  <c:v>14.548394999999999</c:v>
                </c:pt>
                <c:pt idx="1892">
                  <c:v>14.488992</c:v>
                </c:pt>
                <c:pt idx="1893">
                  <c:v>14.485612000000026</c:v>
                </c:pt>
                <c:pt idx="1894">
                  <c:v>14.38268300000003</c:v>
                </c:pt>
                <c:pt idx="1895">
                  <c:v>14.507636000000026</c:v>
                </c:pt>
                <c:pt idx="1896">
                  <c:v>14.426468</c:v>
                </c:pt>
                <c:pt idx="1897">
                  <c:v>14.421404000000004</c:v>
                </c:pt>
                <c:pt idx="1898">
                  <c:v>14.302201</c:v>
                </c:pt>
                <c:pt idx="1899">
                  <c:v>14.293846</c:v>
                </c:pt>
                <c:pt idx="1900">
                  <c:v>14.325630000000034</c:v>
                </c:pt>
                <c:pt idx="1901">
                  <c:v>14.220509</c:v>
                </c:pt>
                <c:pt idx="1902">
                  <c:v>14.190617</c:v>
                </c:pt>
                <c:pt idx="1903">
                  <c:v>14.15913600000003</c:v>
                </c:pt>
                <c:pt idx="1904">
                  <c:v>14.068394</c:v>
                </c:pt>
                <c:pt idx="1905">
                  <c:v>14.048677999999999</c:v>
                </c:pt>
                <c:pt idx="1906">
                  <c:v>14.010949</c:v>
                </c:pt>
                <c:pt idx="1907">
                  <c:v>13.930916</c:v>
                </c:pt>
                <c:pt idx="1908">
                  <c:v>13.939059</c:v>
                </c:pt>
                <c:pt idx="1909">
                  <c:v>13.888635000000004</c:v>
                </c:pt>
                <c:pt idx="1910">
                  <c:v>13.880521</c:v>
                </c:pt>
                <c:pt idx="1911">
                  <c:v>13.812537000000038</c:v>
                </c:pt>
                <c:pt idx="1912">
                  <c:v>13.865928</c:v>
                </c:pt>
                <c:pt idx="1913">
                  <c:v>13.785114</c:v>
                </c:pt>
                <c:pt idx="1914">
                  <c:v>13.733637</c:v>
                </c:pt>
                <c:pt idx="1915">
                  <c:v>13.783503</c:v>
                </c:pt>
                <c:pt idx="1916">
                  <c:v>13.767398999999999</c:v>
                </c:pt>
                <c:pt idx="1917">
                  <c:v>13.699961999999999</c:v>
                </c:pt>
                <c:pt idx="1918">
                  <c:v>13.669565</c:v>
                </c:pt>
                <c:pt idx="1919">
                  <c:v>13.645617</c:v>
                </c:pt>
                <c:pt idx="1920">
                  <c:v>13.621707999999998</c:v>
                </c:pt>
                <c:pt idx="1921">
                  <c:v>13.677556000000004</c:v>
                </c:pt>
                <c:pt idx="1922">
                  <c:v>13.49649900000003</c:v>
                </c:pt>
                <c:pt idx="1923">
                  <c:v>13.540750000000001</c:v>
                </c:pt>
                <c:pt idx="1924">
                  <c:v>13.413133</c:v>
                </c:pt>
                <c:pt idx="1925">
                  <c:v>13.420977000000001</c:v>
                </c:pt>
                <c:pt idx="1926">
                  <c:v>13.403732000000026</c:v>
                </c:pt>
                <c:pt idx="1927">
                  <c:v>13.319377999999999</c:v>
                </c:pt>
                <c:pt idx="1928">
                  <c:v>13.339641</c:v>
                </c:pt>
                <c:pt idx="1929">
                  <c:v>13.319377999999999</c:v>
                </c:pt>
                <c:pt idx="1930">
                  <c:v>13.135381000000001</c:v>
                </c:pt>
                <c:pt idx="1931">
                  <c:v>13.159967</c:v>
                </c:pt>
                <c:pt idx="1932">
                  <c:v>13.132312999999998</c:v>
                </c:pt>
                <c:pt idx="1933">
                  <c:v>13.048140999999999</c:v>
                </c:pt>
                <c:pt idx="1934">
                  <c:v>13.118500000000001</c:v>
                </c:pt>
                <c:pt idx="1935">
                  <c:v>13.061878999999999</c:v>
                </c:pt>
                <c:pt idx="1936">
                  <c:v>13.007017000000001</c:v>
                </c:pt>
                <c:pt idx="1937">
                  <c:v>12.854351000000001</c:v>
                </c:pt>
                <c:pt idx="1938">
                  <c:v>12.943312000000001</c:v>
                </c:pt>
                <c:pt idx="1939">
                  <c:v>12.908559</c:v>
                </c:pt>
                <c:pt idx="1940">
                  <c:v>12.780931000000001</c:v>
                </c:pt>
                <c:pt idx="1941">
                  <c:v>12.833332</c:v>
                </c:pt>
                <c:pt idx="1942">
                  <c:v>12.724276999999999</c:v>
                </c:pt>
                <c:pt idx="1943">
                  <c:v>12.69753</c:v>
                </c:pt>
                <c:pt idx="1944">
                  <c:v>12.672320000000001</c:v>
                </c:pt>
                <c:pt idx="1945">
                  <c:v>12.725764</c:v>
                </c:pt>
                <c:pt idx="1946">
                  <c:v>12.545568000000001</c:v>
                </c:pt>
                <c:pt idx="1947">
                  <c:v>12.611732</c:v>
                </c:pt>
                <c:pt idx="1948">
                  <c:v>12.46369900000003</c:v>
                </c:pt>
                <c:pt idx="1949">
                  <c:v>12.538235999999999</c:v>
                </c:pt>
                <c:pt idx="1950">
                  <c:v>12.452053000000006</c:v>
                </c:pt>
                <c:pt idx="1951">
                  <c:v>12.478282</c:v>
                </c:pt>
                <c:pt idx="1952">
                  <c:v>12.456418000000006</c:v>
                </c:pt>
                <c:pt idx="1953">
                  <c:v>12.388165000000001</c:v>
                </c:pt>
                <c:pt idx="1954">
                  <c:v>12.327491</c:v>
                </c:pt>
                <c:pt idx="1955">
                  <c:v>12.436049000000002</c:v>
                </c:pt>
                <c:pt idx="1956">
                  <c:v>12.401205000000001</c:v>
                </c:pt>
                <c:pt idx="1957">
                  <c:v>12.412808</c:v>
                </c:pt>
                <c:pt idx="1958">
                  <c:v>12.254212999999998</c:v>
                </c:pt>
                <c:pt idx="1959">
                  <c:v>12.360682000000038</c:v>
                </c:pt>
                <c:pt idx="1960">
                  <c:v>12.254212999999998</c:v>
                </c:pt>
                <c:pt idx="1961">
                  <c:v>12.261380000000001</c:v>
                </c:pt>
                <c:pt idx="1962">
                  <c:v>12.341909999999999</c:v>
                </c:pt>
                <c:pt idx="1963">
                  <c:v>12.399755000000004</c:v>
                </c:pt>
                <c:pt idx="1964">
                  <c:v>12.39541000000003</c:v>
                </c:pt>
                <c:pt idx="1965">
                  <c:v>12.38672</c:v>
                </c:pt>
                <c:pt idx="1966">
                  <c:v>12.375137000000036</c:v>
                </c:pt>
                <c:pt idx="1967">
                  <c:v>12.272852</c:v>
                </c:pt>
                <c:pt idx="1968">
                  <c:v>12.281466</c:v>
                </c:pt>
                <c:pt idx="1969">
                  <c:v>12.411359999999998</c:v>
                </c:pt>
                <c:pt idx="1970">
                  <c:v>12.182796000000026</c:v>
                </c:pt>
                <c:pt idx="1971">
                  <c:v>12.227031999999999</c:v>
                </c:pt>
                <c:pt idx="1972">
                  <c:v>12.214173999999998</c:v>
                </c:pt>
                <c:pt idx="1973">
                  <c:v>12.328670999999998</c:v>
                </c:pt>
                <c:pt idx="1974">
                  <c:v>12.324344</c:v>
                </c:pt>
                <c:pt idx="1975">
                  <c:v>12.346017</c:v>
                </c:pt>
                <c:pt idx="1976">
                  <c:v>12.348907000000001</c:v>
                </c:pt>
                <c:pt idx="1977">
                  <c:v>12.312797000000026</c:v>
                </c:pt>
                <c:pt idx="1978">
                  <c:v>12.334453</c:v>
                </c:pt>
                <c:pt idx="1979">
                  <c:v>12.347461000000001</c:v>
                </c:pt>
                <c:pt idx="1980">
                  <c:v>12.250927999999998</c:v>
                </c:pt>
                <c:pt idx="1981">
                  <c:v>12.308472</c:v>
                </c:pt>
                <c:pt idx="1982">
                  <c:v>12.343122999999999</c:v>
                </c:pt>
                <c:pt idx="1983">
                  <c:v>12.32578200000003</c:v>
                </c:pt>
                <c:pt idx="1984">
                  <c:v>12.240887999999998</c:v>
                </c:pt>
                <c:pt idx="1985">
                  <c:v>12.240887999999998</c:v>
                </c:pt>
                <c:pt idx="1986">
                  <c:v>12.263847</c:v>
                </c:pt>
                <c:pt idx="1987">
                  <c:v>12.278222999999999</c:v>
                </c:pt>
                <c:pt idx="1988">
                  <c:v>12.276791000000001</c:v>
                </c:pt>
                <c:pt idx="1989">
                  <c:v>12.285418</c:v>
                </c:pt>
                <c:pt idx="1990">
                  <c:v>12.223689</c:v>
                </c:pt>
                <c:pt idx="1991">
                  <c:v>12.286860000000001</c:v>
                </c:pt>
                <c:pt idx="1992">
                  <c:v>12.179377000000001</c:v>
                </c:pt>
                <c:pt idx="1993">
                  <c:v>12.139492000000002</c:v>
                </c:pt>
                <c:pt idx="1994">
                  <c:v>12.167965000000001</c:v>
                </c:pt>
                <c:pt idx="1995">
                  <c:v>12.122437000000026</c:v>
                </c:pt>
                <c:pt idx="1996">
                  <c:v>12.185084000000026</c:v>
                </c:pt>
                <c:pt idx="1997">
                  <c:v>12.186513</c:v>
                </c:pt>
                <c:pt idx="1998">
                  <c:v>12.205089000000006</c:v>
                </c:pt>
                <c:pt idx="1999">
                  <c:v>12.143757999999998</c:v>
                </c:pt>
                <c:pt idx="2000">
                  <c:v>12.170817</c:v>
                </c:pt>
                <c:pt idx="2001">
                  <c:v>12.096910999999999</c:v>
                </c:pt>
                <c:pt idx="2002">
                  <c:v>12.030512</c:v>
                </c:pt>
                <c:pt idx="2003">
                  <c:v>12.007989</c:v>
                </c:pt>
                <c:pt idx="2004">
                  <c:v>12.007979000000001</c:v>
                </c:pt>
                <c:pt idx="2005">
                  <c:v>11.854267</c:v>
                </c:pt>
                <c:pt idx="2006">
                  <c:v>11.911344</c:v>
                </c:pt>
                <c:pt idx="2007">
                  <c:v>11.909945</c:v>
                </c:pt>
                <c:pt idx="2008">
                  <c:v>11.862607000000038</c:v>
                </c:pt>
                <c:pt idx="2009">
                  <c:v>11.801617</c:v>
                </c:pt>
                <c:pt idx="2010">
                  <c:v>11.85288100000003</c:v>
                </c:pt>
                <c:pt idx="2011">
                  <c:v>11.764350999999998</c:v>
                </c:pt>
                <c:pt idx="2012">
                  <c:v>11.826528</c:v>
                </c:pt>
                <c:pt idx="2013">
                  <c:v>11.808532000000024</c:v>
                </c:pt>
                <c:pt idx="2014">
                  <c:v>11.717586000000002</c:v>
                </c:pt>
                <c:pt idx="2015">
                  <c:v>11.67511</c:v>
                </c:pt>
                <c:pt idx="2016">
                  <c:v>11.627330000000001</c:v>
                </c:pt>
                <c:pt idx="2017">
                  <c:v>11.585182000000026</c:v>
                </c:pt>
                <c:pt idx="2018">
                  <c:v>11.524266999999998</c:v>
                </c:pt>
                <c:pt idx="2019">
                  <c:v>11.477114</c:v>
                </c:pt>
                <c:pt idx="2020">
                  <c:v>11.467708</c:v>
                </c:pt>
                <c:pt idx="2021">
                  <c:v>11.39672</c:v>
                </c:pt>
                <c:pt idx="2022">
                  <c:v>11.312916000000024</c:v>
                </c:pt>
                <c:pt idx="2023">
                  <c:v>11.275868000000001</c:v>
                </c:pt>
                <c:pt idx="2024">
                  <c:v>11.181161999999999</c:v>
                </c:pt>
                <c:pt idx="2025">
                  <c:v>11.204764000000001</c:v>
                </c:pt>
                <c:pt idx="2026">
                  <c:v>11.173305000000001</c:v>
                </c:pt>
                <c:pt idx="2027">
                  <c:v>11.156302</c:v>
                </c:pt>
                <c:pt idx="2028">
                  <c:v>11.083350000000001</c:v>
                </c:pt>
                <c:pt idx="2029">
                  <c:v>11.012166000000002</c:v>
                </c:pt>
                <c:pt idx="2030">
                  <c:v>11.003138</c:v>
                </c:pt>
                <c:pt idx="2031">
                  <c:v>10.959404000000045</c:v>
                </c:pt>
                <c:pt idx="2032">
                  <c:v>11.044465000000001</c:v>
                </c:pt>
                <c:pt idx="2033">
                  <c:v>10.895392000000006</c:v>
                </c:pt>
                <c:pt idx="2034">
                  <c:v>10.825416000000038</c:v>
                </c:pt>
                <c:pt idx="2035">
                  <c:v>10.706860999999998</c:v>
                </c:pt>
                <c:pt idx="2036">
                  <c:v>10.792491</c:v>
                </c:pt>
                <c:pt idx="2037">
                  <c:v>10.786170999999998</c:v>
                </c:pt>
                <c:pt idx="2038">
                  <c:v>10.796287</c:v>
                </c:pt>
                <c:pt idx="2039">
                  <c:v>10.835567000000006</c:v>
                </c:pt>
                <c:pt idx="2040">
                  <c:v>10.843182000000002</c:v>
                </c:pt>
                <c:pt idx="2041">
                  <c:v>11.044465000000001</c:v>
                </c:pt>
                <c:pt idx="2042">
                  <c:v>11.123671999999999</c:v>
                </c:pt>
                <c:pt idx="2043">
                  <c:v>11.25212</c:v>
                </c:pt>
                <c:pt idx="2044">
                  <c:v>11.436848000000001</c:v>
                </c:pt>
                <c:pt idx="2045">
                  <c:v>11.575684000000042</c:v>
                </c:pt>
                <c:pt idx="2046">
                  <c:v>11.666903</c:v>
                </c:pt>
                <c:pt idx="2047">
                  <c:v>11.796088000000001</c:v>
                </c:pt>
                <c:pt idx="2048">
                  <c:v>11.841775999999999</c:v>
                </c:pt>
                <c:pt idx="2049">
                  <c:v>11.937872999999998</c:v>
                </c:pt>
                <c:pt idx="2050">
                  <c:v>11.92948700000003</c:v>
                </c:pt>
                <c:pt idx="2051">
                  <c:v>11.991120999999998</c:v>
                </c:pt>
                <c:pt idx="2052">
                  <c:v>12.078504000000002</c:v>
                </c:pt>
                <c:pt idx="2053">
                  <c:v>11.958869</c:v>
                </c:pt>
                <c:pt idx="2054">
                  <c:v>12.06719</c:v>
                </c:pt>
                <c:pt idx="2055">
                  <c:v>12.033321999999998</c:v>
                </c:pt>
                <c:pt idx="2056">
                  <c:v>11.992531000000024</c:v>
                </c:pt>
                <c:pt idx="2057">
                  <c:v>11.90297</c:v>
                </c:pt>
                <c:pt idx="2058">
                  <c:v>12.012205</c:v>
                </c:pt>
                <c:pt idx="2059">
                  <c:v>11.805763000000002</c:v>
                </c:pt>
                <c:pt idx="2060">
                  <c:v>11.841779000000001</c:v>
                </c:pt>
                <c:pt idx="2061">
                  <c:v>11.814062</c:v>
                </c:pt>
                <c:pt idx="2062">
                  <c:v>11.738193999999998</c:v>
                </c:pt>
                <c:pt idx="2063">
                  <c:v>11.768477999999998</c:v>
                </c:pt>
                <c:pt idx="2064">
                  <c:v>11.721702999999998</c:v>
                </c:pt>
                <c:pt idx="2065">
                  <c:v>11.779518000000001</c:v>
                </c:pt>
                <c:pt idx="2066">
                  <c:v>11.937886000000002</c:v>
                </c:pt>
                <c:pt idx="2067">
                  <c:v>12.099748</c:v>
                </c:pt>
                <c:pt idx="2068">
                  <c:v>12.235149</c:v>
                </c:pt>
                <c:pt idx="2069">
                  <c:v>12.542827999999998</c:v>
                </c:pt>
                <c:pt idx="2070">
                  <c:v>12.709967999999998</c:v>
                </c:pt>
                <c:pt idx="2071">
                  <c:v>12.880852000000004</c:v>
                </c:pt>
                <c:pt idx="2072">
                  <c:v>12.945898</c:v>
                </c:pt>
                <c:pt idx="2073">
                  <c:v>12.989955</c:v>
                </c:pt>
                <c:pt idx="2074">
                  <c:v>13.090788</c:v>
                </c:pt>
                <c:pt idx="2075">
                  <c:v>13.012802000000002</c:v>
                </c:pt>
                <c:pt idx="2076">
                  <c:v>13.003657</c:v>
                </c:pt>
                <c:pt idx="2077">
                  <c:v>12.935288</c:v>
                </c:pt>
                <c:pt idx="2078">
                  <c:v>12.874818000000001</c:v>
                </c:pt>
                <c:pt idx="2079">
                  <c:v>12.933776</c:v>
                </c:pt>
                <c:pt idx="2080">
                  <c:v>12.861255</c:v>
                </c:pt>
                <c:pt idx="2081">
                  <c:v>12.769668000000001</c:v>
                </c:pt>
                <c:pt idx="2082">
                  <c:v>12.775656000000026</c:v>
                </c:pt>
                <c:pt idx="2083">
                  <c:v>12.497360999999998</c:v>
                </c:pt>
                <c:pt idx="2084">
                  <c:v>12.463727</c:v>
                </c:pt>
                <c:pt idx="2085">
                  <c:v>12.535483000000006</c:v>
                </c:pt>
                <c:pt idx="2086">
                  <c:v>12.443301999999999</c:v>
                </c:pt>
                <c:pt idx="2087">
                  <c:v>12.395288000000004</c:v>
                </c:pt>
                <c:pt idx="2088">
                  <c:v>12.377876000000002</c:v>
                </c:pt>
                <c:pt idx="2089">
                  <c:v>12.488576</c:v>
                </c:pt>
                <c:pt idx="2090">
                  <c:v>12.705503</c:v>
                </c:pt>
                <c:pt idx="2091">
                  <c:v>12.83265600000003</c:v>
                </c:pt>
                <c:pt idx="2092">
                  <c:v>13.259023000000001</c:v>
                </c:pt>
                <c:pt idx="2093">
                  <c:v>13.476697000000026</c:v>
                </c:pt>
                <c:pt idx="2094">
                  <c:v>13.784876000000001</c:v>
                </c:pt>
                <c:pt idx="2095">
                  <c:v>14.047356000000001</c:v>
                </c:pt>
                <c:pt idx="2096">
                  <c:v>14.309793000000004</c:v>
                </c:pt>
                <c:pt idx="2097">
                  <c:v>14.512376</c:v>
                </c:pt>
                <c:pt idx="2098">
                  <c:v>14.767921999999999</c:v>
                </c:pt>
                <c:pt idx="2099">
                  <c:v>15.132200000000001</c:v>
                </c:pt>
                <c:pt idx="2100">
                  <c:v>15.509094000000006</c:v>
                </c:pt>
                <c:pt idx="2101">
                  <c:v>15.867468000000002</c:v>
                </c:pt>
                <c:pt idx="2102">
                  <c:v>16.165800000000001</c:v>
                </c:pt>
                <c:pt idx="2103">
                  <c:v>16.291305999999999</c:v>
                </c:pt>
                <c:pt idx="2104">
                  <c:v>16.281756999999942</c:v>
                </c:pt>
                <c:pt idx="2105">
                  <c:v>16.289391999999989</c:v>
                </c:pt>
                <c:pt idx="2106">
                  <c:v>16.218917999999999</c:v>
                </c:pt>
                <c:pt idx="2107">
                  <c:v>15.847037</c:v>
                </c:pt>
                <c:pt idx="2108">
                  <c:v>15.843317999999998</c:v>
                </c:pt>
                <c:pt idx="2109">
                  <c:v>15.633137</c:v>
                </c:pt>
                <c:pt idx="2110">
                  <c:v>15.607506000000004</c:v>
                </c:pt>
                <c:pt idx="2111">
                  <c:v>15.357226000000002</c:v>
                </c:pt>
                <c:pt idx="2112">
                  <c:v>15.301558</c:v>
                </c:pt>
                <c:pt idx="2113">
                  <c:v>15.246074999999999</c:v>
                </c:pt>
                <c:pt idx="2114">
                  <c:v>15.251432000000024</c:v>
                </c:pt>
                <c:pt idx="2115">
                  <c:v>15.332056000000026</c:v>
                </c:pt>
                <c:pt idx="2116">
                  <c:v>15.498188000000001</c:v>
                </c:pt>
                <c:pt idx="2117">
                  <c:v>15.774799</c:v>
                </c:pt>
                <c:pt idx="2118">
                  <c:v>15.900967</c:v>
                </c:pt>
                <c:pt idx="2119">
                  <c:v>16.217020000000005</c:v>
                </c:pt>
                <c:pt idx="2120">
                  <c:v>16.266498999999989</c:v>
                </c:pt>
                <c:pt idx="2121">
                  <c:v>16.302739999999911</c:v>
                </c:pt>
                <c:pt idx="2122">
                  <c:v>16.734285000000035</c:v>
                </c:pt>
                <c:pt idx="2123">
                  <c:v>16.878015999999999</c:v>
                </c:pt>
                <c:pt idx="2124">
                  <c:v>17.306515000000001</c:v>
                </c:pt>
                <c:pt idx="2125">
                  <c:v>17.611252000000061</c:v>
                </c:pt>
                <c:pt idx="2126">
                  <c:v>17.877319</c:v>
                </c:pt>
                <c:pt idx="2127">
                  <c:v>18.162307999999989</c:v>
                </c:pt>
                <c:pt idx="2128">
                  <c:v>18.486461999999989</c:v>
                </c:pt>
                <c:pt idx="2129">
                  <c:v>18.697738999999999</c:v>
                </c:pt>
                <c:pt idx="2130">
                  <c:v>18.851692</c:v>
                </c:pt>
                <c:pt idx="2131">
                  <c:v>18.915841999999987</c:v>
                </c:pt>
                <c:pt idx="2132">
                  <c:v>18.889277</c:v>
                </c:pt>
                <c:pt idx="2133">
                  <c:v>18.772340999999919</c:v>
                </c:pt>
                <c:pt idx="2134">
                  <c:v>18.739388000000005</c:v>
                </c:pt>
                <c:pt idx="2135">
                  <c:v>18.531990000000061</c:v>
                </c:pt>
                <c:pt idx="2136">
                  <c:v>18.380635999999946</c:v>
                </c:pt>
                <c:pt idx="2137">
                  <c:v>18.145294</c:v>
                </c:pt>
                <c:pt idx="2138">
                  <c:v>17.957080999999999</c:v>
                </c:pt>
                <c:pt idx="2139">
                  <c:v>17.997095000000005</c:v>
                </c:pt>
                <c:pt idx="2140">
                  <c:v>17.777083999999999</c:v>
                </c:pt>
                <c:pt idx="2141">
                  <c:v>17.623641999999986</c:v>
                </c:pt>
                <c:pt idx="2142">
                  <c:v>17.363365000000005</c:v>
                </c:pt>
                <c:pt idx="2143">
                  <c:v>17.211480999999999</c:v>
                </c:pt>
                <c:pt idx="2144">
                  <c:v>17.126991000000061</c:v>
                </c:pt>
                <c:pt idx="2145">
                  <c:v>16.951341999999986</c:v>
                </c:pt>
                <c:pt idx="2146">
                  <c:v>16.850356999999999</c:v>
                </c:pt>
                <c:pt idx="2147">
                  <c:v>16.556849</c:v>
                </c:pt>
                <c:pt idx="2148">
                  <c:v>16.543275999999999</c:v>
                </c:pt>
                <c:pt idx="2149">
                  <c:v>16.251270000000005</c:v>
                </c:pt>
                <c:pt idx="2150">
                  <c:v>16.205638999999927</c:v>
                </c:pt>
                <c:pt idx="2151">
                  <c:v>16.243648999999927</c:v>
                </c:pt>
                <c:pt idx="2152">
                  <c:v>16.103429999999989</c:v>
                </c:pt>
                <c:pt idx="2153">
                  <c:v>15.960690000000024</c:v>
                </c:pt>
                <c:pt idx="2154">
                  <c:v>15.90655400000003</c:v>
                </c:pt>
                <c:pt idx="2155">
                  <c:v>15.734192999999999</c:v>
                </c:pt>
                <c:pt idx="2156">
                  <c:v>15.739725999999999</c:v>
                </c:pt>
                <c:pt idx="2157">
                  <c:v>15.510908000000001</c:v>
                </c:pt>
                <c:pt idx="2158">
                  <c:v>15.447447</c:v>
                </c:pt>
                <c:pt idx="2159">
                  <c:v>15.310524000000004</c:v>
                </c:pt>
                <c:pt idx="2160">
                  <c:v>15.224659000000001</c:v>
                </c:pt>
                <c:pt idx="2161">
                  <c:v>15.224659000000001</c:v>
                </c:pt>
                <c:pt idx="2162">
                  <c:v>15.095013</c:v>
                </c:pt>
                <c:pt idx="2163">
                  <c:v>15.052644000000042</c:v>
                </c:pt>
                <c:pt idx="2164">
                  <c:v>15.11979</c:v>
                </c:pt>
                <c:pt idx="2165">
                  <c:v>15.017416000000004</c:v>
                </c:pt>
                <c:pt idx="2166">
                  <c:v>14.941952999999998</c:v>
                </c:pt>
                <c:pt idx="2167">
                  <c:v>15.019176</c:v>
                </c:pt>
                <c:pt idx="2168">
                  <c:v>15.010381000000001</c:v>
                </c:pt>
                <c:pt idx="2169">
                  <c:v>14.948958999999999</c:v>
                </c:pt>
                <c:pt idx="2170">
                  <c:v>14.917467</c:v>
                </c:pt>
                <c:pt idx="2171">
                  <c:v>14.868611</c:v>
                </c:pt>
                <c:pt idx="2172">
                  <c:v>14.771380000000001</c:v>
                </c:pt>
                <c:pt idx="2173">
                  <c:v>14.724733000000001</c:v>
                </c:pt>
                <c:pt idx="2174">
                  <c:v>14.702325999999999</c:v>
                </c:pt>
                <c:pt idx="2175">
                  <c:v>14.776575000000001</c:v>
                </c:pt>
                <c:pt idx="2176">
                  <c:v>14.5396</c:v>
                </c:pt>
                <c:pt idx="2177">
                  <c:v>14.59934</c:v>
                </c:pt>
                <c:pt idx="2178">
                  <c:v>14.531086</c:v>
                </c:pt>
                <c:pt idx="2179">
                  <c:v>14.512376</c:v>
                </c:pt>
                <c:pt idx="2180">
                  <c:v>14.449609000000002</c:v>
                </c:pt>
                <c:pt idx="2181">
                  <c:v>14.403977000000001</c:v>
                </c:pt>
                <c:pt idx="2182">
                  <c:v>14.392173</c:v>
                </c:pt>
                <c:pt idx="2183">
                  <c:v>14.351765</c:v>
                </c:pt>
                <c:pt idx="2184">
                  <c:v>14.343360000000001</c:v>
                </c:pt>
                <c:pt idx="2185">
                  <c:v>14.269611000000001</c:v>
                </c:pt>
                <c:pt idx="2186">
                  <c:v>14.219548</c:v>
                </c:pt>
                <c:pt idx="2187">
                  <c:v>14.133189</c:v>
                </c:pt>
                <c:pt idx="2188">
                  <c:v>14.171320999999999</c:v>
                </c:pt>
                <c:pt idx="2189">
                  <c:v>14.095164</c:v>
                </c:pt>
                <c:pt idx="2190">
                  <c:v>14.172982000000006</c:v>
                </c:pt>
                <c:pt idx="2191">
                  <c:v>14.081957999999998</c:v>
                </c:pt>
                <c:pt idx="2192">
                  <c:v>14.088562</c:v>
                </c:pt>
                <c:pt idx="2193">
                  <c:v>13.991514</c:v>
                </c:pt>
                <c:pt idx="2194">
                  <c:v>14.032549000000024</c:v>
                </c:pt>
                <c:pt idx="2195">
                  <c:v>14.050645000000006</c:v>
                </c:pt>
                <c:pt idx="2196">
                  <c:v>13.89349900000003</c:v>
                </c:pt>
                <c:pt idx="2197">
                  <c:v>14.001348999999999</c:v>
                </c:pt>
                <c:pt idx="2198">
                  <c:v>13.940785</c:v>
                </c:pt>
                <c:pt idx="2199">
                  <c:v>13.955499000000053</c:v>
                </c:pt>
                <c:pt idx="2200">
                  <c:v>13.775193</c:v>
                </c:pt>
                <c:pt idx="2201">
                  <c:v>13.839896000000024</c:v>
                </c:pt>
                <c:pt idx="2202">
                  <c:v>13.810743</c:v>
                </c:pt>
                <c:pt idx="2203">
                  <c:v>13.812355</c:v>
                </c:pt>
                <c:pt idx="2204">
                  <c:v>13.751007</c:v>
                </c:pt>
                <c:pt idx="2205">
                  <c:v>13.75583900000003</c:v>
                </c:pt>
                <c:pt idx="2206">
                  <c:v>13.689920000000001</c:v>
                </c:pt>
                <c:pt idx="2207">
                  <c:v>13.614751999999999</c:v>
                </c:pt>
                <c:pt idx="2208">
                  <c:v>13.570172999999999</c:v>
                </c:pt>
                <c:pt idx="2209">
                  <c:v>13.622727999999999</c:v>
                </c:pt>
                <c:pt idx="2210">
                  <c:v>13.603590000000002</c:v>
                </c:pt>
                <c:pt idx="2211">
                  <c:v>13.621136</c:v>
                </c:pt>
                <c:pt idx="2212">
                  <c:v>13.624325999999998</c:v>
                </c:pt>
                <c:pt idx="2213">
                  <c:v>13.568580000000004</c:v>
                </c:pt>
                <c:pt idx="2214">
                  <c:v>13.608373999999998</c:v>
                </c:pt>
                <c:pt idx="2215">
                  <c:v>13.600405</c:v>
                </c:pt>
                <c:pt idx="2216">
                  <c:v>13.582889000000026</c:v>
                </c:pt>
                <c:pt idx="2217">
                  <c:v>13.617940000000001</c:v>
                </c:pt>
                <c:pt idx="2218">
                  <c:v>13.597219999999998</c:v>
                </c:pt>
                <c:pt idx="2219">
                  <c:v>13.539999</c:v>
                </c:pt>
                <c:pt idx="2220">
                  <c:v>13.465649000000045</c:v>
                </c:pt>
                <c:pt idx="2221">
                  <c:v>13.506731</c:v>
                </c:pt>
                <c:pt idx="2222">
                  <c:v>13.476697000000026</c:v>
                </c:pt>
                <c:pt idx="2223">
                  <c:v>13.517814</c:v>
                </c:pt>
                <c:pt idx="2224">
                  <c:v>13.224899000000001</c:v>
                </c:pt>
                <c:pt idx="2225">
                  <c:v>13.390138</c:v>
                </c:pt>
                <c:pt idx="2226">
                  <c:v>13.413689000000026</c:v>
                </c:pt>
                <c:pt idx="2227">
                  <c:v>13.305704000000036</c:v>
                </c:pt>
                <c:pt idx="2228">
                  <c:v>13.321300999999998</c:v>
                </c:pt>
                <c:pt idx="2229">
                  <c:v>13.354108</c:v>
                </c:pt>
                <c:pt idx="2230">
                  <c:v>13.224899000000001</c:v>
                </c:pt>
                <c:pt idx="2231">
                  <c:v>13.220249999999998</c:v>
                </c:pt>
                <c:pt idx="2232">
                  <c:v>13.223345999999999</c:v>
                </c:pt>
                <c:pt idx="2233">
                  <c:v>13.138415999999999</c:v>
                </c:pt>
                <c:pt idx="2234">
                  <c:v>13.069328000000001</c:v>
                </c:pt>
                <c:pt idx="2235">
                  <c:v>13.076985000000002</c:v>
                </c:pt>
                <c:pt idx="2236">
                  <c:v>12.994523000000001</c:v>
                </c:pt>
                <c:pt idx="2237">
                  <c:v>12.977788</c:v>
                </c:pt>
                <c:pt idx="2238">
                  <c:v>12.847698000000001</c:v>
                </c:pt>
                <c:pt idx="2239">
                  <c:v>12.835664000000024</c:v>
                </c:pt>
                <c:pt idx="2240">
                  <c:v>12.811626</c:v>
                </c:pt>
                <c:pt idx="2241">
                  <c:v>12.780146</c:v>
                </c:pt>
                <c:pt idx="2242">
                  <c:v>12.807122</c:v>
                </c:pt>
                <c:pt idx="2243">
                  <c:v>12.714435</c:v>
                </c:pt>
                <c:pt idx="2244">
                  <c:v>12.696574</c:v>
                </c:pt>
                <c:pt idx="2245">
                  <c:v>12.706989</c:v>
                </c:pt>
                <c:pt idx="2246">
                  <c:v>12.628335999999999</c:v>
                </c:pt>
                <c:pt idx="2247">
                  <c:v>12.686166</c:v>
                </c:pt>
                <c:pt idx="2248">
                  <c:v>12.481261999999999</c:v>
                </c:pt>
                <c:pt idx="2249">
                  <c:v>12.498822999999998</c:v>
                </c:pt>
                <c:pt idx="2250">
                  <c:v>12.525206000000004</c:v>
                </c:pt>
                <c:pt idx="2251">
                  <c:v>12.758374999999999</c:v>
                </c:pt>
                <c:pt idx="2252">
                  <c:v>12.617481</c:v>
                </c:pt>
                <c:pt idx="2253">
                  <c:v>12.795720000000001</c:v>
                </c:pt>
                <c:pt idx="2254">
                  <c:v>12.679579</c:v>
                </c:pt>
                <c:pt idx="2255">
                  <c:v>12.786749</c:v>
                </c:pt>
                <c:pt idx="2256">
                  <c:v>12.758374999999999</c:v>
                </c:pt>
                <c:pt idx="2257">
                  <c:v>12.776291000000001</c:v>
                </c:pt>
                <c:pt idx="2258">
                  <c:v>12.689959</c:v>
                </c:pt>
                <c:pt idx="2259">
                  <c:v>12.719660000000001</c:v>
                </c:pt>
                <c:pt idx="2260">
                  <c:v>12.719660000000001</c:v>
                </c:pt>
                <c:pt idx="2261">
                  <c:v>12.825669000000024</c:v>
                </c:pt>
                <c:pt idx="2262">
                  <c:v>12.785251000000001</c:v>
                </c:pt>
                <c:pt idx="2263">
                  <c:v>12.776287</c:v>
                </c:pt>
                <c:pt idx="2264">
                  <c:v>12.843675000000001</c:v>
                </c:pt>
                <c:pt idx="2265">
                  <c:v>12.707769999999998</c:v>
                </c:pt>
                <c:pt idx="2266">
                  <c:v>12.718172999999997</c:v>
                </c:pt>
                <c:pt idx="2267">
                  <c:v>12.724122999999999</c:v>
                </c:pt>
                <c:pt idx="2268">
                  <c:v>12.727096</c:v>
                </c:pt>
                <c:pt idx="2269">
                  <c:v>12.743472999999998</c:v>
                </c:pt>
                <c:pt idx="2270">
                  <c:v>12.747939999999998</c:v>
                </c:pt>
                <c:pt idx="2271">
                  <c:v>12.710742</c:v>
                </c:pt>
                <c:pt idx="2272">
                  <c:v>12.710742</c:v>
                </c:pt>
                <c:pt idx="2273">
                  <c:v>12.744962999999997</c:v>
                </c:pt>
                <c:pt idx="2274">
                  <c:v>12.721147999999999</c:v>
                </c:pt>
                <c:pt idx="2275">
                  <c:v>12.601268999999998</c:v>
                </c:pt>
                <c:pt idx="2276">
                  <c:v>12.764347999999998</c:v>
                </c:pt>
                <c:pt idx="2277">
                  <c:v>12.636667999999998</c:v>
                </c:pt>
                <c:pt idx="2278">
                  <c:v>12.582135000000006</c:v>
                </c:pt>
                <c:pt idx="2279">
                  <c:v>12.611584000000002</c:v>
                </c:pt>
                <c:pt idx="2280">
                  <c:v>12.605690000000006</c:v>
                </c:pt>
                <c:pt idx="2281">
                  <c:v>12.67069</c:v>
                </c:pt>
                <c:pt idx="2282">
                  <c:v>12.563026000000002</c:v>
                </c:pt>
                <c:pt idx="2283">
                  <c:v>12.523442000000006</c:v>
                </c:pt>
                <c:pt idx="2284">
                  <c:v>12.456278000000001</c:v>
                </c:pt>
                <c:pt idx="2285">
                  <c:v>12.520514</c:v>
                </c:pt>
                <c:pt idx="2286">
                  <c:v>12.447545</c:v>
                </c:pt>
                <c:pt idx="2287">
                  <c:v>12.444634000000002</c:v>
                </c:pt>
                <c:pt idx="2288">
                  <c:v>12.47231</c:v>
                </c:pt>
                <c:pt idx="2289">
                  <c:v>12.343231000000001</c:v>
                </c:pt>
                <c:pt idx="2290">
                  <c:v>12.301479</c:v>
                </c:pt>
                <c:pt idx="2291">
                  <c:v>12.414123999999999</c:v>
                </c:pt>
                <c:pt idx="2292">
                  <c:v>12.281377999999997</c:v>
                </c:pt>
                <c:pt idx="2293">
                  <c:v>12.277070999999999</c:v>
                </c:pt>
                <c:pt idx="2294">
                  <c:v>12.229824000000001</c:v>
                </c:pt>
                <c:pt idx="2295">
                  <c:v>12.268477000000001</c:v>
                </c:pt>
                <c:pt idx="2296">
                  <c:v>12.185593000000004</c:v>
                </c:pt>
                <c:pt idx="2297">
                  <c:v>12.196994</c:v>
                </c:pt>
                <c:pt idx="2298">
                  <c:v>12.172779</c:v>
                </c:pt>
                <c:pt idx="2299">
                  <c:v>12.182743</c:v>
                </c:pt>
                <c:pt idx="2300">
                  <c:v>12.164248000000001</c:v>
                </c:pt>
                <c:pt idx="2301">
                  <c:v>12.06512</c:v>
                </c:pt>
                <c:pt idx="2302">
                  <c:v>12.094772999999998</c:v>
                </c:pt>
                <c:pt idx="2303">
                  <c:v>12.006038</c:v>
                </c:pt>
                <c:pt idx="2304">
                  <c:v>12.001822999999998</c:v>
                </c:pt>
                <c:pt idx="2305">
                  <c:v>12.001822999999998</c:v>
                </c:pt>
                <c:pt idx="2306">
                  <c:v>11.971002</c:v>
                </c:pt>
                <c:pt idx="2307">
                  <c:v>11.979397000000002</c:v>
                </c:pt>
                <c:pt idx="2308">
                  <c:v>11.920725000000001</c:v>
                </c:pt>
                <c:pt idx="2309">
                  <c:v>11.808386</c:v>
                </c:pt>
                <c:pt idx="2310">
                  <c:v>11.822198</c:v>
                </c:pt>
                <c:pt idx="2311">
                  <c:v>11.765678000000001</c:v>
                </c:pt>
                <c:pt idx="2312">
                  <c:v>11.756055</c:v>
                </c:pt>
                <c:pt idx="2313">
                  <c:v>11.565226000000004</c:v>
                </c:pt>
                <c:pt idx="2314">
                  <c:v>11.53013</c:v>
                </c:pt>
                <c:pt idx="2315">
                  <c:v>11.516659000000002</c:v>
                </c:pt>
                <c:pt idx="2316">
                  <c:v>11.442852</c:v>
                </c:pt>
                <c:pt idx="2317">
                  <c:v>11.390802000000004</c:v>
                </c:pt>
                <c:pt idx="2318">
                  <c:v>11.307225000000001</c:v>
                </c:pt>
                <c:pt idx="2319">
                  <c:v>11.282141000000001</c:v>
                </c:pt>
                <c:pt idx="2320">
                  <c:v>11.283458</c:v>
                </c:pt>
                <c:pt idx="2321">
                  <c:v>11.152328000000001</c:v>
                </c:pt>
                <c:pt idx="2322">
                  <c:v>11.147116999999998</c:v>
                </c:pt>
                <c:pt idx="2323">
                  <c:v>11.127584000000002</c:v>
                </c:pt>
                <c:pt idx="2324">
                  <c:v>10.987995</c:v>
                </c:pt>
                <c:pt idx="2325">
                  <c:v>10.981573000000001</c:v>
                </c:pt>
                <c:pt idx="2326">
                  <c:v>10.912468000000002</c:v>
                </c:pt>
                <c:pt idx="2327">
                  <c:v>10.913744000000024</c:v>
                </c:pt>
                <c:pt idx="2328">
                  <c:v>10.900992</c:v>
                </c:pt>
                <c:pt idx="2329">
                  <c:v>10.705260999999998</c:v>
                </c:pt>
                <c:pt idx="2330">
                  <c:v>10.684007999999999</c:v>
                </c:pt>
                <c:pt idx="2331">
                  <c:v>10.600657</c:v>
                </c:pt>
                <c:pt idx="2332">
                  <c:v>10.562309000000004</c:v>
                </c:pt>
                <c:pt idx="2333">
                  <c:v>10.47011</c:v>
                </c:pt>
                <c:pt idx="2334">
                  <c:v>10.434676</c:v>
                </c:pt>
                <c:pt idx="2335">
                  <c:v>10.309800000000006</c:v>
                </c:pt>
                <c:pt idx="2336">
                  <c:v>10.306181</c:v>
                </c:pt>
                <c:pt idx="2337">
                  <c:v>10.253308000000001</c:v>
                </c:pt>
                <c:pt idx="2338">
                  <c:v>10.106943000000001</c:v>
                </c:pt>
                <c:pt idx="2339">
                  <c:v>10.066850000000002</c:v>
                </c:pt>
                <c:pt idx="2340">
                  <c:v>10.066850000000002</c:v>
                </c:pt>
                <c:pt idx="2341">
                  <c:v>10.003509000000006</c:v>
                </c:pt>
                <c:pt idx="2342">
                  <c:v>9.9649900000000002</c:v>
                </c:pt>
                <c:pt idx="2343">
                  <c:v>9.8895650000000028</c:v>
                </c:pt>
                <c:pt idx="2344">
                  <c:v>9.7872079999999997</c:v>
                </c:pt>
                <c:pt idx="2345">
                  <c:v>9.8032380000000003</c:v>
                </c:pt>
                <c:pt idx="2346">
                  <c:v>9.7131289999999986</c:v>
                </c:pt>
                <c:pt idx="2347">
                  <c:v>9.6644290000000002</c:v>
                </c:pt>
                <c:pt idx="2348">
                  <c:v>9.5923930000000013</c:v>
                </c:pt>
                <c:pt idx="2349">
                  <c:v>9.5554630000000067</c:v>
                </c:pt>
                <c:pt idx="2350">
                  <c:v>9.4908940000000008</c:v>
                </c:pt>
                <c:pt idx="2351">
                  <c:v>9.4731620000000003</c:v>
                </c:pt>
                <c:pt idx="2352">
                  <c:v>9.4477279999999997</c:v>
                </c:pt>
                <c:pt idx="2353">
                  <c:v>9.4587770000000013</c:v>
                </c:pt>
                <c:pt idx="2354">
                  <c:v>9.4124540000000323</c:v>
                </c:pt>
                <c:pt idx="2355">
                  <c:v>9.3292020000000004</c:v>
                </c:pt>
                <c:pt idx="2356">
                  <c:v>9.245610000000001</c:v>
                </c:pt>
                <c:pt idx="2357">
                  <c:v>9.2737490000000005</c:v>
                </c:pt>
                <c:pt idx="2358">
                  <c:v>9.2629130000000011</c:v>
                </c:pt>
                <c:pt idx="2359">
                  <c:v>9.2683319999999991</c:v>
                </c:pt>
                <c:pt idx="2360">
                  <c:v>9.3565070000000343</c:v>
                </c:pt>
                <c:pt idx="2361">
                  <c:v>9.2261770000000016</c:v>
                </c:pt>
                <c:pt idx="2362">
                  <c:v>9.2780899999999988</c:v>
                </c:pt>
                <c:pt idx="2363">
                  <c:v>9.2737490000000005</c:v>
                </c:pt>
                <c:pt idx="2364">
                  <c:v>9.3412049999999986</c:v>
                </c:pt>
                <c:pt idx="2365">
                  <c:v>9.3074190000000048</c:v>
                </c:pt>
                <c:pt idx="2366">
                  <c:v>9.4025540000000323</c:v>
                </c:pt>
                <c:pt idx="2367">
                  <c:v>9.4212599999999984</c:v>
                </c:pt>
                <c:pt idx="2368">
                  <c:v>9.451041</c:v>
                </c:pt>
                <c:pt idx="2369">
                  <c:v>9.4366900000000005</c:v>
                </c:pt>
                <c:pt idx="2370">
                  <c:v>9.4344840000000048</c:v>
                </c:pt>
                <c:pt idx="2371">
                  <c:v>9.4709450000000004</c:v>
                </c:pt>
                <c:pt idx="2372">
                  <c:v>9.5442999999999998</c:v>
                </c:pt>
                <c:pt idx="2373">
                  <c:v>9.5286919999999995</c:v>
                </c:pt>
                <c:pt idx="2374">
                  <c:v>9.5565790000000028</c:v>
                </c:pt>
                <c:pt idx="2375">
                  <c:v>9.6474979999999988</c:v>
                </c:pt>
                <c:pt idx="2376">
                  <c:v>9.7029149999999991</c:v>
                </c:pt>
                <c:pt idx="2377">
                  <c:v>9.6655580000000008</c:v>
                </c:pt>
                <c:pt idx="2378">
                  <c:v>9.7677779999999998</c:v>
                </c:pt>
                <c:pt idx="2379">
                  <c:v>9.8584010000000006</c:v>
                </c:pt>
                <c:pt idx="2380">
                  <c:v>9.9069200000000013</c:v>
                </c:pt>
                <c:pt idx="2381">
                  <c:v>9.9370779999999996</c:v>
                </c:pt>
                <c:pt idx="2382">
                  <c:v>10.011695</c:v>
                </c:pt>
                <c:pt idx="2383">
                  <c:v>10.082161000000001</c:v>
                </c:pt>
                <c:pt idx="2384">
                  <c:v>10.153124</c:v>
                </c:pt>
                <c:pt idx="2385">
                  <c:v>10.172132000000024</c:v>
                </c:pt>
                <c:pt idx="2386">
                  <c:v>10.237740000000001</c:v>
                </c:pt>
                <c:pt idx="2387">
                  <c:v>10.37508300000003</c:v>
                </c:pt>
                <c:pt idx="2388">
                  <c:v>10.446882</c:v>
                </c:pt>
                <c:pt idx="2389">
                  <c:v>10.497070000000001</c:v>
                </c:pt>
                <c:pt idx="2390">
                  <c:v>10.594461000000001</c:v>
                </c:pt>
                <c:pt idx="2391">
                  <c:v>10.543805000000001</c:v>
                </c:pt>
                <c:pt idx="2392">
                  <c:v>10.610576</c:v>
                </c:pt>
                <c:pt idx="2393">
                  <c:v>10.697760000000001</c:v>
                </c:pt>
                <c:pt idx="2394">
                  <c:v>10.722798000000001</c:v>
                </c:pt>
                <c:pt idx="2395">
                  <c:v>10.794485</c:v>
                </c:pt>
                <c:pt idx="2396">
                  <c:v>10.939288000000001</c:v>
                </c:pt>
                <c:pt idx="2397">
                  <c:v>10.895895000000024</c:v>
                </c:pt>
                <c:pt idx="2398">
                  <c:v>10.941850000000001</c:v>
                </c:pt>
                <c:pt idx="2399">
                  <c:v>11.04078</c:v>
                </c:pt>
                <c:pt idx="2400">
                  <c:v>10.902267</c:v>
                </c:pt>
                <c:pt idx="2401">
                  <c:v>11.117187000000001</c:v>
                </c:pt>
                <c:pt idx="2402">
                  <c:v>11.213769999999998</c:v>
                </c:pt>
                <c:pt idx="2403">
                  <c:v>11.212461000000001</c:v>
                </c:pt>
                <c:pt idx="2404">
                  <c:v>11.356234000000038</c:v>
                </c:pt>
                <c:pt idx="2405">
                  <c:v>11.454897000000004</c:v>
                </c:pt>
                <c:pt idx="2406">
                  <c:v>11.348274999999999</c:v>
                </c:pt>
                <c:pt idx="2407">
                  <c:v>11.418798000000001</c:v>
                </c:pt>
                <c:pt idx="2408">
                  <c:v>11.481711000000001</c:v>
                </c:pt>
                <c:pt idx="2409">
                  <c:v>11.497827999999998</c:v>
                </c:pt>
                <c:pt idx="2410">
                  <c:v>11.53013</c:v>
                </c:pt>
                <c:pt idx="2411">
                  <c:v>11.507239</c:v>
                </c:pt>
                <c:pt idx="2412">
                  <c:v>11.609922999999998</c:v>
                </c:pt>
                <c:pt idx="2413">
                  <c:v>11.46159600000003</c:v>
                </c:pt>
                <c:pt idx="2414">
                  <c:v>11.509931</c:v>
                </c:pt>
                <c:pt idx="2415">
                  <c:v>11.500517</c:v>
                </c:pt>
                <c:pt idx="2416">
                  <c:v>11.500517</c:v>
                </c:pt>
                <c:pt idx="2417">
                  <c:v>11.466955</c:v>
                </c:pt>
                <c:pt idx="2418">
                  <c:v>11.469638000000026</c:v>
                </c:pt>
                <c:pt idx="2419">
                  <c:v>11.382813000000002</c:v>
                </c:pt>
                <c:pt idx="2420">
                  <c:v>11.354909000000006</c:v>
                </c:pt>
                <c:pt idx="2421">
                  <c:v>11.483054000000006</c:v>
                </c:pt>
                <c:pt idx="2422">
                  <c:v>11.384148</c:v>
                </c:pt>
                <c:pt idx="2423">
                  <c:v>11.341645</c:v>
                </c:pt>
                <c:pt idx="2424">
                  <c:v>11.327069</c:v>
                </c:pt>
                <c:pt idx="2425">
                  <c:v>11.35225400000003</c:v>
                </c:pt>
                <c:pt idx="2426">
                  <c:v>11.253164</c:v>
                </c:pt>
                <c:pt idx="2427">
                  <c:v>11.221640999999998</c:v>
                </c:pt>
                <c:pt idx="2428">
                  <c:v>11.316479000000006</c:v>
                </c:pt>
                <c:pt idx="2429">
                  <c:v>11.357565000000006</c:v>
                </c:pt>
                <c:pt idx="2430">
                  <c:v>11.191510000000001</c:v>
                </c:pt>
                <c:pt idx="2431">
                  <c:v>11.207217999999999</c:v>
                </c:pt>
                <c:pt idx="2432">
                  <c:v>11.200670999999998</c:v>
                </c:pt>
                <c:pt idx="2433">
                  <c:v>11.132791000000001</c:v>
                </c:pt>
                <c:pt idx="2434">
                  <c:v>11.149724000000001</c:v>
                </c:pt>
                <c:pt idx="2435">
                  <c:v>11.047234</c:v>
                </c:pt>
                <c:pt idx="2436">
                  <c:v>11.011138000000001</c:v>
                </c:pt>
                <c:pt idx="2437">
                  <c:v>11.067912</c:v>
                </c:pt>
                <c:pt idx="2438">
                  <c:v>11.143209000000001</c:v>
                </c:pt>
                <c:pt idx="2439">
                  <c:v>11.022726</c:v>
                </c:pt>
                <c:pt idx="2440">
                  <c:v>10.989274</c:v>
                </c:pt>
                <c:pt idx="2441">
                  <c:v>11.062740000000026</c:v>
                </c:pt>
                <c:pt idx="2442">
                  <c:v>10.913744000000024</c:v>
                </c:pt>
                <c:pt idx="2443">
                  <c:v>10.949527</c:v>
                </c:pt>
                <c:pt idx="2444">
                  <c:v>11.02788</c:v>
                </c:pt>
                <c:pt idx="2445">
                  <c:v>10.926507000000004</c:v>
                </c:pt>
                <c:pt idx="2446">
                  <c:v>10.893351000000001</c:v>
                </c:pt>
                <c:pt idx="2447">
                  <c:v>10.813426000000026</c:v>
                </c:pt>
                <c:pt idx="2448">
                  <c:v>10.721544</c:v>
                </c:pt>
                <c:pt idx="2449">
                  <c:v>10.771790999999999</c:v>
                </c:pt>
                <c:pt idx="2450">
                  <c:v>10.761722999999998</c:v>
                </c:pt>
                <c:pt idx="2451">
                  <c:v>10.684010999999998</c:v>
                </c:pt>
                <c:pt idx="2452">
                  <c:v>10.660306</c:v>
                </c:pt>
                <c:pt idx="2453">
                  <c:v>10.670274999999998</c:v>
                </c:pt>
                <c:pt idx="2454">
                  <c:v>10.519181</c:v>
                </c:pt>
                <c:pt idx="2455">
                  <c:v>10.577132000000002</c:v>
                </c:pt>
                <c:pt idx="2456">
                  <c:v>10.570955</c:v>
                </c:pt>
                <c:pt idx="2457">
                  <c:v>10.545038</c:v>
                </c:pt>
                <c:pt idx="2458">
                  <c:v>10.477455000000004</c:v>
                </c:pt>
                <c:pt idx="2459">
                  <c:v>10.521642</c:v>
                </c:pt>
                <c:pt idx="2460">
                  <c:v>10.456656000000038</c:v>
                </c:pt>
                <c:pt idx="2461">
                  <c:v>10.423704000000004</c:v>
                </c:pt>
                <c:pt idx="2462">
                  <c:v>10.355696000000057</c:v>
                </c:pt>
                <c:pt idx="2463">
                  <c:v>10.416396000000002</c:v>
                </c:pt>
                <c:pt idx="2464">
                  <c:v>10.318236000000002</c:v>
                </c:pt>
                <c:pt idx="2465">
                  <c:v>10.291737999999999</c:v>
                </c:pt>
                <c:pt idx="2466">
                  <c:v>10.250910999999999</c:v>
                </c:pt>
                <c:pt idx="2467">
                  <c:v>10.259302</c:v>
                </c:pt>
                <c:pt idx="2468">
                  <c:v>10.283317999999998</c:v>
                </c:pt>
                <c:pt idx="2469">
                  <c:v>10.248515999999999</c:v>
                </c:pt>
                <c:pt idx="2470">
                  <c:v>10.259302</c:v>
                </c:pt>
                <c:pt idx="2471">
                  <c:v>10.197128999999999</c:v>
                </c:pt>
                <c:pt idx="2472">
                  <c:v>10.121130000000001</c:v>
                </c:pt>
                <c:pt idx="2473">
                  <c:v>10.125865000000001</c:v>
                </c:pt>
                <c:pt idx="2474">
                  <c:v>10.010527</c:v>
                </c:pt>
                <c:pt idx="2475">
                  <c:v>9.9953250000000011</c:v>
                </c:pt>
                <c:pt idx="2476">
                  <c:v>10.019893</c:v>
                </c:pt>
                <c:pt idx="2477">
                  <c:v>10.105759000000004</c:v>
                </c:pt>
                <c:pt idx="2478">
                  <c:v>9.9626640000000268</c:v>
                </c:pt>
                <c:pt idx="2479">
                  <c:v>9.9452080000000009</c:v>
                </c:pt>
                <c:pt idx="2480">
                  <c:v>9.9696530000000028</c:v>
                </c:pt>
                <c:pt idx="2481">
                  <c:v>9.9673260000000017</c:v>
                </c:pt>
                <c:pt idx="2482">
                  <c:v>9.8918800000000005</c:v>
                </c:pt>
                <c:pt idx="2483">
                  <c:v>9.8342299999999998</c:v>
                </c:pt>
                <c:pt idx="2484">
                  <c:v>9.9115560000000027</c:v>
                </c:pt>
                <c:pt idx="2485">
                  <c:v>9.833081</c:v>
                </c:pt>
                <c:pt idx="2486">
                  <c:v>9.8261810000000001</c:v>
                </c:pt>
                <c:pt idx="2487">
                  <c:v>9.7860650000000007</c:v>
                </c:pt>
                <c:pt idx="2488">
                  <c:v>9.8089689999999994</c:v>
                </c:pt>
                <c:pt idx="2489">
                  <c:v>9.7575110000000009</c:v>
                </c:pt>
                <c:pt idx="2490">
                  <c:v>9.7210799999999988</c:v>
                </c:pt>
                <c:pt idx="2491">
                  <c:v>9.6633000000000013</c:v>
                </c:pt>
                <c:pt idx="2492">
                  <c:v>9.6553930000000001</c:v>
                </c:pt>
                <c:pt idx="2493">
                  <c:v>9.6204660000000004</c:v>
                </c:pt>
                <c:pt idx="2494">
                  <c:v>9.5733509999999988</c:v>
                </c:pt>
                <c:pt idx="2495">
                  <c:v>9.6114749999999987</c:v>
                </c:pt>
                <c:pt idx="2496">
                  <c:v>9.5621660000000048</c:v>
                </c:pt>
                <c:pt idx="2497">
                  <c:v>9.5711109999999984</c:v>
                </c:pt>
                <c:pt idx="2498">
                  <c:v>9.4853490000000047</c:v>
                </c:pt>
                <c:pt idx="2499">
                  <c:v>9.5632820000000027</c:v>
                </c:pt>
                <c:pt idx="2500">
                  <c:v>9.4886789999999994</c:v>
                </c:pt>
                <c:pt idx="2501">
                  <c:v>9.5309179999999998</c:v>
                </c:pt>
                <c:pt idx="2502">
                  <c:v>9.3543209999999988</c:v>
                </c:pt>
                <c:pt idx="2503">
                  <c:v>9.4410999999999987</c:v>
                </c:pt>
                <c:pt idx="2504">
                  <c:v>9.3751150000000028</c:v>
                </c:pt>
                <c:pt idx="2505">
                  <c:v>9.3849870000000006</c:v>
                </c:pt>
                <c:pt idx="2506">
                  <c:v>9.2650840000000247</c:v>
                </c:pt>
                <c:pt idx="2507">
                  <c:v>9.371829</c:v>
                </c:pt>
                <c:pt idx="2508">
                  <c:v>9.3281109999999998</c:v>
                </c:pt>
                <c:pt idx="2509">
                  <c:v>9.2629160000000006</c:v>
                </c:pt>
                <c:pt idx="2510">
                  <c:v>9.3215700000000012</c:v>
                </c:pt>
                <c:pt idx="2511">
                  <c:v>9.2499300000000009</c:v>
                </c:pt>
                <c:pt idx="2512">
                  <c:v>9.2813409999999994</c:v>
                </c:pt>
                <c:pt idx="2513">
                  <c:v>9.2003259999999987</c:v>
                </c:pt>
                <c:pt idx="2514">
                  <c:v>9.2229390000000002</c:v>
                </c:pt>
                <c:pt idx="2515">
                  <c:v>9.186357000000001</c:v>
                </c:pt>
                <c:pt idx="2516">
                  <c:v>9.1831360000000046</c:v>
                </c:pt>
                <c:pt idx="2517">
                  <c:v>9.1745490000000007</c:v>
                </c:pt>
                <c:pt idx="2518">
                  <c:v>9.1777700000000006</c:v>
                </c:pt>
                <c:pt idx="2519">
                  <c:v>9.1627600000000005</c:v>
                </c:pt>
                <c:pt idx="2520">
                  <c:v>9.1927990000000008</c:v>
                </c:pt>
                <c:pt idx="2521">
                  <c:v>9.1724040000000304</c:v>
                </c:pt>
                <c:pt idx="2522">
                  <c:v>9.127476999999999</c:v>
                </c:pt>
                <c:pt idx="2523">
                  <c:v>9.0891400000000004</c:v>
                </c:pt>
                <c:pt idx="2524">
                  <c:v>9.0594340000000457</c:v>
                </c:pt>
                <c:pt idx="2525">
                  <c:v>9.1499159999999993</c:v>
                </c:pt>
                <c:pt idx="2526">
                  <c:v>9.0668540000000046</c:v>
                </c:pt>
                <c:pt idx="2527">
                  <c:v>9.1146820000000002</c:v>
                </c:pt>
                <c:pt idx="2528">
                  <c:v>9.1125520000000026</c:v>
                </c:pt>
                <c:pt idx="2529">
                  <c:v>9.1887489999999996</c:v>
                </c:pt>
                <c:pt idx="2530">
                  <c:v>9.1618970000000015</c:v>
                </c:pt>
                <c:pt idx="2531">
                  <c:v>9.1084390000000006</c:v>
                </c:pt>
                <c:pt idx="2532">
                  <c:v>9.161900000000001</c:v>
                </c:pt>
                <c:pt idx="2533">
                  <c:v>9.172625</c:v>
                </c:pt>
                <c:pt idx="2534">
                  <c:v>9.1565340000000344</c:v>
                </c:pt>
                <c:pt idx="2535">
                  <c:v>9.188737999999999</c:v>
                </c:pt>
                <c:pt idx="2536">
                  <c:v>9.2199789999999986</c:v>
                </c:pt>
                <c:pt idx="2537">
                  <c:v>9.1822950000000034</c:v>
                </c:pt>
                <c:pt idx="2538">
                  <c:v>9.1672560000000001</c:v>
                </c:pt>
                <c:pt idx="2539">
                  <c:v>9.1715560000000007</c:v>
                </c:pt>
                <c:pt idx="2540">
                  <c:v>9.2415849999999988</c:v>
                </c:pt>
                <c:pt idx="2541">
                  <c:v>9.2795140000000007</c:v>
                </c:pt>
                <c:pt idx="2542">
                  <c:v>9.2210579999999993</c:v>
                </c:pt>
                <c:pt idx="2543">
                  <c:v>9.3296020000000048</c:v>
                </c:pt>
                <c:pt idx="2544">
                  <c:v>9.3448950000000011</c:v>
                </c:pt>
                <c:pt idx="2545">
                  <c:v>9.2947279999999992</c:v>
                </c:pt>
                <c:pt idx="2546">
                  <c:v>9.4593180000000014</c:v>
                </c:pt>
                <c:pt idx="2547">
                  <c:v>9.4151450000000008</c:v>
                </c:pt>
                <c:pt idx="2548">
                  <c:v>9.3997350000000068</c:v>
                </c:pt>
                <c:pt idx="2549">
                  <c:v>9.4294790000000006</c:v>
                </c:pt>
                <c:pt idx="2550">
                  <c:v>9.5482859999999992</c:v>
                </c:pt>
                <c:pt idx="2551">
                  <c:v>9.5003649999999986</c:v>
                </c:pt>
                <c:pt idx="2552">
                  <c:v>9.5048109999999983</c:v>
                </c:pt>
                <c:pt idx="2553">
                  <c:v>9.4992520000000003</c:v>
                </c:pt>
                <c:pt idx="2554">
                  <c:v>9.5270830000000011</c:v>
                </c:pt>
                <c:pt idx="2555">
                  <c:v>9.5527580000000007</c:v>
                </c:pt>
                <c:pt idx="2556">
                  <c:v>9.5482859999999992</c:v>
                </c:pt>
                <c:pt idx="2557">
                  <c:v>9.5942109999999996</c:v>
                </c:pt>
                <c:pt idx="2558">
                  <c:v>9.6674640000000007</c:v>
                </c:pt>
                <c:pt idx="2559">
                  <c:v>9.61219</c:v>
                </c:pt>
                <c:pt idx="2560">
                  <c:v>9.642608000000001</c:v>
                </c:pt>
                <c:pt idx="2561">
                  <c:v>9.5998250000000009</c:v>
                </c:pt>
                <c:pt idx="2562">
                  <c:v>9.6065680000000011</c:v>
                </c:pt>
                <c:pt idx="2563">
                  <c:v>9.6403519999999983</c:v>
                </c:pt>
                <c:pt idx="2564">
                  <c:v>9.6482519999999674</c:v>
                </c:pt>
                <c:pt idx="2565">
                  <c:v>9.7037320000000005</c:v>
                </c:pt>
                <c:pt idx="2566">
                  <c:v>9.7595360000000344</c:v>
                </c:pt>
                <c:pt idx="2567">
                  <c:v>9.5482859999999992</c:v>
                </c:pt>
                <c:pt idx="2568">
                  <c:v>9.5818649999999987</c:v>
                </c:pt>
                <c:pt idx="2569">
                  <c:v>9.6313309999999994</c:v>
                </c:pt>
                <c:pt idx="2570">
                  <c:v>9.6211899999999986</c:v>
                </c:pt>
                <c:pt idx="2571">
                  <c:v>9.6043179999999992</c:v>
                </c:pt>
                <c:pt idx="2572">
                  <c:v>9.5953330000000001</c:v>
                </c:pt>
                <c:pt idx="2573">
                  <c:v>9.5930840000000028</c:v>
                </c:pt>
                <c:pt idx="2574">
                  <c:v>9.6076890000000006</c:v>
                </c:pt>
                <c:pt idx="2575">
                  <c:v>9.5527600000000028</c:v>
                </c:pt>
                <c:pt idx="2576">
                  <c:v>9.5717789999999994</c:v>
                </c:pt>
                <c:pt idx="2577">
                  <c:v>9.5762619999999998</c:v>
                </c:pt>
                <c:pt idx="2578">
                  <c:v>9.5561100000000003</c:v>
                </c:pt>
                <c:pt idx="2579">
                  <c:v>9.5003649999999986</c:v>
                </c:pt>
                <c:pt idx="2580">
                  <c:v>9.5762619999999998</c:v>
                </c:pt>
                <c:pt idx="2581">
                  <c:v>9.5706600000000002</c:v>
                </c:pt>
                <c:pt idx="2582">
                  <c:v>9.6065680000000011</c:v>
                </c:pt>
                <c:pt idx="2583">
                  <c:v>9.6076890000000006</c:v>
                </c:pt>
                <c:pt idx="2584">
                  <c:v>9.5762619999999998</c:v>
                </c:pt>
                <c:pt idx="2585">
                  <c:v>9.6358380000000015</c:v>
                </c:pt>
                <c:pt idx="2586">
                  <c:v>9.5897200000000016</c:v>
                </c:pt>
                <c:pt idx="2587">
                  <c:v>9.5807440000000028</c:v>
                </c:pt>
                <c:pt idx="2588">
                  <c:v>9.6302009999999996</c:v>
                </c:pt>
                <c:pt idx="2589">
                  <c:v>9.5348870000000012</c:v>
                </c:pt>
                <c:pt idx="2590">
                  <c:v>9.6268209999999996</c:v>
                </c:pt>
                <c:pt idx="2591">
                  <c:v>9.4903609999999983</c:v>
                </c:pt>
                <c:pt idx="2592">
                  <c:v>9.5059250000000013</c:v>
                </c:pt>
                <c:pt idx="2593">
                  <c:v>9.4515710000000013</c:v>
                </c:pt>
                <c:pt idx="2594">
                  <c:v>9.5170560000000002</c:v>
                </c:pt>
                <c:pt idx="2595">
                  <c:v>9.4526810000000268</c:v>
                </c:pt>
                <c:pt idx="2596">
                  <c:v>9.3821500000000047</c:v>
                </c:pt>
                <c:pt idx="2597">
                  <c:v>9.4338950000000015</c:v>
                </c:pt>
                <c:pt idx="2598">
                  <c:v>9.4970300000000005</c:v>
                </c:pt>
                <c:pt idx="2599">
                  <c:v>9.340523000000001</c:v>
                </c:pt>
                <c:pt idx="2600">
                  <c:v>9.4140450000000016</c:v>
                </c:pt>
                <c:pt idx="2601">
                  <c:v>9.3525540000000458</c:v>
                </c:pt>
                <c:pt idx="2602">
                  <c:v>9.3667920000000304</c:v>
                </c:pt>
                <c:pt idx="2603">
                  <c:v>9.3678870000000067</c:v>
                </c:pt>
                <c:pt idx="2604">
                  <c:v>9.338336</c:v>
                </c:pt>
                <c:pt idx="2605">
                  <c:v>9.3285100000000014</c:v>
                </c:pt>
                <c:pt idx="2606">
                  <c:v>9.2437489999999993</c:v>
                </c:pt>
                <c:pt idx="2607">
                  <c:v>9.2589020000000009</c:v>
                </c:pt>
                <c:pt idx="2608">
                  <c:v>9.2459099999999985</c:v>
                </c:pt>
                <c:pt idx="2609">
                  <c:v>9.235100000000001</c:v>
                </c:pt>
                <c:pt idx="2610">
                  <c:v>9.1597500000000007</c:v>
                </c:pt>
                <c:pt idx="2611">
                  <c:v>9.0860810000000001</c:v>
                </c:pt>
                <c:pt idx="2612">
                  <c:v>9.1169729999999998</c:v>
                </c:pt>
                <c:pt idx="2613">
                  <c:v>9.1095110000000012</c:v>
                </c:pt>
                <c:pt idx="2614">
                  <c:v>9.096722999999999</c:v>
                </c:pt>
                <c:pt idx="2615">
                  <c:v>8.9008650000000014</c:v>
                </c:pt>
                <c:pt idx="2616">
                  <c:v>9.0362460000000002</c:v>
                </c:pt>
                <c:pt idx="2617">
                  <c:v>9.039420999999999</c:v>
                </c:pt>
                <c:pt idx="2618">
                  <c:v>9.001418000000001</c:v>
                </c:pt>
                <c:pt idx="2619">
                  <c:v>8.9279860000000006</c:v>
                </c:pt>
                <c:pt idx="2620">
                  <c:v>8.8800540000000048</c:v>
                </c:pt>
                <c:pt idx="2621">
                  <c:v>8.9102430000000012</c:v>
                </c:pt>
                <c:pt idx="2622">
                  <c:v>8.8468690000000016</c:v>
                </c:pt>
                <c:pt idx="2623">
                  <c:v>8.8065830000000247</c:v>
                </c:pt>
                <c:pt idx="2624">
                  <c:v>8.8189589999999995</c:v>
                </c:pt>
                <c:pt idx="2625">
                  <c:v>8.7470129999999973</c:v>
                </c:pt>
                <c:pt idx="2626">
                  <c:v>8.7623830000000016</c:v>
                </c:pt>
                <c:pt idx="2627">
                  <c:v>8.768535</c:v>
                </c:pt>
                <c:pt idx="2628">
                  <c:v>8.6888669999999983</c:v>
                </c:pt>
                <c:pt idx="2629">
                  <c:v>8.6807370000000006</c:v>
                </c:pt>
                <c:pt idx="2630">
                  <c:v>8.700054999999999</c:v>
                </c:pt>
                <c:pt idx="2631">
                  <c:v>8.6594310000000068</c:v>
                </c:pt>
                <c:pt idx="2632">
                  <c:v>8.6584200000000013</c:v>
                </c:pt>
                <c:pt idx="2633">
                  <c:v>8.6099200000000007</c:v>
                </c:pt>
                <c:pt idx="2634">
                  <c:v>8.6878490000000017</c:v>
                </c:pt>
                <c:pt idx="2635">
                  <c:v>8.6109269999999984</c:v>
                </c:pt>
                <c:pt idx="2636">
                  <c:v>8.5177249999999987</c:v>
                </c:pt>
                <c:pt idx="2637">
                  <c:v>8.5636960000000268</c:v>
                </c:pt>
                <c:pt idx="2638">
                  <c:v>8.5667050000000007</c:v>
                </c:pt>
                <c:pt idx="2639">
                  <c:v>8.5476769999999984</c:v>
                </c:pt>
                <c:pt idx="2640">
                  <c:v>8.6250460000000047</c:v>
                </c:pt>
                <c:pt idx="2641">
                  <c:v>8.6858170000000001</c:v>
                </c:pt>
                <c:pt idx="2642">
                  <c:v>8.6422229999999995</c:v>
                </c:pt>
                <c:pt idx="2643">
                  <c:v>8.6837840000000028</c:v>
                </c:pt>
                <c:pt idx="2644">
                  <c:v>8.748035999999999</c:v>
                </c:pt>
                <c:pt idx="2645">
                  <c:v>8.8334190000000028</c:v>
                </c:pt>
                <c:pt idx="2646">
                  <c:v>8.9102430000000012</c:v>
                </c:pt>
                <c:pt idx="2647">
                  <c:v>8.8956580000000027</c:v>
                </c:pt>
                <c:pt idx="2648">
                  <c:v>8.9510000000000005</c:v>
                </c:pt>
                <c:pt idx="2649">
                  <c:v>8.981427</c:v>
                </c:pt>
                <c:pt idx="2650">
                  <c:v>9.038360999999993</c:v>
                </c:pt>
                <c:pt idx="2651">
                  <c:v>9.0722710000000006</c:v>
                </c:pt>
                <c:pt idx="2652">
                  <c:v>9.1790630000000011</c:v>
                </c:pt>
                <c:pt idx="2653">
                  <c:v>9.232937999999999</c:v>
                </c:pt>
                <c:pt idx="2654">
                  <c:v>9.3012560000000004</c:v>
                </c:pt>
                <c:pt idx="2655">
                  <c:v>9.4184490000000007</c:v>
                </c:pt>
                <c:pt idx="2656">
                  <c:v>9.412941</c:v>
                </c:pt>
                <c:pt idx="2657">
                  <c:v>9.5360070000000015</c:v>
                </c:pt>
                <c:pt idx="2658">
                  <c:v>9.6697240000000004</c:v>
                </c:pt>
                <c:pt idx="2659">
                  <c:v>9.7629630000000009</c:v>
                </c:pt>
                <c:pt idx="2660">
                  <c:v>9.8018830000000001</c:v>
                </c:pt>
                <c:pt idx="2661">
                  <c:v>9.8605500000000248</c:v>
                </c:pt>
                <c:pt idx="2662">
                  <c:v>9.9742860000000046</c:v>
                </c:pt>
                <c:pt idx="2663">
                  <c:v>9.9988300000000017</c:v>
                </c:pt>
                <c:pt idx="2664">
                  <c:v>10.111786</c:v>
                </c:pt>
                <c:pt idx="2665">
                  <c:v>10.229613000000001</c:v>
                </c:pt>
                <c:pt idx="2666">
                  <c:v>10.305304000000024</c:v>
                </c:pt>
                <c:pt idx="2667">
                  <c:v>10.413197</c:v>
                </c:pt>
                <c:pt idx="2668">
                  <c:v>10.47307</c:v>
                </c:pt>
                <c:pt idx="2669">
                  <c:v>10.65978200000003</c:v>
                </c:pt>
                <c:pt idx="2670">
                  <c:v>10.68976</c:v>
                </c:pt>
                <c:pt idx="2671">
                  <c:v>10.776426000000004</c:v>
                </c:pt>
                <c:pt idx="2672">
                  <c:v>10.816858</c:v>
                </c:pt>
                <c:pt idx="2673">
                  <c:v>10.950582000000038</c:v>
                </c:pt>
                <c:pt idx="2674">
                  <c:v>11.008403000000001</c:v>
                </c:pt>
                <c:pt idx="2675">
                  <c:v>11.162763</c:v>
                </c:pt>
                <c:pt idx="2676">
                  <c:v>11.156232000000006</c:v>
                </c:pt>
                <c:pt idx="2677">
                  <c:v>11.30473600000003</c:v>
                </c:pt>
                <c:pt idx="2678">
                  <c:v>11.245363999999999</c:v>
                </c:pt>
                <c:pt idx="2679">
                  <c:v>11.468627</c:v>
                </c:pt>
                <c:pt idx="2680">
                  <c:v>11.579208</c:v>
                </c:pt>
                <c:pt idx="2681">
                  <c:v>11.722352999999998</c:v>
                </c:pt>
                <c:pt idx="2682">
                  <c:v>11.767716</c:v>
                </c:pt>
                <c:pt idx="2683">
                  <c:v>11.882564000000034</c:v>
                </c:pt>
                <c:pt idx="2684">
                  <c:v>11.800813</c:v>
                </c:pt>
                <c:pt idx="2685">
                  <c:v>11.924350999999998</c:v>
                </c:pt>
                <c:pt idx="2686">
                  <c:v>12.029472</c:v>
                </c:pt>
                <c:pt idx="2687">
                  <c:v>12.118476999999999</c:v>
                </c:pt>
                <c:pt idx="2688">
                  <c:v>12.040737</c:v>
                </c:pt>
                <c:pt idx="2689">
                  <c:v>12.064716000000002</c:v>
                </c:pt>
                <c:pt idx="2690">
                  <c:v>12.200997999999998</c:v>
                </c:pt>
                <c:pt idx="2691">
                  <c:v>12.186727000000001</c:v>
                </c:pt>
                <c:pt idx="2692">
                  <c:v>12.199575000000001</c:v>
                </c:pt>
                <c:pt idx="2693">
                  <c:v>12.276902</c:v>
                </c:pt>
                <c:pt idx="2694">
                  <c:v>12.281216999999998</c:v>
                </c:pt>
                <c:pt idx="2695">
                  <c:v>12.078842</c:v>
                </c:pt>
                <c:pt idx="2696">
                  <c:v>12.090153000000001</c:v>
                </c:pt>
                <c:pt idx="2697">
                  <c:v>12.299907000000001</c:v>
                </c:pt>
                <c:pt idx="2698">
                  <c:v>12.084493</c:v>
                </c:pt>
                <c:pt idx="2699">
                  <c:v>12.276899</c:v>
                </c:pt>
                <c:pt idx="2700">
                  <c:v>12.193860999999998</c:v>
                </c:pt>
                <c:pt idx="2701">
                  <c:v>12.269716000000004</c:v>
                </c:pt>
                <c:pt idx="2702">
                  <c:v>12.090153000000001</c:v>
                </c:pt>
                <c:pt idx="2703">
                  <c:v>12.012588000000004</c:v>
                </c:pt>
                <c:pt idx="2704">
                  <c:v>12.073187000000004</c:v>
                </c:pt>
                <c:pt idx="2705">
                  <c:v>11.956490000000038</c:v>
                </c:pt>
                <c:pt idx="2706">
                  <c:v>11.88534600000003</c:v>
                </c:pt>
                <c:pt idx="2707">
                  <c:v>11.90762</c:v>
                </c:pt>
                <c:pt idx="2708">
                  <c:v>11.88673700000003</c:v>
                </c:pt>
                <c:pt idx="2709">
                  <c:v>11.964888</c:v>
                </c:pt>
                <c:pt idx="2710">
                  <c:v>11.906224</c:v>
                </c:pt>
                <c:pt idx="2711">
                  <c:v>11.759457000000006</c:v>
                </c:pt>
                <c:pt idx="2712">
                  <c:v>11.858951000000001</c:v>
                </c:pt>
                <c:pt idx="2713">
                  <c:v>11.785627</c:v>
                </c:pt>
                <c:pt idx="2714">
                  <c:v>11.684010000000001</c:v>
                </c:pt>
                <c:pt idx="2715">
                  <c:v>11.705909</c:v>
                </c:pt>
                <c:pt idx="2716">
                  <c:v>11.727842999999998</c:v>
                </c:pt>
                <c:pt idx="2717">
                  <c:v>11.678543000000001</c:v>
                </c:pt>
                <c:pt idx="2718">
                  <c:v>11.64443</c:v>
                </c:pt>
                <c:pt idx="2719">
                  <c:v>11.542680000000002</c:v>
                </c:pt>
                <c:pt idx="2720">
                  <c:v>11.577851000000001</c:v>
                </c:pt>
                <c:pt idx="2721">
                  <c:v>11.598191999999999</c:v>
                </c:pt>
                <c:pt idx="2722">
                  <c:v>11.557552000000006</c:v>
                </c:pt>
                <c:pt idx="2723">
                  <c:v>11.567019</c:v>
                </c:pt>
                <c:pt idx="2724">
                  <c:v>11.461917</c:v>
                </c:pt>
                <c:pt idx="2725">
                  <c:v>11.48474</c:v>
                </c:pt>
                <c:pt idx="2726">
                  <c:v>11.424419</c:v>
                </c:pt>
                <c:pt idx="2727">
                  <c:v>11.464598000000002</c:v>
                </c:pt>
                <c:pt idx="2728">
                  <c:v>11.399051</c:v>
                </c:pt>
                <c:pt idx="2729">
                  <c:v>11.327247</c:v>
                </c:pt>
                <c:pt idx="2730">
                  <c:v>11.302094000000034</c:v>
                </c:pt>
                <c:pt idx="2731">
                  <c:v>11.323270999999998</c:v>
                </c:pt>
                <c:pt idx="2732">
                  <c:v>11.209889</c:v>
                </c:pt>
                <c:pt idx="2733">
                  <c:v>11.237471999999999</c:v>
                </c:pt>
                <c:pt idx="2734">
                  <c:v>11.166682000000026</c:v>
                </c:pt>
                <c:pt idx="2735">
                  <c:v>11.106736000000026</c:v>
                </c:pt>
                <c:pt idx="2736">
                  <c:v>11.0329</c:v>
                </c:pt>
                <c:pt idx="2737">
                  <c:v>10.974956000000002</c:v>
                </c:pt>
                <c:pt idx="2738">
                  <c:v>10.996812</c:v>
                </c:pt>
                <c:pt idx="2739">
                  <c:v>10.96982</c:v>
                </c:pt>
                <c:pt idx="2740">
                  <c:v>10.954427000000004</c:v>
                </c:pt>
                <c:pt idx="2741">
                  <c:v>10.893069000000002</c:v>
                </c:pt>
                <c:pt idx="2742">
                  <c:v>10.742434000000006</c:v>
                </c:pt>
                <c:pt idx="2743">
                  <c:v>10.692264</c:v>
                </c:pt>
                <c:pt idx="2744">
                  <c:v>10.618690000000001</c:v>
                </c:pt>
                <c:pt idx="2745">
                  <c:v>10.72359</c:v>
                </c:pt>
                <c:pt idx="2746">
                  <c:v>10.596349</c:v>
                </c:pt>
                <c:pt idx="2747">
                  <c:v>10.709797</c:v>
                </c:pt>
                <c:pt idx="2748">
                  <c:v>10.490244000000002</c:v>
                </c:pt>
                <c:pt idx="2749">
                  <c:v>10.611239999999999</c:v>
                </c:pt>
                <c:pt idx="2750">
                  <c:v>10.418068999999999</c:v>
                </c:pt>
                <c:pt idx="2751">
                  <c:v>10.539459000000004</c:v>
                </c:pt>
                <c:pt idx="2752">
                  <c:v>10.342756000000024</c:v>
                </c:pt>
                <c:pt idx="2753">
                  <c:v>10.308922999999998</c:v>
                </c:pt>
                <c:pt idx="2754">
                  <c:v>10.273998000000001</c:v>
                </c:pt>
                <c:pt idx="2755">
                  <c:v>10.318576</c:v>
                </c:pt>
                <c:pt idx="2756">
                  <c:v>10.180648</c:v>
                </c:pt>
                <c:pt idx="2757">
                  <c:v>10.451038</c:v>
                </c:pt>
                <c:pt idx="2758">
                  <c:v>10.678505000000001</c:v>
                </c:pt>
                <c:pt idx="2759">
                  <c:v>9.9033420000000003</c:v>
                </c:pt>
                <c:pt idx="2760">
                  <c:v>9.7435599999999987</c:v>
                </c:pt>
                <c:pt idx="2761">
                  <c:v>8.7705890000000046</c:v>
                </c:pt>
                <c:pt idx="2762">
                  <c:v>6.5790620000000173</c:v>
                </c:pt>
                <c:pt idx="2763">
                  <c:v>5.2220709999999864</c:v>
                </c:pt>
                <c:pt idx="2764">
                  <c:v>3.9600599999999977</c:v>
                </c:pt>
                <c:pt idx="2765">
                  <c:v>3.0009380000000001</c:v>
                </c:pt>
                <c:pt idx="2766">
                  <c:v>2.48854</c:v>
                </c:pt>
                <c:pt idx="2767">
                  <c:v>2.0791369999999998</c:v>
                </c:pt>
                <c:pt idx="2768">
                  <c:v>1.7481039999999999</c:v>
                </c:pt>
                <c:pt idx="2769">
                  <c:v>1.622536</c:v>
                </c:pt>
                <c:pt idx="2770">
                  <c:v>1.4875989999999963</c:v>
                </c:pt>
                <c:pt idx="2771">
                  <c:v>1.3192989999999998</c:v>
                </c:pt>
                <c:pt idx="2772">
                  <c:v>1.1811849999999999</c:v>
                </c:pt>
                <c:pt idx="2773">
                  <c:v>1.1062639999999999</c:v>
                </c:pt>
                <c:pt idx="2774">
                  <c:v>1.090965</c:v>
                </c:pt>
                <c:pt idx="2775">
                  <c:v>0.9025699999999981</c:v>
                </c:pt>
                <c:pt idx="2776">
                  <c:v>0.83947899999999998</c:v>
                </c:pt>
                <c:pt idx="2777">
                  <c:v>0.84908799999999951</c:v>
                </c:pt>
                <c:pt idx="2778">
                  <c:v>1.0356079999999999</c:v>
                </c:pt>
                <c:pt idx="2779">
                  <c:v>0.90035500000000002</c:v>
                </c:pt>
                <c:pt idx="2780">
                  <c:v>0.91095300000000001</c:v>
                </c:pt>
                <c:pt idx="2781">
                  <c:v>0.92264600000000063</c:v>
                </c:pt>
                <c:pt idx="2782">
                  <c:v>0.88465800000000061</c:v>
                </c:pt>
                <c:pt idx="2783">
                  <c:v>0.80281400000000003</c:v>
                </c:pt>
                <c:pt idx="2784">
                  <c:v>0.72204400000000191</c:v>
                </c:pt>
                <c:pt idx="2785">
                  <c:v>0.7862629999999976</c:v>
                </c:pt>
                <c:pt idx="2786">
                  <c:v>0.77275600000000166</c:v>
                </c:pt>
                <c:pt idx="2787">
                  <c:v>0.74758400000000003</c:v>
                </c:pt>
                <c:pt idx="2788">
                  <c:v>0.62430399999999997</c:v>
                </c:pt>
                <c:pt idx="2789">
                  <c:v>0.56797399999999998</c:v>
                </c:pt>
                <c:pt idx="2790">
                  <c:v>0.61749200000000004</c:v>
                </c:pt>
                <c:pt idx="2791">
                  <c:v>0.70285299999999951</c:v>
                </c:pt>
                <c:pt idx="2792">
                  <c:v>0.6296720000000019</c:v>
                </c:pt>
                <c:pt idx="2793">
                  <c:v>0.61394400000000215</c:v>
                </c:pt>
                <c:pt idx="2794">
                  <c:v>0.6426870000000019</c:v>
                </c:pt>
                <c:pt idx="2795">
                  <c:v>0.66280100000000286</c:v>
                </c:pt>
                <c:pt idx="2796">
                  <c:v>0.57713800000000004</c:v>
                </c:pt>
                <c:pt idx="2797">
                  <c:v>0.58359599999999956</c:v>
                </c:pt>
                <c:pt idx="2798">
                  <c:v>0.70585799999999999</c:v>
                </c:pt>
                <c:pt idx="2799">
                  <c:v>0.64016499999999998</c:v>
                </c:pt>
                <c:pt idx="2800">
                  <c:v>0.67799200000000215</c:v>
                </c:pt>
                <c:pt idx="2801">
                  <c:v>0.57979600000000064</c:v>
                </c:pt>
                <c:pt idx="2802">
                  <c:v>0.56818199999999996</c:v>
                </c:pt>
                <c:pt idx="2803">
                  <c:v>0.62887700000000191</c:v>
                </c:pt>
                <c:pt idx="2804">
                  <c:v>0.62921800000000061</c:v>
                </c:pt>
                <c:pt idx="2805">
                  <c:v>0.60609200000000063</c:v>
                </c:pt>
                <c:pt idx="2806">
                  <c:v>0.71392100000000214</c:v>
                </c:pt>
                <c:pt idx="2807">
                  <c:v>21.001830999999999</c:v>
                </c:pt>
                <c:pt idx="2808">
                  <c:v>13.531724000000001</c:v>
                </c:pt>
                <c:pt idx="2809">
                  <c:v>10.484682000000006</c:v>
                </c:pt>
                <c:pt idx="2810">
                  <c:v>9.1310819999999993</c:v>
                </c:pt>
                <c:pt idx="2811">
                  <c:v>9.2889429999999997</c:v>
                </c:pt>
                <c:pt idx="2812">
                  <c:v>8.2999929999999988</c:v>
                </c:pt>
                <c:pt idx="2813">
                  <c:v>6.5952339999999996</c:v>
                </c:pt>
                <c:pt idx="2814">
                  <c:v>6.5748470000000001</c:v>
                </c:pt>
                <c:pt idx="2815">
                  <c:v>6.4267609999999999</c:v>
                </c:pt>
                <c:pt idx="2816">
                  <c:v>7.5545229999999854</c:v>
                </c:pt>
                <c:pt idx="2817">
                  <c:v>9.6854560000000305</c:v>
                </c:pt>
                <c:pt idx="2818">
                  <c:v>9.4589460000000027</c:v>
                </c:pt>
                <c:pt idx="2819">
                  <c:v>9.9371659999999995</c:v>
                </c:pt>
                <c:pt idx="2820">
                  <c:v>9.2050880000000035</c:v>
                </c:pt>
                <c:pt idx="2821">
                  <c:v>8.7970569999999988</c:v>
                </c:pt>
                <c:pt idx="2822">
                  <c:v>8.8165350000000267</c:v>
                </c:pt>
                <c:pt idx="2823">
                  <c:v>8.0433709999999969</c:v>
                </c:pt>
                <c:pt idx="2824">
                  <c:v>8.8860270000000003</c:v>
                </c:pt>
                <c:pt idx="2825">
                  <c:v>8.693581</c:v>
                </c:pt>
                <c:pt idx="2826">
                  <c:v>7.2348319999999955</c:v>
                </c:pt>
                <c:pt idx="2827">
                  <c:v>7.8214539999999975</c:v>
                </c:pt>
                <c:pt idx="2828">
                  <c:v>8.560061000000001</c:v>
                </c:pt>
                <c:pt idx="2829">
                  <c:v>7.968121</c:v>
                </c:pt>
                <c:pt idx="2830">
                  <c:v>8.5458749999999988</c:v>
                </c:pt>
                <c:pt idx="2831">
                  <c:v>9.0907800000000005</c:v>
                </c:pt>
                <c:pt idx="2832">
                  <c:v>7.7654319999999863</c:v>
                </c:pt>
                <c:pt idx="2833">
                  <c:v>8.3165290000000027</c:v>
                </c:pt>
                <c:pt idx="2834">
                  <c:v>7.6673059999999795</c:v>
                </c:pt>
                <c:pt idx="2835">
                  <c:v>7.3550309999999843</c:v>
                </c:pt>
                <c:pt idx="2836">
                  <c:v>8.6427970000000016</c:v>
                </c:pt>
                <c:pt idx="2837">
                  <c:v>7.4138229999999998</c:v>
                </c:pt>
                <c:pt idx="2838">
                  <c:v>7.5746010000000004</c:v>
                </c:pt>
                <c:pt idx="2839">
                  <c:v>7.7774650000000003</c:v>
                </c:pt>
                <c:pt idx="2840">
                  <c:v>8.2451019999999993</c:v>
                </c:pt>
                <c:pt idx="2841">
                  <c:v>6.8267600000000002</c:v>
                </c:pt>
                <c:pt idx="2842">
                  <c:v>6.9794270000000163</c:v>
                </c:pt>
                <c:pt idx="2843">
                  <c:v>6.8577799999999955</c:v>
                </c:pt>
                <c:pt idx="2844">
                  <c:v>7.8231839999999853</c:v>
                </c:pt>
                <c:pt idx="2845">
                  <c:v>7.4582329999999999</c:v>
                </c:pt>
                <c:pt idx="2846">
                  <c:v>8.2132530000000017</c:v>
                </c:pt>
                <c:pt idx="2847">
                  <c:v>7.2244389999999843</c:v>
                </c:pt>
                <c:pt idx="2848">
                  <c:v>7.6512130000000003</c:v>
                </c:pt>
                <c:pt idx="2849">
                  <c:v>7.7517069999999997</c:v>
                </c:pt>
                <c:pt idx="2850">
                  <c:v>6.8547469999999864</c:v>
                </c:pt>
                <c:pt idx="2851">
                  <c:v>6.2584359999999855</c:v>
                </c:pt>
                <c:pt idx="2852">
                  <c:v>6.6274049999999747</c:v>
                </c:pt>
                <c:pt idx="2853">
                  <c:v>6.211551</c:v>
                </c:pt>
                <c:pt idx="2854">
                  <c:v>6.9317400000000173</c:v>
                </c:pt>
                <c:pt idx="2855">
                  <c:v>7.5829829999999854</c:v>
                </c:pt>
                <c:pt idx="2856">
                  <c:v>6.0314949999999996</c:v>
                </c:pt>
                <c:pt idx="2857">
                  <c:v>5.5183780000000002</c:v>
                </c:pt>
                <c:pt idx="2858">
                  <c:v>6.0308279999999996</c:v>
                </c:pt>
                <c:pt idx="2859">
                  <c:v>6.2094909999999999</c:v>
                </c:pt>
                <c:pt idx="2860">
                  <c:v>6.4182379999999997</c:v>
                </c:pt>
                <c:pt idx="2861">
                  <c:v>6.2012559999999999</c:v>
                </c:pt>
                <c:pt idx="2862">
                  <c:v>5.5803589999999996</c:v>
                </c:pt>
                <c:pt idx="2863">
                  <c:v>5.9909470000000002</c:v>
                </c:pt>
                <c:pt idx="2864">
                  <c:v>6.529922</c:v>
                </c:pt>
                <c:pt idx="2865">
                  <c:v>6.0008920000000003</c:v>
                </c:pt>
                <c:pt idx="2866">
                  <c:v>5.9309609999999999</c:v>
                </c:pt>
                <c:pt idx="2867">
                  <c:v>6.6178829999999795</c:v>
                </c:pt>
                <c:pt idx="2868">
                  <c:v>5.5692620000000144</c:v>
                </c:pt>
                <c:pt idx="2869">
                  <c:v>7.1189619999999945</c:v>
                </c:pt>
                <c:pt idx="2870">
                  <c:v>6.0817280000000133</c:v>
                </c:pt>
                <c:pt idx="2871">
                  <c:v>6.5996139999999999</c:v>
                </c:pt>
                <c:pt idx="2872">
                  <c:v>6.0972159999999862</c:v>
                </c:pt>
                <c:pt idx="2873">
                  <c:v>7.3574709999999843</c:v>
                </c:pt>
                <c:pt idx="2874">
                  <c:v>7.7860709999999997</c:v>
                </c:pt>
                <c:pt idx="2875">
                  <c:v>8.2487509999999951</c:v>
                </c:pt>
                <c:pt idx="2876">
                  <c:v>8.6389850000000017</c:v>
                </c:pt>
                <c:pt idx="2877">
                  <c:v>9.142195000000001</c:v>
                </c:pt>
                <c:pt idx="2878">
                  <c:v>9.0998340000000066</c:v>
                </c:pt>
                <c:pt idx="2879">
                  <c:v>9.4234490000000068</c:v>
                </c:pt>
                <c:pt idx="2880">
                  <c:v>9.2694470000000067</c:v>
                </c:pt>
                <c:pt idx="2881">
                  <c:v>9.3777050000000006</c:v>
                </c:pt>
                <c:pt idx="2882">
                  <c:v>9.536664</c:v>
                </c:pt>
                <c:pt idx="2883">
                  <c:v>10.489322</c:v>
                </c:pt>
                <c:pt idx="2884">
                  <c:v>10.297387000000001</c:v>
                </c:pt>
                <c:pt idx="2885">
                  <c:v>11.180429</c:v>
                </c:pt>
                <c:pt idx="2886">
                  <c:v>11.514212999999998</c:v>
                </c:pt>
                <c:pt idx="2887">
                  <c:v>11.964635000000024</c:v>
                </c:pt>
                <c:pt idx="2888">
                  <c:v>12.259291000000001</c:v>
                </c:pt>
                <c:pt idx="2889">
                  <c:v>12.45056600000003</c:v>
                </c:pt>
                <c:pt idx="2890">
                  <c:v>12.644821999999998</c:v>
                </c:pt>
                <c:pt idx="2891">
                  <c:v>12.853476000000038</c:v>
                </c:pt>
                <c:pt idx="2892">
                  <c:v>12.893342000000002</c:v>
                </c:pt>
                <c:pt idx="2893">
                  <c:v>12.986351000000001</c:v>
                </c:pt>
                <c:pt idx="2894">
                  <c:v>13.045362000000001</c:v>
                </c:pt>
                <c:pt idx="2895">
                  <c:v>13.124949999999998</c:v>
                </c:pt>
                <c:pt idx="2896">
                  <c:v>13.216708000000001</c:v>
                </c:pt>
                <c:pt idx="2897">
                  <c:v>13.241582999999999</c:v>
                </c:pt>
                <c:pt idx="2898">
                  <c:v>13.164195000000001</c:v>
                </c:pt>
                <c:pt idx="2899">
                  <c:v>13.186052</c:v>
                </c:pt>
                <c:pt idx="2900">
                  <c:v>13.156919</c:v>
                </c:pt>
                <c:pt idx="2901">
                  <c:v>13.119143000000001</c:v>
                </c:pt>
                <c:pt idx="2902">
                  <c:v>13.213785</c:v>
                </c:pt>
                <c:pt idx="2903">
                  <c:v>13.35925600000003</c:v>
                </c:pt>
                <c:pt idx="2904">
                  <c:v>13.536216</c:v>
                </c:pt>
                <c:pt idx="2905">
                  <c:v>13.828219000000001</c:v>
                </c:pt>
                <c:pt idx="2906">
                  <c:v>14.126526</c:v>
                </c:pt>
                <c:pt idx="2907">
                  <c:v>14.530556000000002</c:v>
                </c:pt>
                <c:pt idx="2908">
                  <c:v>15.014052</c:v>
                </c:pt>
                <c:pt idx="2909">
                  <c:v>15.518698000000001</c:v>
                </c:pt>
                <c:pt idx="2910">
                  <c:v>15.760822999999998</c:v>
                </c:pt>
                <c:pt idx="2911">
                  <c:v>16.059920999999999</c:v>
                </c:pt>
                <c:pt idx="2912">
                  <c:v>16.415439999999915</c:v>
                </c:pt>
                <c:pt idx="2913">
                  <c:v>16.390046999999946</c:v>
                </c:pt>
                <c:pt idx="2914">
                  <c:v>16.460885999999999</c:v>
                </c:pt>
                <c:pt idx="2915">
                  <c:v>16.493689999999919</c:v>
                </c:pt>
                <c:pt idx="2916">
                  <c:v>16.209803000000001</c:v>
                </c:pt>
              </c:numCache>
            </c:numRef>
          </c:yVal>
          <c:smooth val="0"/>
          <c:extLst>
            <c:ext xmlns:c16="http://schemas.microsoft.com/office/drawing/2014/chart" uri="{C3380CC4-5D6E-409C-BE32-E72D297353CC}">
              <c16:uniqueId val="{00000001-58C4-43FA-95EF-F67CA0861A39}"/>
            </c:ext>
          </c:extLst>
        </c:ser>
        <c:ser>
          <c:idx val="2"/>
          <c:order val="2"/>
          <c:tx>
            <c:v>AT1 Eff</c:v>
          </c:tx>
          <c:spPr>
            <a:ln>
              <a:solidFill>
                <a:srgbClr val="FF0000"/>
              </a:solidFill>
            </a:ln>
          </c:spPr>
          <c:marker>
            <c:symbol val="none"/>
          </c:marker>
          <c:xVal>
            <c:numRef>
              <c:f>'AT1 Eff'!$A$13768:$A$16686</c:f>
              <c:numCache>
                <c:formatCode>mm/dd/yyyy\ h:mm</c:formatCode>
                <c:ptCount val="2919"/>
                <c:pt idx="0">
                  <c:v>41481.002708333326</c:v>
                </c:pt>
                <c:pt idx="1">
                  <c:v>41481.006180555443</c:v>
                </c:pt>
                <c:pt idx="2">
                  <c:v>41481.009652777779</c:v>
                </c:pt>
                <c:pt idx="3">
                  <c:v>41481.013124999998</c:v>
                </c:pt>
                <c:pt idx="4">
                  <c:v>41481.016481481478</c:v>
                </c:pt>
                <c:pt idx="5">
                  <c:v>41481.020057870373</c:v>
                </c:pt>
                <c:pt idx="6">
                  <c:v>41481.023530092592</c:v>
                </c:pt>
                <c:pt idx="7">
                  <c:v>41481.027002314804</c:v>
                </c:pt>
                <c:pt idx="8">
                  <c:v>41481.030474536994</c:v>
                </c:pt>
                <c:pt idx="9">
                  <c:v>41481.033946759184</c:v>
                </c:pt>
                <c:pt idx="10">
                  <c:v>41481.037418981476</c:v>
                </c:pt>
                <c:pt idx="11">
                  <c:v>41481.040891203702</c:v>
                </c:pt>
                <c:pt idx="12">
                  <c:v>41481.044363425943</c:v>
                </c:pt>
                <c:pt idx="13">
                  <c:v>41481.047835648213</c:v>
                </c:pt>
                <c:pt idx="14">
                  <c:v>41481.051307870373</c:v>
                </c:pt>
                <c:pt idx="15">
                  <c:v>41481.054780092592</c:v>
                </c:pt>
                <c:pt idx="16">
                  <c:v>41481.058252314993</c:v>
                </c:pt>
                <c:pt idx="17">
                  <c:v>41481.061724536899</c:v>
                </c:pt>
                <c:pt idx="18">
                  <c:v>41481.065196759184</c:v>
                </c:pt>
                <c:pt idx="19">
                  <c:v>41481.068668981476</c:v>
                </c:pt>
                <c:pt idx="20">
                  <c:v>41481.072141203593</c:v>
                </c:pt>
                <c:pt idx="21">
                  <c:v>41481.075613425943</c:v>
                </c:pt>
                <c:pt idx="22">
                  <c:v>41481.079085648147</c:v>
                </c:pt>
                <c:pt idx="23">
                  <c:v>41481.082557870497</c:v>
                </c:pt>
                <c:pt idx="24">
                  <c:v>41481.086030092643</c:v>
                </c:pt>
                <c:pt idx="25">
                  <c:v>41481.089490740735</c:v>
                </c:pt>
                <c:pt idx="26">
                  <c:v>41481.092962962954</c:v>
                </c:pt>
                <c:pt idx="27">
                  <c:v>41481.096435185187</c:v>
                </c:pt>
                <c:pt idx="28">
                  <c:v>41481.099907407406</c:v>
                </c:pt>
                <c:pt idx="29">
                  <c:v>41481.103379629625</c:v>
                </c:pt>
                <c:pt idx="30">
                  <c:v>41481.106851851851</c:v>
                </c:pt>
                <c:pt idx="31">
                  <c:v>41481.110324074092</c:v>
                </c:pt>
                <c:pt idx="32">
                  <c:v>41481.113796296297</c:v>
                </c:pt>
                <c:pt idx="33">
                  <c:v>41481.117268518516</c:v>
                </c:pt>
                <c:pt idx="34">
                  <c:v>41481.120740740582</c:v>
                </c:pt>
                <c:pt idx="35">
                  <c:v>41481.124212962961</c:v>
                </c:pt>
                <c:pt idx="36">
                  <c:v>41481.127685185063</c:v>
                </c:pt>
                <c:pt idx="37">
                  <c:v>41481.156180555554</c:v>
                </c:pt>
                <c:pt idx="38">
                  <c:v>41481.159537037041</c:v>
                </c:pt>
                <c:pt idx="39">
                  <c:v>41481.163009259224</c:v>
                </c:pt>
                <c:pt idx="40">
                  <c:v>41481.166481481348</c:v>
                </c:pt>
                <c:pt idx="41">
                  <c:v>41481.169953703575</c:v>
                </c:pt>
                <c:pt idx="42">
                  <c:v>41481.173425925925</c:v>
                </c:pt>
                <c:pt idx="43">
                  <c:v>41481.176898148304</c:v>
                </c:pt>
                <c:pt idx="44">
                  <c:v>41481.180370370392</c:v>
                </c:pt>
                <c:pt idx="45">
                  <c:v>41481.183842592596</c:v>
                </c:pt>
                <c:pt idx="46">
                  <c:v>41481.187314814815</c:v>
                </c:pt>
                <c:pt idx="47">
                  <c:v>41481.190891203674</c:v>
                </c:pt>
                <c:pt idx="48">
                  <c:v>41481.194363425922</c:v>
                </c:pt>
                <c:pt idx="49">
                  <c:v>41481.197835648149</c:v>
                </c:pt>
                <c:pt idx="50">
                  <c:v>41481.201307870324</c:v>
                </c:pt>
                <c:pt idx="51">
                  <c:v>41481.204780092594</c:v>
                </c:pt>
                <c:pt idx="52">
                  <c:v>41481.208252314813</c:v>
                </c:pt>
                <c:pt idx="53">
                  <c:v>41481.211724536974</c:v>
                </c:pt>
                <c:pt idx="54">
                  <c:v>41481.215196759185</c:v>
                </c:pt>
                <c:pt idx="55">
                  <c:v>41481.218668981484</c:v>
                </c:pt>
                <c:pt idx="56">
                  <c:v>41481.222141203543</c:v>
                </c:pt>
                <c:pt idx="57">
                  <c:v>41481.225613425922</c:v>
                </c:pt>
                <c:pt idx="58">
                  <c:v>41481.229085648134</c:v>
                </c:pt>
                <c:pt idx="59">
                  <c:v>41481.232442129585</c:v>
                </c:pt>
                <c:pt idx="60">
                  <c:v>41481.235914351855</c:v>
                </c:pt>
                <c:pt idx="61">
                  <c:v>41481.239386574074</c:v>
                </c:pt>
                <c:pt idx="62">
                  <c:v>41481.242858796293</c:v>
                </c:pt>
                <c:pt idx="63">
                  <c:v>41481.246331018519</c:v>
                </c:pt>
                <c:pt idx="64">
                  <c:v>41481.249803240738</c:v>
                </c:pt>
                <c:pt idx="65">
                  <c:v>41481.253275463001</c:v>
                </c:pt>
                <c:pt idx="66">
                  <c:v>41481.256747685184</c:v>
                </c:pt>
                <c:pt idx="67">
                  <c:v>41481.260324074072</c:v>
                </c:pt>
                <c:pt idx="68">
                  <c:v>41481.263796296284</c:v>
                </c:pt>
                <c:pt idx="69">
                  <c:v>41481.267268518408</c:v>
                </c:pt>
                <c:pt idx="70">
                  <c:v>41481.270740740598</c:v>
                </c:pt>
                <c:pt idx="71">
                  <c:v>41481.274212962962</c:v>
                </c:pt>
                <c:pt idx="72">
                  <c:v>41481.277685185174</c:v>
                </c:pt>
                <c:pt idx="73">
                  <c:v>41481.281157407408</c:v>
                </c:pt>
                <c:pt idx="74">
                  <c:v>41481.284629629627</c:v>
                </c:pt>
                <c:pt idx="75">
                  <c:v>41481.288101851824</c:v>
                </c:pt>
                <c:pt idx="76">
                  <c:v>41481.291574074072</c:v>
                </c:pt>
                <c:pt idx="77">
                  <c:v>41481.295046296284</c:v>
                </c:pt>
                <c:pt idx="78">
                  <c:v>41481.298518518517</c:v>
                </c:pt>
                <c:pt idx="79">
                  <c:v>41481.301990740736</c:v>
                </c:pt>
                <c:pt idx="80">
                  <c:v>41481.305347222231</c:v>
                </c:pt>
                <c:pt idx="81">
                  <c:v>41481.308819444726</c:v>
                </c:pt>
                <c:pt idx="82">
                  <c:v>41481.312291666669</c:v>
                </c:pt>
                <c:pt idx="83">
                  <c:v>41481.315763888888</c:v>
                </c:pt>
                <c:pt idx="84">
                  <c:v>41481.319236111143</c:v>
                </c:pt>
                <c:pt idx="85">
                  <c:v>41481.322708333326</c:v>
                </c:pt>
                <c:pt idx="86">
                  <c:v>41481.326180555443</c:v>
                </c:pt>
                <c:pt idx="87">
                  <c:v>41481.329756944448</c:v>
                </c:pt>
                <c:pt idx="88">
                  <c:v>41481.333229166667</c:v>
                </c:pt>
                <c:pt idx="89">
                  <c:v>41481.336701388893</c:v>
                </c:pt>
                <c:pt idx="90">
                  <c:v>41481.340173611105</c:v>
                </c:pt>
                <c:pt idx="91">
                  <c:v>41481.343645833324</c:v>
                </c:pt>
                <c:pt idx="92">
                  <c:v>41481.347118055593</c:v>
                </c:pt>
                <c:pt idx="93">
                  <c:v>41481.350590277965</c:v>
                </c:pt>
                <c:pt idx="94">
                  <c:v>41481.354062500002</c:v>
                </c:pt>
                <c:pt idx="95">
                  <c:v>41481.357534722243</c:v>
                </c:pt>
                <c:pt idx="96">
                  <c:v>41481.361006944448</c:v>
                </c:pt>
                <c:pt idx="97">
                  <c:v>41481.364479166667</c:v>
                </c:pt>
                <c:pt idx="98">
                  <c:v>41481.367951388893</c:v>
                </c:pt>
                <c:pt idx="99">
                  <c:v>41481.371423610974</c:v>
                </c:pt>
                <c:pt idx="100">
                  <c:v>41481.374895833331</c:v>
                </c:pt>
                <c:pt idx="101">
                  <c:v>41481.378252314986</c:v>
                </c:pt>
                <c:pt idx="102">
                  <c:v>41481.381724536994</c:v>
                </c:pt>
                <c:pt idx="103">
                  <c:v>41481.385196759256</c:v>
                </c:pt>
                <c:pt idx="104">
                  <c:v>41481.388668981483</c:v>
                </c:pt>
                <c:pt idx="105">
                  <c:v>41481.392141203585</c:v>
                </c:pt>
                <c:pt idx="106">
                  <c:v>41481.395613425942</c:v>
                </c:pt>
                <c:pt idx="107">
                  <c:v>41481.3991898147</c:v>
                </c:pt>
                <c:pt idx="108">
                  <c:v>41481.402662037035</c:v>
                </c:pt>
                <c:pt idx="109">
                  <c:v>41481.406134259261</c:v>
                </c:pt>
                <c:pt idx="110">
                  <c:v>41481.40960648148</c:v>
                </c:pt>
                <c:pt idx="111">
                  <c:v>41481.413078703707</c:v>
                </c:pt>
                <c:pt idx="112">
                  <c:v>41481.4165509261</c:v>
                </c:pt>
                <c:pt idx="113">
                  <c:v>41481.420023148203</c:v>
                </c:pt>
                <c:pt idx="114">
                  <c:v>41481.423495370371</c:v>
                </c:pt>
                <c:pt idx="115">
                  <c:v>41481.42696759259</c:v>
                </c:pt>
                <c:pt idx="116">
                  <c:v>41481.430439814816</c:v>
                </c:pt>
                <c:pt idx="117">
                  <c:v>41481.433912037035</c:v>
                </c:pt>
                <c:pt idx="118">
                  <c:v>41481.437384259254</c:v>
                </c:pt>
                <c:pt idx="119">
                  <c:v>41481.440856481604</c:v>
                </c:pt>
                <c:pt idx="120">
                  <c:v>41481.444328703707</c:v>
                </c:pt>
                <c:pt idx="121">
                  <c:v>41481.447800925933</c:v>
                </c:pt>
                <c:pt idx="122">
                  <c:v>41481.451157407413</c:v>
                </c:pt>
                <c:pt idx="123">
                  <c:v>41481.454629629632</c:v>
                </c:pt>
                <c:pt idx="124">
                  <c:v>41481.458101851851</c:v>
                </c:pt>
                <c:pt idx="125">
                  <c:v>41481.461574074092</c:v>
                </c:pt>
                <c:pt idx="126">
                  <c:v>41481.465046296296</c:v>
                </c:pt>
                <c:pt idx="127">
                  <c:v>41481.468622685185</c:v>
                </c:pt>
                <c:pt idx="128">
                  <c:v>41481.472094907411</c:v>
                </c:pt>
                <c:pt idx="129">
                  <c:v>41481.47556712963</c:v>
                </c:pt>
                <c:pt idx="130">
                  <c:v>41481.479039351849</c:v>
                </c:pt>
                <c:pt idx="131">
                  <c:v>41481.482511574213</c:v>
                </c:pt>
                <c:pt idx="132">
                  <c:v>41481.485983796294</c:v>
                </c:pt>
                <c:pt idx="133">
                  <c:v>41481.489456018542</c:v>
                </c:pt>
                <c:pt idx="134">
                  <c:v>41481.492928240739</c:v>
                </c:pt>
                <c:pt idx="135">
                  <c:v>41481.496400462966</c:v>
                </c:pt>
                <c:pt idx="136">
                  <c:v>41481.499872685185</c:v>
                </c:pt>
                <c:pt idx="137">
                  <c:v>41481.503344907404</c:v>
                </c:pt>
                <c:pt idx="138">
                  <c:v>41481.506817129746</c:v>
                </c:pt>
                <c:pt idx="139">
                  <c:v>41481.510289351849</c:v>
                </c:pt>
                <c:pt idx="140">
                  <c:v>41481.513761574075</c:v>
                </c:pt>
                <c:pt idx="141">
                  <c:v>41481.51723379641</c:v>
                </c:pt>
                <c:pt idx="142">
                  <c:v>41481.52070601852</c:v>
                </c:pt>
                <c:pt idx="143">
                  <c:v>41481.524062499993</c:v>
                </c:pt>
                <c:pt idx="144">
                  <c:v>41481.52753472222</c:v>
                </c:pt>
                <c:pt idx="145">
                  <c:v>41481.531006944446</c:v>
                </c:pt>
                <c:pt idx="146">
                  <c:v>41481.534479166665</c:v>
                </c:pt>
                <c:pt idx="147">
                  <c:v>41481.538055555553</c:v>
                </c:pt>
                <c:pt idx="148">
                  <c:v>41481.541527777779</c:v>
                </c:pt>
                <c:pt idx="149">
                  <c:v>41481.545000000006</c:v>
                </c:pt>
                <c:pt idx="150">
                  <c:v>41481.548472222232</c:v>
                </c:pt>
                <c:pt idx="151">
                  <c:v>41481.55194444456</c:v>
                </c:pt>
                <c:pt idx="152">
                  <c:v>41481.55541666667</c:v>
                </c:pt>
                <c:pt idx="153">
                  <c:v>41481.558888889012</c:v>
                </c:pt>
                <c:pt idx="154">
                  <c:v>41481.562361110984</c:v>
                </c:pt>
                <c:pt idx="155">
                  <c:v>41481.565833333334</c:v>
                </c:pt>
                <c:pt idx="156">
                  <c:v>41481.569305555524</c:v>
                </c:pt>
                <c:pt idx="157">
                  <c:v>41481.572777777779</c:v>
                </c:pt>
                <c:pt idx="158">
                  <c:v>41481.576250000013</c:v>
                </c:pt>
                <c:pt idx="159">
                  <c:v>41481.579722222225</c:v>
                </c:pt>
                <c:pt idx="160">
                  <c:v>41481.58319444456</c:v>
                </c:pt>
                <c:pt idx="161">
                  <c:v>41481.58666666667</c:v>
                </c:pt>
                <c:pt idx="162">
                  <c:v>41481.590138888889</c:v>
                </c:pt>
                <c:pt idx="163">
                  <c:v>41481.593611110984</c:v>
                </c:pt>
                <c:pt idx="164">
                  <c:v>41481.596967592595</c:v>
                </c:pt>
                <c:pt idx="165">
                  <c:v>41481.600439814814</c:v>
                </c:pt>
                <c:pt idx="166">
                  <c:v>41481.603912037026</c:v>
                </c:pt>
                <c:pt idx="167">
                  <c:v>41481.607488425929</c:v>
                </c:pt>
                <c:pt idx="168">
                  <c:v>41481.610960648148</c:v>
                </c:pt>
                <c:pt idx="169">
                  <c:v>41481.614432870381</c:v>
                </c:pt>
                <c:pt idx="170">
                  <c:v>41481.617905092593</c:v>
                </c:pt>
                <c:pt idx="171">
                  <c:v>41481.621377314805</c:v>
                </c:pt>
                <c:pt idx="172">
                  <c:v>41481.624849537024</c:v>
                </c:pt>
                <c:pt idx="173">
                  <c:v>41481.628321759184</c:v>
                </c:pt>
                <c:pt idx="174">
                  <c:v>41481.63179398128</c:v>
                </c:pt>
                <c:pt idx="175">
                  <c:v>41481.635266203593</c:v>
                </c:pt>
                <c:pt idx="176">
                  <c:v>41481.638738425943</c:v>
                </c:pt>
                <c:pt idx="177">
                  <c:v>41481.642210648213</c:v>
                </c:pt>
                <c:pt idx="178">
                  <c:v>41481.645682870374</c:v>
                </c:pt>
                <c:pt idx="179">
                  <c:v>41481.649155092593</c:v>
                </c:pt>
                <c:pt idx="180">
                  <c:v>41481.652627314812</c:v>
                </c:pt>
                <c:pt idx="181">
                  <c:v>41481.656099537038</c:v>
                </c:pt>
                <c:pt idx="182">
                  <c:v>41481.659571759257</c:v>
                </c:pt>
                <c:pt idx="183">
                  <c:v>41481.66304398128</c:v>
                </c:pt>
                <c:pt idx="184">
                  <c:v>41481.666516203702</c:v>
                </c:pt>
                <c:pt idx="185">
                  <c:v>41481.669872685176</c:v>
                </c:pt>
                <c:pt idx="186">
                  <c:v>41481.683784722176</c:v>
                </c:pt>
                <c:pt idx="187">
                  <c:v>41481.687256944599</c:v>
                </c:pt>
                <c:pt idx="188">
                  <c:v>41481.690729166585</c:v>
                </c:pt>
                <c:pt idx="189">
                  <c:v>41481.694201388891</c:v>
                </c:pt>
                <c:pt idx="190">
                  <c:v>41481.697557870371</c:v>
                </c:pt>
                <c:pt idx="191">
                  <c:v>41481.70103009259</c:v>
                </c:pt>
                <c:pt idx="192">
                  <c:v>41481.704502314817</c:v>
                </c:pt>
                <c:pt idx="193">
                  <c:v>41481.707974536985</c:v>
                </c:pt>
                <c:pt idx="194">
                  <c:v>41481.711446759175</c:v>
                </c:pt>
                <c:pt idx="195">
                  <c:v>41481.714918981481</c:v>
                </c:pt>
                <c:pt idx="196">
                  <c:v>41481.718391203707</c:v>
                </c:pt>
                <c:pt idx="197">
                  <c:v>41481.721967592479</c:v>
                </c:pt>
                <c:pt idx="198">
                  <c:v>41481.725439814654</c:v>
                </c:pt>
                <c:pt idx="199">
                  <c:v>41481.728912037026</c:v>
                </c:pt>
                <c:pt idx="200">
                  <c:v>41481.732384259194</c:v>
                </c:pt>
                <c:pt idx="201">
                  <c:v>41481.735856481479</c:v>
                </c:pt>
                <c:pt idx="202">
                  <c:v>41481.739328703574</c:v>
                </c:pt>
                <c:pt idx="203">
                  <c:v>41481.742800925931</c:v>
                </c:pt>
                <c:pt idx="204">
                  <c:v>41481.746273148296</c:v>
                </c:pt>
                <c:pt idx="205">
                  <c:v>41481.749745370355</c:v>
                </c:pt>
                <c:pt idx="206">
                  <c:v>41481.753263888888</c:v>
                </c:pt>
                <c:pt idx="207">
                  <c:v>41481.756736111114</c:v>
                </c:pt>
                <c:pt idx="208">
                  <c:v>41481.760208333326</c:v>
                </c:pt>
                <c:pt idx="209">
                  <c:v>41481.763680555319</c:v>
                </c:pt>
                <c:pt idx="210">
                  <c:v>41481.767152777633</c:v>
                </c:pt>
                <c:pt idx="211">
                  <c:v>41481.770509259259</c:v>
                </c:pt>
                <c:pt idx="212">
                  <c:v>41481.773981481318</c:v>
                </c:pt>
                <c:pt idx="213">
                  <c:v>41481.777453703544</c:v>
                </c:pt>
                <c:pt idx="214">
                  <c:v>41481.780925925923</c:v>
                </c:pt>
                <c:pt idx="215">
                  <c:v>41481.78439814828</c:v>
                </c:pt>
                <c:pt idx="216">
                  <c:v>41481.787974536994</c:v>
                </c:pt>
                <c:pt idx="217">
                  <c:v>41481.791446759053</c:v>
                </c:pt>
                <c:pt idx="218">
                  <c:v>41481.794918981475</c:v>
                </c:pt>
                <c:pt idx="219">
                  <c:v>41481.798391203585</c:v>
                </c:pt>
                <c:pt idx="220">
                  <c:v>41481.801863425942</c:v>
                </c:pt>
                <c:pt idx="221">
                  <c:v>41481.805335648212</c:v>
                </c:pt>
                <c:pt idx="222">
                  <c:v>41481.808807870497</c:v>
                </c:pt>
                <c:pt idx="223">
                  <c:v>41481.812280092643</c:v>
                </c:pt>
                <c:pt idx="224">
                  <c:v>41481.815752314818</c:v>
                </c:pt>
                <c:pt idx="225">
                  <c:v>41481.819224537037</c:v>
                </c:pt>
                <c:pt idx="226">
                  <c:v>41481.822696759256</c:v>
                </c:pt>
                <c:pt idx="227">
                  <c:v>41481.826168981475</c:v>
                </c:pt>
                <c:pt idx="228">
                  <c:v>41481.829641203585</c:v>
                </c:pt>
                <c:pt idx="229">
                  <c:v>41481.833113425942</c:v>
                </c:pt>
                <c:pt idx="230">
                  <c:v>41481.836585648212</c:v>
                </c:pt>
                <c:pt idx="231">
                  <c:v>41481.840057870497</c:v>
                </c:pt>
                <c:pt idx="232">
                  <c:v>41481.843414351853</c:v>
                </c:pt>
                <c:pt idx="233">
                  <c:v>41481.846886574189</c:v>
                </c:pt>
                <c:pt idx="234">
                  <c:v>41481.850358796502</c:v>
                </c:pt>
                <c:pt idx="235">
                  <c:v>41481.853831018612</c:v>
                </c:pt>
                <c:pt idx="236">
                  <c:v>41481.857407407413</c:v>
                </c:pt>
                <c:pt idx="237">
                  <c:v>41481.860879629632</c:v>
                </c:pt>
                <c:pt idx="238">
                  <c:v>41481.864351851851</c:v>
                </c:pt>
                <c:pt idx="239">
                  <c:v>41481.867824074092</c:v>
                </c:pt>
                <c:pt idx="240">
                  <c:v>41481.871296296456</c:v>
                </c:pt>
                <c:pt idx="241">
                  <c:v>41481.874768518515</c:v>
                </c:pt>
                <c:pt idx="242">
                  <c:v>41481.878240740742</c:v>
                </c:pt>
                <c:pt idx="243">
                  <c:v>41481.881712962961</c:v>
                </c:pt>
                <c:pt idx="244">
                  <c:v>41481.885185185187</c:v>
                </c:pt>
                <c:pt idx="245">
                  <c:v>41481.88865740761</c:v>
                </c:pt>
                <c:pt idx="246">
                  <c:v>41481.892129629625</c:v>
                </c:pt>
                <c:pt idx="247">
                  <c:v>41481.895601851727</c:v>
                </c:pt>
                <c:pt idx="248">
                  <c:v>41481.899074074092</c:v>
                </c:pt>
                <c:pt idx="249">
                  <c:v>41481.902546296456</c:v>
                </c:pt>
                <c:pt idx="250">
                  <c:v>41481.906018518603</c:v>
                </c:pt>
                <c:pt idx="251">
                  <c:v>41481.909490740734</c:v>
                </c:pt>
                <c:pt idx="252">
                  <c:v>41481.912962962961</c:v>
                </c:pt>
                <c:pt idx="253">
                  <c:v>41481.91631944471</c:v>
                </c:pt>
                <c:pt idx="254">
                  <c:v>41481.919791666594</c:v>
                </c:pt>
                <c:pt idx="255">
                  <c:v>41481.923263888886</c:v>
                </c:pt>
                <c:pt idx="256">
                  <c:v>41481.926840277782</c:v>
                </c:pt>
                <c:pt idx="257">
                  <c:v>41481.930312500001</c:v>
                </c:pt>
                <c:pt idx="258">
                  <c:v>41481.933784722176</c:v>
                </c:pt>
                <c:pt idx="259">
                  <c:v>41481.937256944599</c:v>
                </c:pt>
                <c:pt idx="260">
                  <c:v>41481.940729166665</c:v>
                </c:pt>
                <c:pt idx="261">
                  <c:v>41481.944201389044</c:v>
                </c:pt>
                <c:pt idx="262">
                  <c:v>41481.947673611074</c:v>
                </c:pt>
                <c:pt idx="263">
                  <c:v>41481.951145833213</c:v>
                </c:pt>
                <c:pt idx="264">
                  <c:v>41481.954618055643</c:v>
                </c:pt>
                <c:pt idx="265">
                  <c:v>41481.95809027792</c:v>
                </c:pt>
                <c:pt idx="266">
                  <c:v>41481.961562499993</c:v>
                </c:pt>
                <c:pt idx="267">
                  <c:v>41481.96503472222</c:v>
                </c:pt>
                <c:pt idx="268">
                  <c:v>41481.968506944599</c:v>
                </c:pt>
                <c:pt idx="269">
                  <c:v>41481.971979166665</c:v>
                </c:pt>
                <c:pt idx="270">
                  <c:v>41481.975451388891</c:v>
                </c:pt>
                <c:pt idx="271">
                  <c:v>41481.978923611074</c:v>
                </c:pt>
                <c:pt idx="272">
                  <c:v>41481.982395833336</c:v>
                </c:pt>
                <c:pt idx="273">
                  <c:v>41481.985868055563</c:v>
                </c:pt>
                <c:pt idx="274">
                  <c:v>41481.989224537036</c:v>
                </c:pt>
                <c:pt idx="275">
                  <c:v>41481.992696759255</c:v>
                </c:pt>
                <c:pt idx="276">
                  <c:v>41481.996273148296</c:v>
                </c:pt>
                <c:pt idx="277">
                  <c:v>41481.999745370355</c:v>
                </c:pt>
                <c:pt idx="278">
                  <c:v>41482.003217592603</c:v>
                </c:pt>
                <c:pt idx="279">
                  <c:v>41482.006689814814</c:v>
                </c:pt>
                <c:pt idx="280">
                  <c:v>41482.010162037026</c:v>
                </c:pt>
                <c:pt idx="281">
                  <c:v>41482.01363425926</c:v>
                </c:pt>
                <c:pt idx="282">
                  <c:v>41482.017106481479</c:v>
                </c:pt>
                <c:pt idx="283">
                  <c:v>41482.020578703705</c:v>
                </c:pt>
                <c:pt idx="284">
                  <c:v>41482.024050925931</c:v>
                </c:pt>
                <c:pt idx="285">
                  <c:v>41482.027523148201</c:v>
                </c:pt>
                <c:pt idx="286">
                  <c:v>41482.030995370369</c:v>
                </c:pt>
                <c:pt idx="287">
                  <c:v>41482.034467592595</c:v>
                </c:pt>
                <c:pt idx="288">
                  <c:v>41482.037939814814</c:v>
                </c:pt>
                <c:pt idx="289">
                  <c:v>41482.041412037026</c:v>
                </c:pt>
                <c:pt idx="290">
                  <c:v>41482.04488425926</c:v>
                </c:pt>
                <c:pt idx="291">
                  <c:v>41482.048356481493</c:v>
                </c:pt>
                <c:pt idx="292">
                  <c:v>41482.051828703705</c:v>
                </c:pt>
                <c:pt idx="293">
                  <c:v>41482.055300925931</c:v>
                </c:pt>
                <c:pt idx="294">
                  <c:v>41482.058773148296</c:v>
                </c:pt>
                <c:pt idx="295">
                  <c:v>41482.062129629594</c:v>
                </c:pt>
                <c:pt idx="296">
                  <c:v>41482.065706018504</c:v>
                </c:pt>
                <c:pt idx="297">
                  <c:v>41482.069178240738</c:v>
                </c:pt>
                <c:pt idx="298">
                  <c:v>41482.072650462993</c:v>
                </c:pt>
                <c:pt idx="299">
                  <c:v>41482.076122685176</c:v>
                </c:pt>
                <c:pt idx="300">
                  <c:v>41482.079594907409</c:v>
                </c:pt>
                <c:pt idx="301">
                  <c:v>41482.083067129628</c:v>
                </c:pt>
                <c:pt idx="302">
                  <c:v>41482.086539352043</c:v>
                </c:pt>
                <c:pt idx="303">
                  <c:v>41482.090011574073</c:v>
                </c:pt>
                <c:pt idx="304">
                  <c:v>41482.093483796176</c:v>
                </c:pt>
                <c:pt idx="305">
                  <c:v>41482.096956018519</c:v>
                </c:pt>
                <c:pt idx="306">
                  <c:v>41482.100428240738</c:v>
                </c:pt>
                <c:pt idx="307">
                  <c:v>41482.103900462964</c:v>
                </c:pt>
                <c:pt idx="308">
                  <c:v>41482.107372685176</c:v>
                </c:pt>
                <c:pt idx="309">
                  <c:v>41482.110844907409</c:v>
                </c:pt>
                <c:pt idx="310">
                  <c:v>41482.114317129643</c:v>
                </c:pt>
                <c:pt idx="311">
                  <c:v>41482.117789351854</c:v>
                </c:pt>
                <c:pt idx="312">
                  <c:v>41482.121261573957</c:v>
                </c:pt>
                <c:pt idx="313">
                  <c:v>41482.1247337963</c:v>
                </c:pt>
                <c:pt idx="314">
                  <c:v>41482.128206018519</c:v>
                </c:pt>
                <c:pt idx="315">
                  <c:v>41482.156689814816</c:v>
                </c:pt>
                <c:pt idx="316">
                  <c:v>41482.160162036984</c:v>
                </c:pt>
                <c:pt idx="317">
                  <c:v>41482.163634259254</c:v>
                </c:pt>
                <c:pt idx="318">
                  <c:v>41482.167106481364</c:v>
                </c:pt>
                <c:pt idx="319">
                  <c:v>41482.170578703706</c:v>
                </c:pt>
                <c:pt idx="320">
                  <c:v>41482.174050925933</c:v>
                </c:pt>
                <c:pt idx="321">
                  <c:v>41482.177523148202</c:v>
                </c:pt>
                <c:pt idx="322">
                  <c:v>41482.180995370392</c:v>
                </c:pt>
                <c:pt idx="323">
                  <c:v>41482.184467592589</c:v>
                </c:pt>
                <c:pt idx="324">
                  <c:v>41482.187939814816</c:v>
                </c:pt>
                <c:pt idx="325">
                  <c:v>41482.191412036984</c:v>
                </c:pt>
                <c:pt idx="326">
                  <c:v>41482.194884259254</c:v>
                </c:pt>
                <c:pt idx="327">
                  <c:v>41482.19835648148</c:v>
                </c:pt>
                <c:pt idx="328">
                  <c:v>41482.201828703575</c:v>
                </c:pt>
                <c:pt idx="329">
                  <c:v>41482.205185185063</c:v>
                </c:pt>
                <c:pt idx="330">
                  <c:v>41482.208657407413</c:v>
                </c:pt>
                <c:pt idx="331">
                  <c:v>41482.212129629625</c:v>
                </c:pt>
                <c:pt idx="332">
                  <c:v>41482.21560185172</c:v>
                </c:pt>
                <c:pt idx="333">
                  <c:v>41482.219074074092</c:v>
                </c:pt>
                <c:pt idx="334">
                  <c:v>41482.222546296296</c:v>
                </c:pt>
                <c:pt idx="335">
                  <c:v>41482.226122685002</c:v>
                </c:pt>
                <c:pt idx="336">
                  <c:v>41482.229594907374</c:v>
                </c:pt>
                <c:pt idx="337">
                  <c:v>41482.233067129586</c:v>
                </c:pt>
                <c:pt idx="338">
                  <c:v>41482.236539351848</c:v>
                </c:pt>
                <c:pt idx="339">
                  <c:v>41482.240011574082</c:v>
                </c:pt>
                <c:pt idx="340">
                  <c:v>41482.243483796185</c:v>
                </c:pt>
                <c:pt idx="341">
                  <c:v>41482.246956018542</c:v>
                </c:pt>
                <c:pt idx="342">
                  <c:v>41482.250428240739</c:v>
                </c:pt>
                <c:pt idx="343">
                  <c:v>41482.253900462965</c:v>
                </c:pt>
                <c:pt idx="344">
                  <c:v>41482.257372685184</c:v>
                </c:pt>
                <c:pt idx="345">
                  <c:v>41482.260844907374</c:v>
                </c:pt>
                <c:pt idx="346">
                  <c:v>41482.264317129629</c:v>
                </c:pt>
                <c:pt idx="347">
                  <c:v>41482.267789351667</c:v>
                </c:pt>
                <c:pt idx="348">
                  <c:v>41482.271261574075</c:v>
                </c:pt>
                <c:pt idx="349">
                  <c:v>41482.274733796294</c:v>
                </c:pt>
                <c:pt idx="350">
                  <c:v>41482.278090277781</c:v>
                </c:pt>
                <c:pt idx="351">
                  <c:v>41482.281562499993</c:v>
                </c:pt>
                <c:pt idx="352">
                  <c:v>41482.285034722205</c:v>
                </c:pt>
                <c:pt idx="353">
                  <c:v>41482.288506944591</c:v>
                </c:pt>
                <c:pt idx="354">
                  <c:v>41482.291979166584</c:v>
                </c:pt>
                <c:pt idx="355">
                  <c:v>41482.295555555524</c:v>
                </c:pt>
                <c:pt idx="356">
                  <c:v>41482.299027777633</c:v>
                </c:pt>
                <c:pt idx="357">
                  <c:v>41482.302500000013</c:v>
                </c:pt>
                <c:pt idx="358">
                  <c:v>41482.305972222232</c:v>
                </c:pt>
                <c:pt idx="359">
                  <c:v>41482.309444444443</c:v>
                </c:pt>
                <c:pt idx="360">
                  <c:v>41482.312916666669</c:v>
                </c:pt>
                <c:pt idx="361">
                  <c:v>41482.316388889012</c:v>
                </c:pt>
                <c:pt idx="362">
                  <c:v>41482.319861111115</c:v>
                </c:pt>
                <c:pt idx="363">
                  <c:v>41482.323333333334</c:v>
                </c:pt>
                <c:pt idx="364">
                  <c:v>41482.326805555553</c:v>
                </c:pt>
                <c:pt idx="365">
                  <c:v>41482.330277777895</c:v>
                </c:pt>
                <c:pt idx="366">
                  <c:v>41482.333749999998</c:v>
                </c:pt>
                <c:pt idx="367">
                  <c:v>41482.337222222232</c:v>
                </c:pt>
                <c:pt idx="368">
                  <c:v>41482.34069444464</c:v>
                </c:pt>
                <c:pt idx="369">
                  <c:v>41482.344166666655</c:v>
                </c:pt>
                <c:pt idx="370">
                  <c:v>41482.347638889012</c:v>
                </c:pt>
                <c:pt idx="371">
                  <c:v>41482.350995370551</c:v>
                </c:pt>
                <c:pt idx="372">
                  <c:v>41482.354467592602</c:v>
                </c:pt>
                <c:pt idx="373">
                  <c:v>41482.357939814843</c:v>
                </c:pt>
                <c:pt idx="374">
                  <c:v>41482.361412037026</c:v>
                </c:pt>
                <c:pt idx="375">
                  <c:v>41482.364988425943</c:v>
                </c:pt>
                <c:pt idx="376">
                  <c:v>41482.368460648147</c:v>
                </c:pt>
                <c:pt idx="377">
                  <c:v>41482.371932870381</c:v>
                </c:pt>
                <c:pt idx="378">
                  <c:v>41482.375405092593</c:v>
                </c:pt>
                <c:pt idx="379">
                  <c:v>41482.378877314994</c:v>
                </c:pt>
                <c:pt idx="380">
                  <c:v>41482.382349537038</c:v>
                </c:pt>
                <c:pt idx="381">
                  <c:v>41482.385821759257</c:v>
                </c:pt>
                <c:pt idx="382">
                  <c:v>41482.389293981483</c:v>
                </c:pt>
                <c:pt idx="383">
                  <c:v>41482.392766203593</c:v>
                </c:pt>
                <c:pt idx="384">
                  <c:v>41482.396238426147</c:v>
                </c:pt>
                <c:pt idx="385">
                  <c:v>41482.399710648147</c:v>
                </c:pt>
                <c:pt idx="386">
                  <c:v>41482.403182870374</c:v>
                </c:pt>
                <c:pt idx="387">
                  <c:v>41482.406655092702</c:v>
                </c:pt>
                <c:pt idx="388">
                  <c:v>41482.410127314812</c:v>
                </c:pt>
                <c:pt idx="389">
                  <c:v>41482.413599537038</c:v>
                </c:pt>
                <c:pt idx="390">
                  <c:v>41482.417071759257</c:v>
                </c:pt>
                <c:pt idx="391">
                  <c:v>41482.420543981476</c:v>
                </c:pt>
                <c:pt idx="392">
                  <c:v>41482.424016203702</c:v>
                </c:pt>
                <c:pt idx="393">
                  <c:v>41482.427488425928</c:v>
                </c:pt>
                <c:pt idx="394">
                  <c:v>41482.430960648147</c:v>
                </c:pt>
                <c:pt idx="395">
                  <c:v>41482.434432870381</c:v>
                </c:pt>
                <c:pt idx="396">
                  <c:v>41482.437905092593</c:v>
                </c:pt>
                <c:pt idx="397">
                  <c:v>41482.441377314812</c:v>
                </c:pt>
                <c:pt idx="398">
                  <c:v>41482.444849537038</c:v>
                </c:pt>
                <c:pt idx="399">
                  <c:v>41482.448321759257</c:v>
                </c:pt>
                <c:pt idx="400">
                  <c:v>41482.451678240868</c:v>
                </c:pt>
                <c:pt idx="401">
                  <c:v>41482.455150462993</c:v>
                </c:pt>
                <c:pt idx="402">
                  <c:v>41482.458622685182</c:v>
                </c:pt>
                <c:pt idx="403">
                  <c:v>41482.462094907409</c:v>
                </c:pt>
                <c:pt idx="404">
                  <c:v>41482.465567129628</c:v>
                </c:pt>
                <c:pt idx="405">
                  <c:v>41482.4691435184</c:v>
                </c:pt>
                <c:pt idx="406">
                  <c:v>41482.472615740742</c:v>
                </c:pt>
                <c:pt idx="407">
                  <c:v>41482.476087962961</c:v>
                </c:pt>
                <c:pt idx="408">
                  <c:v>41482.479560185187</c:v>
                </c:pt>
                <c:pt idx="409">
                  <c:v>41482.483032407443</c:v>
                </c:pt>
                <c:pt idx="410">
                  <c:v>41482.486504629633</c:v>
                </c:pt>
                <c:pt idx="411">
                  <c:v>41482.489976851852</c:v>
                </c:pt>
                <c:pt idx="412">
                  <c:v>41482.493449074071</c:v>
                </c:pt>
                <c:pt idx="413">
                  <c:v>41482.496921296297</c:v>
                </c:pt>
                <c:pt idx="414">
                  <c:v>41482.500393518516</c:v>
                </c:pt>
                <c:pt idx="415">
                  <c:v>41482.503865740735</c:v>
                </c:pt>
                <c:pt idx="416">
                  <c:v>41482.507337962961</c:v>
                </c:pt>
                <c:pt idx="417">
                  <c:v>41482.510810185202</c:v>
                </c:pt>
                <c:pt idx="418">
                  <c:v>41482.514282407443</c:v>
                </c:pt>
                <c:pt idx="419">
                  <c:v>41482.517754629625</c:v>
                </c:pt>
                <c:pt idx="420">
                  <c:v>41482.521284722185</c:v>
                </c:pt>
                <c:pt idx="421">
                  <c:v>41482.524756944447</c:v>
                </c:pt>
                <c:pt idx="422">
                  <c:v>41482.528229166666</c:v>
                </c:pt>
                <c:pt idx="423">
                  <c:v>41482.531701388885</c:v>
                </c:pt>
                <c:pt idx="424">
                  <c:v>41482.535173610944</c:v>
                </c:pt>
                <c:pt idx="425">
                  <c:v>41482.538645833214</c:v>
                </c:pt>
                <c:pt idx="426">
                  <c:v>41482.542118055593</c:v>
                </c:pt>
                <c:pt idx="427">
                  <c:v>41482.545590277783</c:v>
                </c:pt>
                <c:pt idx="428">
                  <c:v>41482.549062499995</c:v>
                </c:pt>
                <c:pt idx="429">
                  <c:v>41482.552534722243</c:v>
                </c:pt>
                <c:pt idx="430">
                  <c:v>41482.556006944615</c:v>
                </c:pt>
                <c:pt idx="431">
                  <c:v>41482.559479166666</c:v>
                </c:pt>
                <c:pt idx="432">
                  <c:v>41482.562951388893</c:v>
                </c:pt>
                <c:pt idx="433">
                  <c:v>41482.566423610944</c:v>
                </c:pt>
                <c:pt idx="434">
                  <c:v>41482.569895833214</c:v>
                </c:pt>
                <c:pt idx="435">
                  <c:v>41482.573368055557</c:v>
                </c:pt>
                <c:pt idx="436">
                  <c:v>41482.576724536986</c:v>
                </c:pt>
                <c:pt idx="437">
                  <c:v>41482.580196759256</c:v>
                </c:pt>
                <c:pt idx="438">
                  <c:v>41482.583668981475</c:v>
                </c:pt>
                <c:pt idx="439">
                  <c:v>41482.587141203585</c:v>
                </c:pt>
                <c:pt idx="440">
                  <c:v>41482.590717592589</c:v>
                </c:pt>
                <c:pt idx="441">
                  <c:v>41482.594189814699</c:v>
                </c:pt>
                <c:pt idx="442">
                  <c:v>41482.597662036984</c:v>
                </c:pt>
                <c:pt idx="443">
                  <c:v>41482.601134259254</c:v>
                </c:pt>
                <c:pt idx="444">
                  <c:v>41482.60460648148</c:v>
                </c:pt>
                <c:pt idx="445">
                  <c:v>41482.608078703706</c:v>
                </c:pt>
                <c:pt idx="446">
                  <c:v>41482.611550925933</c:v>
                </c:pt>
                <c:pt idx="447">
                  <c:v>41482.615023148202</c:v>
                </c:pt>
                <c:pt idx="448">
                  <c:v>41482.618495370392</c:v>
                </c:pt>
                <c:pt idx="449">
                  <c:v>41482.621967592575</c:v>
                </c:pt>
                <c:pt idx="450">
                  <c:v>41482.625439814699</c:v>
                </c:pt>
                <c:pt idx="451">
                  <c:v>41482.628912037035</c:v>
                </c:pt>
                <c:pt idx="452">
                  <c:v>41482.632384259254</c:v>
                </c:pt>
                <c:pt idx="453">
                  <c:v>41482.63585648148</c:v>
                </c:pt>
                <c:pt idx="454">
                  <c:v>41482.639328703575</c:v>
                </c:pt>
                <c:pt idx="455">
                  <c:v>41482.642800925933</c:v>
                </c:pt>
                <c:pt idx="456">
                  <c:v>41482.646273148304</c:v>
                </c:pt>
                <c:pt idx="457">
                  <c:v>41482.649745370371</c:v>
                </c:pt>
                <c:pt idx="458">
                  <c:v>41482.653217592611</c:v>
                </c:pt>
                <c:pt idx="459">
                  <c:v>41482.656689814816</c:v>
                </c:pt>
                <c:pt idx="460">
                  <c:v>41482.660162036984</c:v>
                </c:pt>
                <c:pt idx="461">
                  <c:v>41482.663634259254</c:v>
                </c:pt>
                <c:pt idx="462">
                  <c:v>41482.667106481364</c:v>
                </c:pt>
                <c:pt idx="463">
                  <c:v>41482.680902777778</c:v>
                </c:pt>
                <c:pt idx="464">
                  <c:v>41482.684375000012</c:v>
                </c:pt>
                <c:pt idx="465">
                  <c:v>41482.687847222223</c:v>
                </c:pt>
                <c:pt idx="466">
                  <c:v>41482.691319444442</c:v>
                </c:pt>
                <c:pt idx="467">
                  <c:v>41482.694791666574</c:v>
                </c:pt>
                <c:pt idx="468">
                  <c:v>41482.698263888888</c:v>
                </c:pt>
                <c:pt idx="469">
                  <c:v>41482.701736110976</c:v>
                </c:pt>
                <c:pt idx="470">
                  <c:v>41482.705208333326</c:v>
                </c:pt>
                <c:pt idx="471">
                  <c:v>41482.70868055545</c:v>
                </c:pt>
                <c:pt idx="472">
                  <c:v>41482.712152777778</c:v>
                </c:pt>
                <c:pt idx="473">
                  <c:v>41482.715624999997</c:v>
                </c:pt>
                <c:pt idx="474">
                  <c:v>41482.719097222223</c:v>
                </c:pt>
                <c:pt idx="475">
                  <c:v>41482.722569444442</c:v>
                </c:pt>
                <c:pt idx="476">
                  <c:v>41482.726041666574</c:v>
                </c:pt>
                <c:pt idx="477">
                  <c:v>41482.729513888888</c:v>
                </c:pt>
                <c:pt idx="478">
                  <c:v>41482.732986110976</c:v>
                </c:pt>
                <c:pt idx="479">
                  <c:v>41482.736458333326</c:v>
                </c:pt>
                <c:pt idx="480">
                  <c:v>41482.73993055545</c:v>
                </c:pt>
                <c:pt idx="481">
                  <c:v>41482.743402777633</c:v>
                </c:pt>
                <c:pt idx="482">
                  <c:v>41482.746759259258</c:v>
                </c:pt>
                <c:pt idx="483">
                  <c:v>41482.750335648212</c:v>
                </c:pt>
                <c:pt idx="484">
                  <c:v>41482.753807870373</c:v>
                </c:pt>
                <c:pt idx="485">
                  <c:v>41482.757280092592</c:v>
                </c:pt>
                <c:pt idx="486">
                  <c:v>41482.760752314804</c:v>
                </c:pt>
                <c:pt idx="487">
                  <c:v>41482.764224536986</c:v>
                </c:pt>
                <c:pt idx="488">
                  <c:v>41482.767696759176</c:v>
                </c:pt>
                <c:pt idx="489">
                  <c:v>41482.771168981271</c:v>
                </c:pt>
                <c:pt idx="490">
                  <c:v>41482.774641203585</c:v>
                </c:pt>
                <c:pt idx="491">
                  <c:v>41482.778113425942</c:v>
                </c:pt>
                <c:pt idx="492">
                  <c:v>41482.781585648147</c:v>
                </c:pt>
                <c:pt idx="493">
                  <c:v>41482.785057870373</c:v>
                </c:pt>
                <c:pt idx="494">
                  <c:v>41482.788530092643</c:v>
                </c:pt>
                <c:pt idx="495">
                  <c:v>41482.792002314804</c:v>
                </c:pt>
                <c:pt idx="496">
                  <c:v>41482.795474536877</c:v>
                </c:pt>
                <c:pt idx="497">
                  <c:v>41482.798946759176</c:v>
                </c:pt>
                <c:pt idx="498">
                  <c:v>41482.802418981482</c:v>
                </c:pt>
                <c:pt idx="499">
                  <c:v>41482.805891203701</c:v>
                </c:pt>
                <c:pt idx="500">
                  <c:v>41482.809363425942</c:v>
                </c:pt>
                <c:pt idx="501">
                  <c:v>41482.812835648336</c:v>
                </c:pt>
                <c:pt idx="502">
                  <c:v>41482.816307870497</c:v>
                </c:pt>
                <c:pt idx="503">
                  <c:v>41482.819780092592</c:v>
                </c:pt>
                <c:pt idx="504">
                  <c:v>41482.823252314818</c:v>
                </c:pt>
                <c:pt idx="505">
                  <c:v>41482.826608796298</c:v>
                </c:pt>
                <c:pt idx="506">
                  <c:v>41482.830081018517</c:v>
                </c:pt>
                <c:pt idx="507">
                  <c:v>41482.83355324086</c:v>
                </c:pt>
                <c:pt idx="508">
                  <c:v>41482.837025462963</c:v>
                </c:pt>
                <c:pt idx="509">
                  <c:v>41482.840497685182</c:v>
                </c:pt>
                <c:pt idx="510">
                  <c:v>41482.843969907408</c:v>
                </c:pt>
                <c:pt idx="511">
                  <c:v>41482.847442129627</c:v>
                </c:pt>
                <c:pt idx="512">
                  <c:v>41482.850914352006</c:v>
                </c:pt>
                <c:pt idx="513">
                  <c:v>41482.854490740741</c:v>
                </c:pt>
                <c:pt idx="514">
                  <c:v>41482.85796296296</c:v>
                </c:pt>
                <c:pt idx="515">
                  <c:v>41482.861435185187</c:v>
                </c:pt>
                <c:pt idx="516">
                  <c:v>41482.864907407413</c:v>
                </c:pt>
                <c:pt idx="517">
                  <c:v>41482.868379629632</c:v>
                </c:pt>
                <c:pt idx="518">
                  <c:v>41482.871851851851</c:v>
                </c:pt>
                <c:pt idx="519">
                  <c:v>41482.875324074092</c:v>
                </c:pt>
                <c:pt idx="520">
                  <c:v>41482.878796296449</c:v>
                </c:pt>
                <c:pt idx="521">
                  <c:v>41482.882268518602</c:v>
                </c:pt>
                <c:pt idx="522">
                  <c:v>41482.885740740734</c:v>
                </c:pt>
                <c:pt idx="523">
                  <c:v>41482.889212963011</c:v>
                </c:pt>
                <c:pt idx="524">
                  <c:v>41482.892685185187</c:v>
                </c:pt>
                <c:pt idx="525">
                  <c:v>41482.896157407413</c:v>
                </c:pt>
                <c:pt idx="526">
                  <c:v>41482.899629629625</c:v>
                </c:pt>
                <c:pt idx="527">
                  <c:v>41482.902986111105</c:v>
                </c:pt>
                <c:pt idx="528">
                  <c:v>41482.906458333331</c:v>
                </c:pt>
                <c:pt idx="529">
                  <c:v>41482.909930555557</c:v>
                </c:pt>
                <c:pt idx="530">
                  <c:v>41482.913402777776</c:v>
                </c:pt>
                <c:pt idx="531">
                  <c:v>41482.916875000148</c:v>
                </c:pt>
                <c:pt idx="532">
                  <c:v>41482.920347222222</c:v>
                </c:pt>
                <c:pt idx="533">
                  <c:v>41482.923819444622</c:v>
                </c:pt>
                <c:pt idx="534">
                  <c:v>41482.927395833198</c:v>
                </c:pt>
                <c:pt idx="535">
                  <c:v>41482.930868055562</c:v>
                </c:pt>
                <c:pt idx="536">
                  <c:v>41482.934340277781</c:v>
                </c:pt>
                <c:pt idx="537">
                  <c:v>41482.9378125</c:v>
                </c:pt>
                <c:pt idx="538">
                  <c:v>41482.941284722205</c:v>
                </c:pt>
                <c:pt idx="539">
                  <c:v>41482.944756944591</c:v>
                </c:pt>
                <c:pt idx="540">
                  <c:v>41482.948229166774</c:v>
                </c:pt>
                <c:pt idx="541">
                  <c:v>41482.951701388891</c:v>
                </c:pt>
                <c:pt idx="542">
                  <c:v>41482.955173611001</c:v>
                </c:pt>
                <c:pt idx="543">
                  <c:v>41482.958645833336</c:v>
                </c:pt>
                <c:pt idx="544">
                  <c:v>41482.962118055562</c:v>
                </c:pt>
                <c:pt idx="545">
                  <c:v>41482.965590277781</c:v>
                </c:pt>
                <c:pt idx="546">
                  <c:v>41482.969062499993</c:v>
                </c:pt>
                <c:pt idx="547">
                  <c:v>41482.972534722219</c:v>
                </c:pt>
                <c:pt idx="548">
                  <c:v>41482.976006944591</c:v>
                </c:pt>
                <c:pt idx="549">
                  <c:v>41482.979479166665</c:v>
                </c:pt>
                <c:pt idx="550">
                  <c:v>41482.982951389044</c:v>
                </c:pt>
                <c:pt idx="551">
                  <c:v>41482.986423611001</c:v>
                </c:pt>
                <c:pt idx="552">
                  <c:v>41482.98978009259</c:v>
                </c:pt>
                <c:pt idx="553">
                  <c:v>41482.993252314816</c:v>
                </c:pt>
                <c:pt idx="554">
                  <c:v>41482.996828703705</c:v>
                </c:pt>
                <c:pt idx="555">
                  <c:v>41483.000300925931</c:v>
                </c:pt>
                <c:pt idx="556">
                  <c:v>41483.003773148193</c:v>
                </c:pt>
                <c:pt idx="557">
                  <c:v>41483.007245370369</c:v>
                </c:pt>
                <c:pt idx="558">
                  <c:v>41483.010717592602</c:v>
                </c:pt>
                <c:pt idx="559">
                  <c:v>41483.014189814814</c:v>
                </c:pt>
                <c:pt idx="560">
                  <c:v>41483.017662037026</c:v>
                </c:pt>
                <c:pt idx="561">
                  <c:v>41483.021134259194</c:v>
                </c:pt>
                <c:pt idx="562">
                  <c:v>41483.024606481478</c:v>
                </c:pt>
                <c:pt idx="563">
                  <c:v>41483.028078703705</c:v>
                </c:pt>
                <c:pt idx="564">
                  <c:v>41483.031550925931</c:v>
                </c:pt>
                <c:pt idx="565">
                  <c:v>41483.035023148193</c:v>
                </c:pt>
                <c:pt idx="566">
                  <c:v>41483.038495370369</c:v>
                </c:pt>
                <c:pt idx="567">
                  <c:v>41483.041967592595</c:v>
                </c:pt>
                <c:pt idx="568">
                  <c:v>41483.045439814814</c:v>
                </c:pt>
                <c:pt idx="569">
                  <c:v>41483.04891203704</c:v>
                </c:pt>
                <c:pt idx="570">
                  <c:v>41483.052384259259</c:v>
                </c:pt>
                <c:pt idx="571">
                  <c:v>41483.055856481493</c:v>
                </c:pt>
                <c:pt idx="572">
                  <c:v>41483.059328703705</c:v>
                </c:pt>
                <c:pt idx="573">
                  <c:v>41483.062800925931</c:v>
                </c:pt>
                <c:pt idx="574">
                  <c:v>41483.066273148281</c:v>
                </c:pt>
                <c:pt idx="575">
                  <c:v>41483.069745370354</c:v>
                </c:pt>
                <c:pt idx="576">
                  <c:v>41483.073217592602</c:v>
                </c:pt>
                <c:pt idx="577">
                  <c:v>41483.076689814814</c:v>
                </c:pt>
                <c:pt idx="578">
                  <c:v>41483.080162037026</c:v>
                </c:pt>
                <c:pt idx="579">
                  <c:v>41483.083634259259</c:v>
                </c:pt>
                <c:pt idx="580">
                  <c:v>41483.087106481478</c:v>
                </c:pt>
                <c:pt idx="581">
                  <c:v>41483.090578703705</c:v>
                </c:pt>
                <c:pt idx="582">
                  <c:v>41483.094050925931</c:v>
                </c:pt>
                <c:pt idx="583">
                  <c:v>41483.097523148193</c:v>
                </c:pt>
                <c:pt idx="584">
                  <c:v>41483.100995370369</c:v>
                </c:pt>
                <c:pt idx="585">
                  <c:v>41483.104467592595</c:v>
                </c:pt>
                <c:pt idx="586">
                  <c:v>41483.107939814814</c:v>
                </c:pt>
                <c:pt idx="587">
                  <c:v>41483.111296296411</c:v>
                </c:pt>
                <c:pt idx="588">
                  <c:v>41483.114768518521</c:v>
                </c:pt>
                <c:pt idx="589">
                  <c:v>41483.11824074074</c:v>
                </c:pt>
                <c:pt idx="590">
                  <c:v>41483.121712962849</c:v>
                </c:pt>
                <c:pt idx="591">
                  <c:v>41483.125185185017</c:v>
                </c:pt>
                <c:pt idx="592">
                  <c:v>41483.153784722184</c:v>
                </c:pt>
                <c:pt idx="593">
                  <c:v>41483.157256944614</c:v>
                </c:pt>
                <c:pt idx="594">
                  <c:v>41483.160729166586</c:v>
                </c:pt>
                <c:pt idx="595">
                  <c:v>41483.164201388892</c:v>
                </c:pt>
                <c:pt idx="596">
                  <c:v>41483.167673610944</c:v>
                </c:pt>
                <c:pt idx="597">
                  <c:v>41483.171145833127</c:v>
                </c:pt>
                <c:pt idx="598">
                  <c:v>41483.174618055593</c:v>
                </c:pt>
                <c:pt idx="599">
                  <c:v>41483.178090277783</c:v>
                </c:pt>
                <c:pt idx="600">
                  <c:v>41483.181562499994</c:v>
                </c:pt>
                <c:pt idx="601">
                  <c:v>41483.185034722221</c:v>
                </c:pt>
                <c:pt idx="602">
                  <c:v>41483.188506944614</c:v>
                </c:pt>
                <c:pt idx="603">
                  <c:v>41483.191979166586</c:v>
                </c:pt>
                <c:pt idx="604">
                  <c:v>41483.195451388885</c:v>
                </c:pt>
                <c:pt idx="605">
                  <c:v>41483.198923610944</c:v>
                </c:pt>
                <c:pt idx="606">
                  <c:v>41483.202395833214</c:v>
                </c:pt>
                <c:pt idx="607">
                  <c:v>41483.205868055556</c:v>
                </c:pt>
                <c:pt idx="608">
                  <c:v>41483.209224536986</c:v>
                </c:pt>
                <c:pt idx="609">
                  <c:v>41483.212696759256</c:v>
                </c:pt>
                <c:pt idx="610">
                  <c:v>41483.216168981475</c:v>
                </c:pt>
                <c:pt idx="611">
                  <c:v>41483.219641203585</c:v>
                </c:pt>
                <c:pt idx="612">
                  <c:v>41483.223217592589</c:v>
                </c:pt>
                <c:pt idx="613">
                  <c:v>41483.226689814699</c:v>
                </c:pt>
                <c:pt idx="614">
                  <c:v>41483.230162036984</c:v>
                </c:pt>
                <c:pt idx="615">
                  <c:v>41483.233634259224</c:v>
                </c:pt>
                <c:pt idx="616">
                  <c:v>41483.237106481349</c:v>
                </c:pt>
                <c:pt idx="617">
                  <c:v>41483.240578703706</c:v>
                </c:pt>
                <c:pt idx="618">
                  <c:v>41483.244050925932</c:v>
                </c:pt>
                <c:pt idx="619">
                  <c:v>41483.247523148202</c:v>
                </c:pt>
                <c:pt idx="620">
                  <c:v>41483.250995370392</c:v>
                </c:pt>
                <c:pt idx="621">
                  <c:v>41483.254467592589</c:v>
                </c:pt>
                <c:pt idx="622">
                  <c:v>41483.257939814815</c:v>
                </c:pt>
                <c:pt idx="623">
                  <c:v>41483.261412036984</c:v>
                </c:pt>
                <c:pt idx="624">
                  <c:v>41483.264884259224</c:v>
                </c:pt>
                <c:pt idx="625">
                  <c:v>41483.26835648148</c:v>
                </c:pt>
                <c:pt idx="626">
                  <c:v>41483.271828703575</c:v>
                </c:pt>
                <c:pt idx="627">
                  <c:v>41483.275300925925</c:v>
                </c:pt>
                <c:pt idx="628">
                  <c:v>41483.278773148202</c:v>
                </c:pt>
                <c:pt idx="629">
                  <c:v>41483.282245370392</c:v>
                </c:pt>
                <c:pt idx="630">
                  <c:v>41483.285717592589</c:v>
                </c:pt>
                <c:pt idx="631">
                  <c:v>41483.289189814699</c:v>
                </c:pt>
                <c:pt idx="632">
                  <c:v>41483.292662036984</c:v>
                </c:pt>
                <c:pt idx="633">
                  <c:v>41483.296134259224</c:v>
                </c:pt>
                <c:pt idx="634">
                  <c:v>41483.299606481349</c:v>
                </c:pt>
                <c:pt idx="635">
                  <c:v>41483.303078703706</c:v>
                </c:pt>
                <c:pt idx="636">
                  <c:v>41483.3065509261</c:v>
                </c:pt>
                <c:pt idx="637">
                  <c:v>41483.310023148304</c:v>
                </c:pt>
                <c:pt idx="638">
                  <c:v>41483.313495370392</c:v>
                </c:pt>
                <c:pt idx="639">
                  <c:v>41483.316967592611</c:v>
                </c:pt>
                <c:pt idx="640">
                  <c:v>41483.320439814815</c:v>
                </c:pt>
                <c:pt idx="641">
                  <c:v>41483.323912037034</c:v>
                </c:pt>
                <c:pt idx="642">
                  <c:v>41483.327372685184</c:v>
                </c:pt>
                <c:pt idx="643">
                  <c:v>41483.33084490741</c:v>
                </c:pt>
                <c:pt idx="644">
                  <c:v>41483.334317129746</c:v>
                </c:pt>
                <c:pt idx="645">
                  <c:v>41483.337789351855</c:v>
                </c:pt>
                <c:pt idx="646">
                  <c:v>41483.341261574082</c:v>
                </c:pt>
                <c:pt idx="647">
                  <c:v>41483.344733796293</c:v>
                </c:pt>
                <c:pt idx="648">
                  <c:v>41483.348206018643</c:v>
                </c:pt>
                <c:pt idx="649">
                  <c:v>41483.351678240884</c:v>
                </c:pt>
                <c:pt idx="650">
                  <c:v>41483.355150463001</c:v>
                </c:pt>
                <c:pt idx="651">
                  <c:v>41483.358622685191</c:v>
                </c:pt>
                <c:pt idx="652">
                  <c:v>41483.36209490741</c:v>
                </c:pt>
                <c:pt idx="653">
                  <c:v>41483.365567129629</c:v>
                </c:pt>
                <c:pt idx="654">
                  <c:v>41483.369039351863</c:v>
                </c:pt>
                <c:pt idx="655">
                  <c:v>41483.372511574213</c:v>
                </c:pt>
                <c:pt idx="656">
                  <c:v>41483.375983796286</c:v>
                </c:pt>
                <c:pt idx="657">
                  <c:v>41483.379456018542</c:v>
                </c:pt>
                <c:pt idx="658">
                  <c:v>41483.382928240884</c:v>
                </c:pt>
                <c:pt idx="659">
                  <c:v>41483.386400463001</c:v>
                </c:pt>
                <c:pt idx="660">
                  <c:v>41483.389872685191</c:v>
                </c:pt>
                <c:pt idx="661">
                  <c:v>41483.393344907374</c:v>
                </c:pt>
                <c:pt idx="662">
                  <c:v>41483.396817129746</c:v>
                </c:pt>
                <c:pt idx="663">
                  <c:v>41483.400289351863</c:v>
                </c:pt>
                <c:pt idx="664">
                  <c:v>41483.403761574074</c:v>
                </c:pt>
                <c:pt idx="665">
                  <c:v>41483.407233796293</c:v>
                </c:pt>
                <c:pt idx="666">
                  <c:v>41483.410706018542</c:v>
                </c:pt>
                <c:pt idx="667">
                  <c:v>41483.414178240884</c:v>
                </c:pt>
                <c:pt idx="668">
                  <c:v>41483.417650463001</c:v>
                </c:pt>
                <c:pt idx="669">
                  <c:v>41483.421122685002</c:v>
                </c:pt>
                <c:pt idx="670">
                  <c:v>41483.42459490741</c:v>
                </c:pt>
                <c:pt idx="671">
                  <c:v>41483.428067129629</c:v>
                </c:pt>
                <c:pt idx="672">
                  <c:v>41483.431539351863</c:v>
                </c:pt>
                <c:pt idx="673">
                  <c:v>41483.435011574082</c:v>
                </c:pt>
                <c:pt idx="674">
                  <c:v>41483.438483796286</c:v>
                </c:pt>
                <c:pt idx="675">
                  <c:v>41483.441956018542</c:v>
                </c:pt>
                <c:pt idx="676">
                  <c:v>41483.445428240739</c:v>
                </c:pt>
                <c:pt idx="677">
                  <c:v>41483.448784722204</c:v>
                </c:pt>
                <c:pt idx="678">
                  <c:v>41483.452256944671</c:v>
                </c:pt>
                <c:pt idx="679">
                  <c:v>41483.455879629633</c:v>
                </c:pt>
                <c:pt idx="680">
                  <c:v>41483.459351851852</c:v>
                </c:pt>
                <c:pt idx="681">
                  <c:v>41483.462824074093</c:v>
                </c:pt>
                <c:pt idx="682">
                  <c:v>41483.466296296479</c:v>
                </c:pt>
                <c:pt idx="683">
                  <c:v>41483.469768518407</c:v>
                </c:pt>
                <c:pt idx="684">
                  <c:v>41483.473240740735</c:v>
                </c:pt>
                <c:pt idx="685">
                  <c:v>41483.476712962962</c:v>
                </c:pt>
                <c:pt idx="686">
                  <c:v>41483.480185185188</c:v>
                </c:pt>
                <c:pt idx="687">
                  <c:v>41483.483657407443</c:v>
                </c:pt>
                <c:pt idx="688">
                  <c:v>41483.487129629626</c:v>
                </c:pt>
                <c:pt idx="689">
                  <c:v>41483.490601851743</c:v>
                </c:pt>
                <c:pt idx="690">
                  <c:v>41483.494074074093</c:v>
                </c:pt>
                <c:pt idx="691">
                  <c:v>41483.497546296298</c:v>
                </c:pt>
                <c:pt idx="692">
                  <c:v>41483.501018518517</c:v>
                </c:pt>
                <c:pt idx="693">
                  <c:v>41483.504490740735</c:v>
                </c:pt>
                <c:pt idx="694">
                  <c:v>41483.507962962954</c:v>
                </c:pt>
                <c:pt idx="695">
                  <c:v>41483.511435185188</c:v>
                </c:pt>
                <c:pt idx="696">
                  <c:v>41483.514907407443</c:v>
                </c:pt>
                <c:pt idx="697">
                  <c:v>41483.518379629633</c:v>
                </c:pt>
                <c:pt idx="698">
                  <c:v>41483.521851851743</c:v>
                </c:pt>
                <c:pt idx="699">
                  <c:v>41483.525324074071</c:v>
                </c:pt>
                <c:pt idx="700">
                  <c:v>41483.528796296298</c:v>
                </c:pt>
                <c:pt idx="701">
                  <c:v>41483.532268518517</c:v>
                </c:pt>
                <c:pt idx="702">
                  <c:v>41483.535740740597</c:v>
                </c:pt>
                <c:pt idx="703">
                  <c:v>41483.539212962962</c:v>
                </c:pt>
                <c:pt idx="704">
                  <c:v>41483.542685185188</c:v>
                </c:pt>
                <c:pt idx="705">
                  <c:v>41483.546157407443</c:v>
                </c:pt>
                <c:pt idx="706">
                  <c:v>41483.549629629626</c:v>
                </c:pt>
                <c:pt idx="707">
                  <c:v>41483.553101851743</c:v>
                </c:pt>
                <c:pt idx="708">
                  <c:v>41483.556574074253</c:v>
                </c:pt>
                <c:pt idx="709">
                  <c:v>41483.560046296298</c:v>
                </c:pt>
                <c:pt idx="710">
                  <c:v>41483.563518518517</c:v>
                </c:pt>
                <c:pt idx="711">
                  <c:v>41483.566990740735</c:v>
                </c:pt>
                <c:pt idx="712">
                  <c:v>41483.570462962954</c:v>
                </c:pt>
                <c:pt idx="713">
                  <c:v>41483.573819444624</c:v>
                </c:pt>
                <c:pt idx="714">
                  <c:v>41483.577291666654</c:v>
                </c:pt>
                <c:pt idx="715">
                  <c:v>41483.580763888887</c:v>
                </c:pt>
                <c:pt idx="716">
                  <c:v>41483.584236111143</c:v>
                </c:pt>
                <c:pt idx="717">
                  <c:v>41483.587708333325</c:v>
                </c:pt>
                <c:pt idx="718">
                  <c:v>41483.591180555319</c:v>
                </c:pt>
                <c:pt idx="719">
                  <c:v>41483.594756944447</c:v>
                </c:pt>
                <c:pt idx="720">
                  <c:v>41483.598229166666</c:v>
                </c:pt>
                <c:pt idx="721">
                  <c:v>41483.601701388885</c:v>
                </c:pt>
                <c:pt idx="722">
                  <c:v>41483.605173610944</c:v>
                </c:pt>
                <c:pt idx="723">
                  <c:v>41483.608645833214</c:v>
                </c:pt>
                <c:pt idx="724">
                  <c:v>41483.612118055593</c:v>
                </c:pt>
                <c:pt idx="725">
                  <c:v>41483.615590277783</c:v>
                </c:pt>
                <c:pt idx="726">
                  <c:v>41483.619062499994</c:v>
                </c:pt>
                <c:pt idx="727">
                  <c:v>41483.622534722221</c:v>
                </c:pt>
                <c:pt idx="728">
                  <c:v>41483.626006944447</c:v>
                </c:pt>
                <c:pt idx="729">
                  <c:v>41483.629479166586</c:v>
                </c:pt>
                <c:pt idx="730">
                  <c:v>41483.632951388892</c:v>
                </c:pt>
                <c:pt idx="731">
                  <c:v>41483.636423610944</c:v>
                </c:pt>
                <c:pt idx="732">
                  <c:v>41483.639895833214</c:v>
                </c:pt>
                <c:pt idx="733">
                  <c:v>41483.643368055556</c:v>
                </c:pt>
                <c:pt idx="734">
                  <c:v>41483.646840277783</c:v>
                </c:pt>
                <c:pt idx="735">
                  <c:v>41483.650312500002</c:v>
                </c:pt>
                <c:pt idx="736">
                  <c:v>41483.653784722184</c:v>
                </c:pt>
                <c:pt idx="737">
                  <c:v>41483.657256944614</c:v>
                </c:pt>
                <c:pt idx="738">
                  <c:v>41483.660729166586</c:v>
                </c:pt>
                <c:pt idx="739">
                  <c:v>41483.664201388892</c:v>
                </c:pt>
                <c:pt idx="740">
                  <c:v>41483.667673610944</c:v>
                </c:pt>
                <c:pt idx="741">
                  <c:v>41483.6814699073</c:v>
                </c:pt>
                <c:pt idx="742">
                  <c:v>41483.684942129628</c:v>
                </c:pt>
                <c:pt idx="743">
                  <c:v>41483.688414351862</c:v>
                </c:pt>
                <c:pt idx="744">
                  <c:v>41483.691886574074</c:v>
                </c:pt>
                <c:pt idx="745">
                  <c:v>41483.6953587963</c:v>
                </c:pt>
                <c:pt idx="746">
                  <c:v>41483.698831018519</c:v>
                </c:pt>
                <c:pt idx="747">
                  <c:v>41483.702303240738</c:v>
                </c:pt>
                <c:pt idx="748">
                  <c:v>41483.705775462964</c:v>
                </c:pt>
                <c:pt idx="749">
                  <c:v>41483.709247685176</c:v>
                </c:pt>
                <c:pt idx="750">
                  <c:v>41483.712719907409</c:v>
                </c:pt>
                <c:pt idx="751">
                  <c:v>41483.716192129628</c:v>
                </c:pt>
                <c:pt idx="752">
                  <c:v>41483.719664351855</c:v>
                </c:pt>
                <c:pt idx="753">
                  <c:v>41483.723136574074</c:v>
                </c:pt>
                <c:pt idx="754">
                  <c:v>41483.7266087963</c:v>
                </c:pt>
                <c:pt idx="755">
                  <c:v>41483.730081018504</c:v>
                </c:pt>
                <c:pt idx="756">
                  <c:v>41483.733553240738</c:v>
                </c:pt>
                <c:pt idx="757">
                  <c:v>41483.736909722225</c:v>
                </c:pt>
                <c:pt idx="758">
                  <c:v>41483.740381944444</c:v>
                </c:pt>
                <c:pt idx="759">
                  <c:v>41483.743854166656</c:v>
                </c:pt>
                <c:pt idx="760">
                  <c:v>41483.74732638889</c:v>
                </c:pt>
                <c:pt idx="761">
                  <c:v>41483.750902777778</c:v>
                </c:pt>
                <c:pt idx="762">
                  <c:v>41483.754375000011</c:v>
                </c:pt>
                <c:pt idx="763">
                  <c:v>41483.757847222223</c:v>
                </c:pt>
                <c:pt idx="764">
                  <c:v>41483.761319444442</c:v>
                </c:pt>
                <c:pt idx="765">
                  <c:v>41483.764791666574</c:v>
                </c:pt>
                <c:pt idx="766">
                  <c:v>41483.768263888887</c:v>
                </c:pt>
                <c:pt idx="767">
                  <c:v>41483.771736110975</c:v>
                </c:pt>
                <c:pt idx="768">
                  <c:v>41483.775208333325</c:v>
                </c:pt>
                <c:pt idx="769">
                  <c:v>41483.778680555442</c:v>
                </c:pt>
                <c:pt idx="770">
                  <c:v>41483.782152777778</c:v>
                </c:pt>
                <c:pt idx="771">
                  <c:v>41483.785624999997</c:v>
                </c:pt>
                <c:pt idx="772">
                  <c:v>41483.789097222223</c:v>
                </c:pt>
                <c:pt idx="773">
                  <c:v>41483.792569444442</c:v>
                </c:pt>
                <c:pt idx="774">
                  <c:v>41483.796041666574</c:v>
                </c:pt>
                <c:pt idx="775">
                  <c:v>41483.799513888887</c:v>
                </c:pt>
                <c:pt idx="776">
                  <c:v>41483.802986111114</c:v>
                </c:pt>
                <c:pt idx="777">
                  <c:v>41483.806458333333</c:v>
                </c:pt>
                <c:pt idx="778">
                  <c:v>41483.809930555559</c:v>
                </c:pt>
                <c:pt idx="779">
                  <c:v>41483.813402777778</c:v>
                </c:pt>
                <c:pt idx="780">
                  <c:v>41483.816875000179</c:v>
                </c:pt>
                <c:pt idx="781">
                  <c:v>41483.820347222223</c:v>
                </c:pt>
                <c:pt idx="782">
                  <c:v>41483.823819444624</c:v>
                </c:pt>
                <c:pt idx="783">
                  <c:v>41483.827291666654</c:v>
                </c:pt>
                <c:pt idx="784">
                  <c:v>41483.830763888887</c:v>
                </c:pt>
                <c:pt idx="785">
                  <c:v>41483.834236111143</c:v>
                </c:pt>
                <c:pt idx="786">
                  <c:v>41483.837708333325</c:v>
                </c:pt>
                <c:pt idx="787">
                  <c:v>41483.841180555442</c:v>
                </c:pt>
                <c:pt idx="788">
                  <c:v>41483.844652777792</c:v>
                </c:pt>
                <c:pt idx="789">
                  <c:v>41483.848125000011</c:v>
                </c:pt>
                <c:pt idx="790">
                  <c:v>41483.851597222347</c:v>
                </c:pt>
                <c:pt idx="791">
                  <c:v>41483.855057870489</c:v>
                </c:pt>
                <c:pt idx="792">
                  <c:v>41483.858530092803</c:v>
                </c:pt>
                <c:pt idx="793">
                  <c:v>41483.862002314818</c:v>
                </c:pt>
                <c:pt idx="794">
                  <c:v>41483.865474536986</c:v>
                </c:pt>
                <c:pt idx="795">
                  <c:v>41483.868946759256</c:v>
                </c:pt>
                <c:pt idx="796">
                  <c:v>41483.872418981482</c:v>
                </c:pt>
                <c:pt idx="797">
                  <c:v>41483.875891203701</c:v>
                </c:pt>
                <c:pt idx="798">
                  <c:v>41483.879363425942</c:v>
                </c:pt>
                <c:pt idx="799">
                  <c:v>41483.882835648335</c:v>
                </c:pt>
                <c:pt idx="800">
                  <c:v>41483.886307870489</c:v>
                </c:pt>
                <c:pt idx="801">
                  <c:v>41483.889780092592</c:v>
                </c:pt>
                <c:pt idx="802">
                  <c:v>41483.893252314818</c:v>
                </c:pt>
                <c:pt idx="803">
                  <c:v>41483.896724536986</c:v>
                </c:pt>
                <c:pt idx="804">
                  <c:v>41483.900196759256</c:v>
                </c:pt>
                <c:pt idx="805">
                  <c:v>41483.903668981475</c:v>
                </c:pt>
                <c:pt idx="806">
                  <c:v>41483.907141203585</c:v>
                </c:pt>
                <c:pt idx="807">
                  <c:v>41483.910613426131</c:v>
                </c:pt>
                <c:pt idx="808">
                  <c:v>41483.914085648212</c:v>
                </c:pt>
                <c:pt idx="809">
                  <c:v>41483.917557870489</c:v>
                </c:pt>
                <c:pt idx="810">
                  <c:v>41483.921030092592</c:v>
                </c:pt>
                <c:pt idx="811">
                  <c:v>41483.924502314818</c:v>
                </c:pt>
                <c:pt idx="812">
                  <c:v>41483.927974536986</c:v>
                </c:pt>
                <c:pt idx="813">
                  <c:v>41483.931446759176</c:v>
                </c:pt>
                <c:pt idx="814">
                  <c:v>41483.934918981482</c:v>
                </c:pt>
                <c:pt idx="815">
                  <c:v>41483.938391203701</c:v>
                </c:pt>
                <c:pt idx="816">
                  <c:v>41483.941863425942</c:v>
                </c:pt>
                <c:pt idx="817">
                  <c:v>41483.945335648212</c:v>
                </c:pt>
                <c:pt idx="818">
                  <c:v>41483.948807870489</c:v>
                </c:pt>
                <c:pt idx="819">
                  <c:v>41483.952280092613</c:v>
                </c:pt>
                <c:pt idx="820">
                  <c:v>41483.955752314818</c:v>
                </c:pt>
                <c:pt idx="821">
                  <c:v>41483.959224537037</c:v>
                </c:pt>
                <c:pt idx="822">
                  <c:v>41483.962696759256</c:v>
                </c:pt>
                <c:pt idx="823">
                  <c:v>41483.966168981475</c:v>
                </c:pt>
                <c:pt idx="824">
                  <c:v>41483.969641203585</c:v>
                </c:pt>
                <c:pt idx="825">
                  <c:v>41483.973113425942</c:v>
                </c:pt>
                <c:pt idx="826">
                  <c:v>41483.976469907408</c:v>
                </c:pt>
                <c:pt idx="827">
                  <c:v>41483.979942129627</c:v>
                </c:pt>
                <c:pt idx="828">
                  <c:v>41483.983414351853</c:v>
                </c:pt>
                <c:pt idx="829">
                  <c:v>41483.986886574188</c:v>
                </c:pt>
                <c:pt idx="830">
                  <c:v>41483.990358796298</c:v>
                </c:pt>
                <c:pt idx="831">
                  <c:v>41483.993935185186</c:v>
                </c:pt>
                <c:pt idx="832">
                  <c:v>41483.997407407405</c:v>
                </c:pt>
                <c:pt idx="833">
                  <c:v>41484.000879629632</c:v>
                </c:pt>
                <c:pt idx="834">
                  <c:v>41484.004351851851</c:v>
                </c:pt>
                <c:pt idx="835">
                  <c:v>41484.007824074091</c:v>
                </c:pt>
                <c:pt idx="836">
                  <c:v>41484.011296296441</c:v>
                </c:pt>
                <c:pt idx="837">
                  <c:v>41484.014768518522</c:v>
                </c:pt>
                <c:pt idx="838">
                  <c:v>41484.018240740741</c:v>
                </c:pt>
                <c:pt idx="839">
                  <c:v>41484.021712962924</c:v>
                </c:pt>
                <c:pt idx="840">
                  <c:v>41484.025185185063</c:v>
                </c:pt>
                <c:pt idx="841">
                  <c:v>41484.028657407413</c:v>
                </c:pt>
                <c:pt idx="842">
                  <c:v>41484.032129629624</c:v>
                </c:pt>
                <c:pt idx="843">
                  <c:v>41484.035601851712</c:v>
                </c:pt>
                <c:pt idx="844">
                  <c:v>41484.039074074091</c:v>
                </c:pt>
                <c:pt idx="845">
                  <c:v>41484.042546296441</c:v>
                </c:pt>
                <c:pt idx="846">
                  <c:v>41484.046018518602</c:v>
                </c:pt>
                <c:pt idx="847">
                  <c:v>41484.049490740734</c:v>
                </c:pt>
                <c:pt idx="848">
                  <c:v>41484.05296296296</c:v>
                </c:pt>
                <c:pt idx="849">
                  <c:v>41484.056435185201</c:v>
                </c:pt>
                <c:pt idx="850">
                  <c:v>41484.059907407413</c:v>
                </c:pt>
                <c:pt idx="851">
                  <c:v>41484.063379629624</c:v>
                </c:pt>
                <c:pt idx="852">
                  <c:v>41484.066851851851</c:v>
                </c:pt>
                <c:pt idx="853">
                  <c:v>41484.070324074091</c:v>
                </c:pt>
                <c:pt idx="854">
                  <c:v>41484.073796296296</c:v>
                </c:pt>
                <c:pt idx="855">
                  <c:v>41484.077268518522</c:v>
                </c:pt>
                <c:pt idx="856">
                  <c:v>41484.080740740734</c:v>
                </c:pt>
                <c:pt idx="857">
                  <c:v>41484.084212963011</c:v>
                </c:pt>
                <c:pt idx="858">
                  <c:v>41484.087685185186</c:v>
                </c:pt>
                <c:pt idx="859">
                  <c:v>41484.091157407405</c:v>
                </c:pt>
                <c:pt idx="860">
                  <c:v>41484.094513888893</c:v>
                </c:pt>
                <c:pt idx="861">
                  <c:v>41484.098090277781</c:v>
                </c:pt>
                <c:pt idx="862">
                  <c:v>41484.101562499993</c:v>
                </c:pt>
                <c:pt idx="863">
                  <c:v>41484.105034722204</c:v>
                </c:pt>
                <c:pt idx="864">
                  <c:v>41484.108506944576</c:v>
                </c:pt>
                <c:pt idx="865">
                  <c:v>41484.111979166664</c:v>
                </c:pt>
                <c:pt idx="866">
                  <c:v>41484.115451388891</c:v>
                </c:pt>
                <c:pt idx="867">
                  <c:v>41484.118923611</c:v>
                </c:pt>
                <c:pt idx="868">
                  <c:v>41484.122395833198</c:v>
                </c:pt>
                <c:pt idx="869">
                  <c:v>41484.125868055555</c:v>
                </c:pt>
                <c:pt idx="870">
                  <c:v>41484.154363425943</c:v>
                </c:pt>
                <c:pt idx="871">
                  <c:v>41484.157835648213</c:v>
                </c:pt>
                <c:pt idx="872">
                  <c:v>41484.161307870374</c:v>
                </c:pt>
                <c:pt idx="873">
                  <c:v>41484.164780092586</c:v>
                </c:pt>
                <c:pt idx="874">
                  <c:v>41484.168298611105</c:v>
                </c:pt>
                <c:pt idx="875">
                  <c:v>41484.171770833127</c:v>
                </c:pt>
                <c:pt idx="876">
                  <c:v>41484.175243055557</c:v>
                </c:pt>
                <c:pt idx="877">
                  <c:v>41484.178715277783</c:v>
                </c:pt>
                <c:pt idx="878">
                  <c:v>41484.182187499995</c:v>
                </c:pt>
                <c:pt idx="879">
                  <c:v>41484.185659722221</c:v>
                </c:pt>
                <c:pt idx="880">
                  <c:v>41484.189131944448</c:v>
                </c:pt>
                <c:pt idx="881">
                  <c:v>41484.192604166594</c:v>
                </c:pt>
                <c:pt idx="882">
                  <c:v>41484.196076388893</c:v>
                </c:pt>
                <c:pt idx="883">
                  <c:v>41484.199548610974</c:v>
                </c:pt>
                <c:pt idx="884">
                  <c:v>41484.203020833127</c:v>
                </c:pt>
                <c:pt idx="885">
                  <c:v>41484.206493055557</c:v>
                </c:pt>
                <c:pt idx="886">
                  <c:v>41484.209965277776</c:v>
                </c:pt>
                <c:pt idx="887">
                  <c:v>41484.213321759184</c:v>
                </c:pt>
                <c:pt idx="888">
                  <c:v>41484.216793981475</c:v>
                </c:pt>
                <c:pt idx="889">
                  <c:v>41484.220266203585</c:v>
                </c:pt>
                <c:pt idx="890">
                  <c:v>41484.223738425928</c:v>
                </c:pt>
                <c:pt idx="891">
                  <c:v>41484.227210648147</c:v>
                </c:pt>
                <c:pt idx="892">
                  <c:v>41484.230682870257</c:v>
                </c:pt>
                <c:pt idx="893">
                  <c:v>41484.234155092592</c:v>
                </c:pt>
                <c:pt idx="894">
                  <c:v>41484.237731481364</c:v>
                </c:pt>
                <c:pt idx="895">
                  <c:v>41484.241203703576</c:v>
                </c:pt>
                <c:pt idx="896">
                  <c:v>41484.244675925933</c:v>
                </c:pt>
                <c:pt idx="897">
                  <c:v>41484.248148148203</c:v>
                </c:pt>
                <c:pt idx="898">
                  <c:v>41484.251620370371</c:v>
                </c:pt>
                <c:pt idx="899">
                  <c:v>41484.25509259259</c:v>
                </c:pt>
                <c:pt idx="900">
                  <c:v>41484.258564814816</c:v>
                </c:pt>
                <c:pt idx="901">
                  <c:v>41484.262037037035</c:v>
                </c:pt>
                <c:pt idx="902">
                  <c:v>41484.265509259254</c:v>
                </c:pt>
                <c:pt idx="903">
                  <c:v>41484.268981481364</c:v>
                </c:pt>
                <c:pt idx="904">
                  <c:v>41484.272453703576</c:v>
                </c:pt>
                <c:pt idx="905">
                  <c:v>41484.275925925926</c:v>
                </c:pt>
                <c:pt idx="906">
                  <c:v>41484.279398148203</c:v>
                </c:pt>
                <c:pt idx="907">
                  <c:v>41484.282870370393</c:v>
                </c:pt>
                <c:pt idx="908">
                  <c:v>41484.28634259259</c:v>
                </c:pt>
                <c:pt idx="909">
                  <c:v>41484.289814814816</c:v>
                </c:pt>
                <c:pt idx="910">
                  <c:v>41484.293287036984</c:v>
                </c:pt>
                <c:pt idx="911">
                  <c:v>41484.296759259254</c:v>
                </c:pt>
                <c:pt idx="912">
                  <c:v>41484.300231481604</c:v>
                </c:pt>
                <c:pt idx="913">
                  <c:v>41484.303703703576</c:v>
                </c:pt>
                <c:pt idx="914">
                  <c:v>41484.307175925933</c:v>
                </c:pt>
                <c:pt idx="915">
                  <c:v>41484.310648148319</c:v>
                </c:pt>
                <c:pt idx="916">
                  <c:v>41484.314120370393</c:v>
                </c:pt>
                <c:pt idx="917">
                  <c:v>41484.317592592612</c:v>
                </c:pt>
                <c:pt idx="918">
                  <c:v>41484.3210648147</c:v>
                </c:pt>
                <c:pt idx="919">
                  <c:v>41484.324537037042</c:v>
                </c:pt>
                <c:pt idx="920">
                  <c:v>41484.328009259261</c:v>
                </c:pt>
                <c:pt idx="921">
                  <c:v>41484.331481481364</c:v>
                </c:pt>
                <c:pt idx="922">
                  <c:v>41484.334837963012</c:v>
                </c:pt>
                <c:pt idx="923">
                  <c:v>41484.338310185201</c:v>
                </c:pt>
                <c:pt idx="924">
                  <c:v>41484.341886574082</c:v>
                </c:pt>
                <c:pt idx="925">
                  <c:v>41484.34535879641</c:v>
                </c:pt>
                <c:pt idx="926">
                  <c:v>41484.348831018666</c:v>
                </c:pt>
                <c:pt idx="927">
                  <c:v>41484.352303240899</c:v>
                </c:pt>
                <c:pt idx="928">
                  <c:v>41484.355775463002</c:v>
                </c:pt>
                <c:pt idx="929">
                  <c:v>41484.359247685192</c:v>
                </c:pt>
                <c:pt idx="930">
                  <c:v>41484.362719907411</c:v>
                </c:pt>
                <c:pt idx="931">
                  <c:v>41484.36619212963</c:v>
                </c:pt>
                <c:pt idx="932">
                  <c:v>41484.369664351834</c:v>
                </c:pt>
                <c:pt idx="933">
                  <c:v>41484.373136574082</c:v>
                </c:pt>
                <c:pt idx="934">
                  <c:v>41484.37660879641</c:v>
                </c:pt>
                <c:pt idx="935">
                  <c:v>41484.380081018542</c:v>
                </c:pt>
                <c:pt idx="936">
                  <c:v>41484.383553240899</c:v>
                </c:pt>
                <c:pt idx="937">
                  <c:v>41484.387025463002</c:v>
                </c:pt>
                <c:pt idx="938">
                  <c:v>41484.390497685185</c:v>
                </c:pt>
                <c:pt idx="939">
                  <c:v>41484.393969907404</c:v>
                </c:pt>
                <c:pt idx="940">
                  <c:v>41484.397442129586</c:v>
                </c:pt>
                <c:pt idx="941">
                  <c:v>41484.400914351849</c:v>
                </c:pt>
                <c:pt idx="942">
                  <c:v>41484.404386574082</c:v>
                </c:pt>
                <c:pt idx="943">
                  <c:v>41484.40785879641</c:v>
                </c:pt>
                <c:pt idx="944">
                  <c:v>41484.411331018542</c:v>
                </c:pt>
                <c:pt idx="945">
                  <c:v>41484.414803240899</c:v>
                </c:pt>
                <c:pt idx="946">
                  <c:v>41484.418275463118</c:v>
                </c:pt>
                <c:pt idx="947">
                  <c:v>41484.421747685017</c:v>
                </c:pt>
                <c:pt idx="948">
                  <c:v>41484.425219907411</c:v>
                </c:pt>
                <c:pt idx="949">
                  <c:v>41484.42869212963</c:v>
                </c:pt>
                <c:pt idx="950">
                  <c:v>41484.432164351834</c:v>
                </c:pt>
                <c:pt idx="951">
                  <c:v>41484.435636574082</c:v>
                </c:pt>
                <c:pt idx="952">
                  <c:v>41484.439108796294</c:v>
                </c:pt>
                <c:pt idx="953">
                  <c:v>41484.442581018542</c:v>
                </c:pt>
                <c:pt idx="954">
                  <c:v>41484.446053240899</c:v>
                </c:pt>
                <c:pt idx="955">
                  <c:v>41484.449525463002</c:v>
                </c:pt>
                <c:pt idx="956">
                  <c:v>41484.452997685192</c:v>
                </c:pt>
                <c:pt idx="957">
                  <c:v>41484.456354166774</c:v>
                </c:pt>
                <c:pt idx="958">
                  <c:v>41484.459826389044</c:v>
                </c:pt>
                <c:pt idx="959">
                  <c:v>41484.463298611074</c:v>
                </c:pt>
                <c:pt idx="960">
                  <c:v>41484.466770833213</c:v>
                </c:pt>
                <c:pt idx="961">
                  <c:v>41484.470243055563</c:v>
                </c:pt>
                <c:pt idx="962">
                  <c:v>41484.473715277782</c:v>
                </c:pt>
                <c:pt idx="963">
                  <c:v>41484.477187499993</c:v>
                </c:pt>
                <c:pt idx="964">
                  <c:v>41484.480763888889</c:v>
                </c:pt>
                <c:pt idx="965">
                  <c:v>41484.484236111202</c:v>
                </c:pt>
                <c:pt idx="966">
                  <c:v>41484.487708333334</c:v>
                </c:pt>
                <c:pt idx="967">
                  <c:v>41484.491180555342</c:v>
                </c:pt>
                <c:pt idx="968">
                  <c:v>41484.494652777779</c:v>
                </c:pt>
                <c:pt idx="969">
                  <c:v>41484.498124999998</c:v>
                </c:pt>
                <c:pt idx="970">
                  <c:v>41484.501597222232</c:v>
                </c:pt>
                <c:pt idx="971">
                  <c:v>41484.50506944456</c:v>
                </c:pt>
                <c:pt idx="972">
                  <c:v>41484.50854166667</c:v>
                </c:pt>
                <c:pt idx="973">
                  <c:v>41484.512013889012</c:v>
                </c:pt>
                <c:pt idx="974">
                  <c:v>41484.515486110984</c:v>
                </c:pt>
                <c:pt idx="975">
                  <c:v>41484.518958333341</c:v>
                </c:pt>
                <c:pt idx="976">
                  <c:v>41484.522430555524</c:v>
                </c:pt>
                <c:pt idx="977">
                  <c:v>41484.525902777648</c:v>
                </c:pt>
                <c:pt idx="978">
                  <c:v>41484.529374999998</c:v>
                </c:pt>
                <c:pt idx="979">
                  <c:v>41484.532847222232</c:v>
                </c:pt>
                <c:pt idx="980">
                  <c:v>41484.536319444647</c:v>
                </c:pt>
                <c:pt idx="981">
                  <c:v>41484.539791666575</c:v>
                </c:pt>
                <c:pt idx="982">
                  <c:v>41484.543263888889</c:v>
                </c:pt>
                <c:pt idx="983">
                  <c:v>41484.546736111108</c:v>
                </c:pt>
                <c:pt idx="984">
                  <c:v>41484.550208333341</c:v>
                </c:pt>
                <c:pt idx="985">
                  <c:v>41484.553680555524</c:v>
                </c:pt>
                <c:pt idx="986">
                  <c:v>41484.557152777779</c:v>
                </c:pt>
                <c:pt idx="987">
                  <c:v>41484.560624999998</c:v>
                </c:pt>
                <c:pt idx="988">
                  <c:v>41484.563981481333</c:v>
                </c:pt>
                <c:pt idx="989">
                  <c:v>41484.567453703574</c:v>
                </c:pt>
                <c:pt idx="990">
                  <c:v>41484.570925925931</c:v>
                </c:pt>
                <c:pt idx="991">
                  <c:v>41484.574398148296</c:v>
                </c:pt>
                <c:pt idx="992">
                  <c:v>41484.577870370369</c:v>
                </c:pt>
                <c:pt idx="993">
                  <c:v>41484.581342592595</c:v>
                </c:pt>
                <c:pt idx="994">
                  <c:v>41484.584918981483</c:v>
                </c:pt>
                <c:pt idx="995">
                  <c:v>41484.588391203702</c:v>
                </c:pt>
                <c:pt idx="996">
                  <c:v>41484.591863425929</c:v>
                </c:pt>
                <c:pt idx="997">
                  <c:v>41484.595335648148</c:v>
                </c:pt>
                <c:pt idx="998">
                  <c:v>41484.598807870381</c:v>
                </c:pt>
                <c:pt idx="999">
                  <c:v>41484.602280092593</c:v>
                </c:pt>
                <c:pt idx="1000">
                  <c:v>41484.605752314805</c:v>
                </c:pt>
                <c:pt idx="1001">
                  <c:v>41484.609224537024</c:v>
                </c:pt>
                <c:pt idx="1002">
                  <c:v>41484.612696759257</c:v>
                </c:pt>
                <c:pt idx="1003">
                  <c:v>41484.616168981476</c:v>
                </c:pt>
                <c:pt idx="1004">
                  <c:v>41484.619641203593</c:v>
                </c:pt>
                <c:pt idx="1005">
                  <c:v>41484.623113425929</c:v>
                </c:pt>
                <c:pt idx="1006">
                  <c:v>41484.626585648148</c:v>
                </c:pt>
                <c:pt idx="1007">
                  <c:v>41484.630057870381</c:v>
                </c:pt>
                <c:pt idx="1008">
                  <c:v>41484.633530092593</c:v>
                </c:pt>
                <c:pt idx="1009">
                  <c:v>41484.636886574073</c:v>
                </c:pt>
                <c:pt idx="1010">
                  <c:v>41484.640358796343</c:v>
                </c:pt>
                <c:pt idx="1011">
                  <c:v>41484.643831018519</c:v>
                </c:pt>
                <c:pt idx="1012">
                  <c:v>41484.647303240738</c:v>
                </c:pt>
                <c:pt idx="1013">
                  <c:v>41484.650775462993</c:v>
                </c:pt>
                <c:pt idx="1014">
                  <c:v>41484.654351851852</c:v>
                </c:pt>
                <c:pt idx="1015">
                  <c:v>41484.657824074093</c:v>
                </c:pt>
                <c:pt idx="1016">
                  <c:v>41484.661296296297</c:v>
                </c:pt>
                <c:pt idx="1017">
                  <c:v>41484.6647685184</c:v>
                </c:pt>
                <c:pt idx="1018">
                  <c:v>41484.668240740735</c:v>
                </c:pt>
                <c:pt idx="1019">
                  <c:v>41484.682037037041</c:v>
                </c:pt>
                <c:pt idx="1020">
                  <c:v>41484.68550925926</c:v>
                </c:pt>
                <c:pt idx="1021">
                  <c:v>41484.688981481479</c:v>
                </c:pt>
                <c:pt idx="1022">
                  <c:v>41484.692453703574</c:v>
                </c:pt>
                <c:pt idx="1023">
                  <c:v>41484.695925925924</c:v>
                </c:pt>
                <c:pt idx="1024">
                  <c:v>41484.699398148201</c:v>
                </c:pt>
                <c:pt idx="1025">
                  <c:v>41484.702870370369</c:v>
                </c:pt>
                <c:pt idx="1026">
                  <c:v>41484.706342592595</c:v>
                </c:pt>
                <c:pt idx="1027">
                  <c:v>41484.709814814814</c:v>
                </c:pt>
                <c:pt idx="1028">
                  <c:v>41484.713287037026</c:v>
                </c:pt>
                <c:pt idx="1029">
                  <c:v>41484.71675925926</c:v>
                </c:pt>
                <c:pt idx="1030">
                  <c:v>41484.720231481479</c:v>
                </c:pt>
                <c:pt idx="1031">
                  <c:v>41484.723703703465</c:v>
                </c:pt>
                <c:pt idx="1032">
                  <c:v>41484.727175925924</c:v>
                </c:pt>
                <c:pt idx="1033">
                  <c:v>41484.730648148201</c:v>
                </c:pt>
                <c:pt idx="1034">
                  <c:v>41484.734120370355</c:v>
                </c:pt>
                <c:pt idx="1035">
                  <c:v>41484.737476851682</c:v>
                </c:pt>
                <c:pt idx="1036">
                  <c:v>41484.740949074083</c:v>
                </c:pt>
                <c:pt idx="1037">
                  <c:v>41484.744421296295</c:v>
                </c:pt>
                <c:pt idx="1038">
                  <c:v>41484.747893518521</c:v>
                </c:pt>
                <c:pt idx="1039">
                  <c:v>41484.7514699073</c:v>
                </c:pt>
                <c:pt idx="1040">
                  <c:v>41484.754942129628</c:v>
                </c:pt>
                <c:pt idx="1041">
                  <c:v>41484.758414351862</c:v>
                </c:pt>
                <c:pt idx="1042">
                  <c:v>41484.761886573957</c:v>
                </c:pt>
                <c:pt idx="1043">
                  <c:v>41484.7653587963</c:v>
                </c:pt>
                <c:pt idx="1044">
                  <c:v>41484.768831018519</c:v>
                </c:pt>
                <c:pt idx="1045">
                  <c:v>41484.772303240738</c:v>
                </c:pt>
                <c:pt idx="1046">
                  <c:v>41484.775775462964</c:v>
                </c:pt>
                <c:pt idx="1047">
                  <c:v>41484.779247685176</c:v>
                </c:pt>
                <c:pt idx="1048">
                  <c:v>41484.782719907409</c:v>
                </c:pt>
                <c:pt idx="1049">
                  <c:v>41484.786192129628</c:v>
                </c:pt>
                <c:pt idx="1050">
                  <c:v>41484.789664351854</c:v>
                </c:pt>
                <c:pt idx="1051">
                  <c:v>41484.793136573957</c:v>
                </c:pt>
                <c:pt idx="1052">
                  <c:v>41484.7966087963</c:v>
                </c:pt>
                <c:pt idx="1053">
                  <c:v>41484.800081018519</c:v>
                </c:pt>
                <c:pt idx="1054">
                  <c:v>41484.803553240868</c:v>
                </c:pt>
                <c:pt idx="1055">
                  <c:v>41484.807025462993</c:v>
                </c:pt>
                <c:pt idx="1056">
                  <c:v>41484.810381944561</c:v>
                </c:pt>
                <c:pt idx="1057">
                  <c:v>41484.813854166663</c:v>
                </c:pt>
                <c:pt idx="1058">
                  <c:v>41484.817326389013</c:v>
                </c:pt>
                <c:pt idx="1059">
                  <c:v>41484.820902777778</c:v>
                </c:pt>
                <c:pt idx="1060">
                  <c:v>41484.824375000011</c:v>
                </c:pt>
                <c:pt idx="1061">
                  <c:v>41484.827847222223</c:v>
                </c:pt>
                <c:pt idx="1062">
                  <c:v>41484.831319444624</c:v>
                </c:pt>
                <c:pt idx="1063">
                  <c:v>41484.834791666624</c:v>
                </c:pt>
                <c:pt idx="1064">
                  <c:v>41484.838263889003</c:v>
                </c:pt>
                <c:pt idx="1065">
                  <c:v>41484.841736111106</c:v>
                </c:pt>
                <c:pt idx="1066">
                  <c:v>41484.845208333332</c:v>
                </c:pt>
                <c:pt idx="1067">
                  <c:v>41484.848680555559</c:v>
                </c:pt>
                <c:pt idx="1068">
                  <c:v>41484.852152777792</c:v>
                </c:pt>
                <c:pt idx="1069">
                  <c:v>41484.855625000011</c:v>
                </c:pt>
                <c:pt idx="1070">
                  <c:v>41484.859097222346</c:v>
                </c:pt>
                <c:pt idx="1071">
                  <c:v>41484.862569444624</c:v>
                </c:pt>
                <c:pt idx="1072">
                  <c:v>41484.866041666624</c:v>
                </c:pt>
                <c:pt idx="1073">
                  <c:v>41484.869513889003</c:v>
                </c:pt>
                <c:pt idx="1074">
                  <c:v>41484.872986111106</c:v>
                </c:pt>
                <c:pt idx="1075">
                  <c:v>41484.876458333332</c:v>
                </c:pt>
                <c:pt idx="1076">
                  <c:v>41484.879930555559</c:v>
                </c:pt>
                <c:pt idx="1077">
                  <c:v>41484.883287037039</c:v>
                </c:pt>
                <c:pt idx="1078">
                  <c:v>41484.886759259367</c:v>
                </c:pt>
                <c:pt idx="1079">
                  <c:v>41484.890335648211</c:v>
                </c:pt>
                <c:pt idx="1080">
                  <c:v>41484.893807870372</c:v>
                </c:pt>
                <c:pt idx="1081">
                  <c:v>41484.897280092591</c:v>
                </c:pt>
                <c:pt idx="1082">
                  <c:v>41484.900752314818</c:v>
                </c:pt>
                <c:pt idx="1083">
                  <c:v>41484.904224537036</c:v>
                </c:pt>
                <c:pt idx="1084">
                  <c:v>41484.907696759255</c:v>
                </c:pt>
                <c:pt idx="1085">
                  <c:v>41484.911168981474</c:v>
                </c:pt>
                <c:pt idx="1086">
                  <c:v>41484.914641203701</c:v>
                </c:pt>
                <c:pt idx="1087">
                  <c:v>41484.918113426123</c:v>
                </c:pt>
                <c:pt idx="1088">
                  <c:v>41484.921585648146</c:v>
                </c:pt>
                <c:pt idx="1089">
                  <c:v>41484.925057870372</c:v>
                </c:pt>
                <c:pt idx="1090">
                  <c:v>41484.928576389044</c:v>
                </c:pt>
                <c:pt idx="1091">
                  <c:v>41484.932048611074</c:v>
                </c:pt>
                <c:pt idx="1092">
                  <c:v>41484.935520833213</c:v>
                </c:pt>
                <c:pt idx="1093">
                  <c:v>41484.938993055563</c:v>
                </c:pt>
                <c:pt idx="1094">
                  <c:v>41484.942465277782</c:v>
                </c:pt>
                <c:pt idx="1095">
                  <c:v>41484.945937500001</c:v>
                </c:pt>
                <c:pt idx="1096">
                  <c:v>41484.94940972222</c:v>
                </c:pt>
                <c:pt idx="1097">
                  <c:v>41484.952881944599</c:v>
                </c:pt>
                <c:pt idx="1098">
                  <c:v>41484.956238426217</c:v>
                </c:pt>
                <c:pt idx="1099">
                  <c:v>41484.959710648203</c:v>
                </c:pt>
                <c:pt idx="1100">
                  <c:v>41484.963287037026</c:v>
                </c:pt>
                <c:pt idx="1101">
                  <c:v>41484.96675925926</c:v>
                </c:pt>
                <c:pt idx="1102">
                  <c:v>41484.970231481493</c:v>
                </c:pt>
                <c:pt idx="1103">
                  <c:v>41484.973703703574</c:v>
                </c:pt>
                <c:pt idx="1104">
                  <c:v>41484.977175925931</c:v>
                </c:pt>
                <c:pt idx="1105">
                  <c:v>41484.980648148296</c:v>
                </c:pt>
                <c:pt idx="1106">
                  <c:v>41484.984120370369</c:v>
                </c:pt>
                <c:pt idx="1107">
                  <c:v>41484.987592592603</c:v>
                </c:pt>
                <c:pt idx="1108">
                  <c:v>41484.991064814654</c:v>
                </c:pt>
                <c:pt idx="1109">
                  <c:v>41484.994537037041</c:v>
                </c:pt>
                <c:pt idx="1110">
                  <c:v>41484.99800925926</c:v>
                </c:pt>
                <c:pt idx="1111">
                  <c:v>41485.001481481333</c:v>
                </c:pt>
                <c:pt idx="1112">
                  <c:v>41485.004953703705</c:v>
                </c:pt>
                <c:pt idx="1113">
                  <c:v>41485.008425925931</c:v>
                </c:pt>
                <c:pt idx="1114">
                  <c:v>41485.011898148296</c:v>
                </c:pt>
                <c:pt idx="1115">
                  <c:v>41485.015370370369</c:v>
                </c:pt>
                <c:pt idx="1116">
                  <c:v>41485.018842592603</c:v>
                </c:pt>
                <c:pt idx="1117">
                  <c:v>41485.022314814814</c:v>
                </c:pt>
                <c:pt idx="1118">
                  <c:v>41485.025787036975</c:v>
                </c:pt>
                <c:pt idx="1119">
                  <c:v>41485.029143518368</c:v>
                </c:pt>
                <c:pt idx="1120">
                  <c:v>41485.032719907409</c:v>
                </c:pt>
                <c:pt idx="1121">
                  <c:v>41485.036192129628</c:v>
                </c:pt>
                <c:pt idx="1122">
                  <c:v>41485.039664351854</c:v>
                </c:pt>
                <c:pt idx="1123">
                  <c:v>41485.043136574073</c:v>
                </c:pt>
                <c:pt idx="1124">
                  <c:v>41485.046608796343</c:v>
                </c:pt>
                <c:pt idx="1125">
                  <c:v>41485.050081018519</c:v>
                </c:pt>
                <c:pt idx="1126">
                  <c:v>41485.053553240868</c:v>
                </c:pt>
                <c:pt idx="1127">
                  <c:v>41485.057025462993</c:v>
                </c:pt>
                <c:pt idx="1128">
                  <c:v>41485.060497685176</c:v>
                </c:pt>
                <c:pt idx="1129">
                  <c:v>41485.0639699073</c:v>
                </c:pt>
                <c:pt idx="1130">
                  <c:v>41485.067442129584</c:v>
                </c:pt>
                <c:pt idx="1131">
                  <c:v>41485.070914351862</c:v>
                </c:pt>
                <c:pt idx="1132">
                  <c:v>41485.074386574073</c:v>
                </c:pt>
                <c:pt idx="1133">
                  <c:v>41485.077858796343</c:v>
                </c:pt>
                <c:pt idx="1134">
                  <c:v>41485.081331018519</c:v>
                </c:pt>
                <c:pt idx="1135">
                  <c:v>41485.084803240868</c:v>
                </c:pt>
                <c:pt idx="1136">
                  <c:v>41485.088275463087</c:v>
                </c:pt>
                <c:pt idx="1137">
                  <c:v>41485.091747684986</c:v>
                </c:pt>
                <c:pt idx="1138">
                  <c:v>41485.095219907409</c:v>
                </c:pt>
                <c:pt idx="1139">
                  <c:v>41485.098692129628</c:v>
                </c:pt>
                <c:pt idx="1140">
                  <c:v>41485.102152777778</c:v>
                </c:pt>
                <c:pt idx="1141">
                  <c:v>41485.105624999997</c:v>
                </c:pt>
                <c:pt idx="1142">
                  <c:v>41485.109097222223</c:v>
                </c:pt>
                <c:pt idx="1143">
                  <c:v>41485.112569444624</c:v>
                </c:pt>
                <c:pt idx="1144">
                  <c:v>41485.116041666624</c:v>
                </c:pt>
                <c:pt idx="1145">
                  <c:v>41485.119513889003</c:v>
                </c:pt>
                <c:pt idx="1146">
                  <c:v>41485.122986110975</c:v>
                </c:pt>
                <c:pt idx="1147">
                  <c:v>41485.126458333325</c:v>
                </c:pt>
                <c:pt idx="1148">
                  <c:v>41485.154953703706</c:v>
                </c:pt>
                <c:pt idx="1149">
                  <c:v>41485.158425925933</c:v>
                </c:pt>
                <c:pt idx="1150">
                  <c:v>41485.161898148202</c:v>
                </c:pt>
                <c:pt idx="1151">
                  <c:v>41485.165370370371</c:v>
                </c:pt>
                <c:pt idx="1152">
                  <c:v>41485.168842592589</c:v>
                </c:pt>
                <c:pt idx="1153">
                  <c:v>41485.172199074092</c:v>
                </c:pt>
                <c:pt idx="1154">
                  <c:v>41485.175671296296</c:v>
                </c:pt>
                <c:pt idx="1155">
                  <c:v>41485.179143518377</c:v>
                </c:pt>
                <c:pt idx="1156">
                  <c:v>41485.182615740741</c:v>
                </c:pt>
                <c:pt idx="1157">
                  <c:v>41485.18608796296</c:v>
                </c:pt>
                <c:pt idx="1158">
                  <c:v>41485.189664351834</c:v>
                </c:pt>
                <c:pt idx="1159">
                  <c:v>41485.193136574075</c:v>
                </c:pt>
                <c:pt idx="1160">
                  <c:v>41485.196608796294</c:v>
                </c:pt>
                <c:pt idx="1161">
                  <c:v>41485.20008101852</c:v>
                </c:pt>
                <c:pt idx="1162">
                  <c:v>41485.203553240739</c:v>
                </c:pt>
                <c:pt idx="1163">
                  <c:v>41485.207025462965</c:v>
                </c:pt>
                <c:pt idx="1164">
                  <c:v>41485.210497685184</c:v>
                </c:pt>
                <c:pt idx="1165">
                  <c:v>41485.213969907374</c:v>
                </c:pt>
                <c:pt idx="1166">
                  <c:v>41485.217442129586</c:v>
                </c:pt>
                <c:pt idx="1167">
                  <c:v>41485.220914351834</c:v>
                </c:pt>
                <c:pt idx="1168">
                  <c:v>41485.224386574075</c:v>
                </c:pt>
                <c:pt idx="1169">
                  <c:v>41485.227858796294</c:v>
                </c:pt>
                <c:pt idx="1170">
                  <c:v>41485.23133101852</c:v>
                </c:pt>
                <c:pt idx="1171">
                  <c:v>41485.234803240739</c:v>
                </c:pt>
                <c:pt idx="1172">
                  <c:v>41485.238275463002</c:v>
                </c:pt>
                <c:pt idx="1173">
                  <c:v>41485.241747685002</c:v>
                </c:pt>
                <c:pt idx="1174">
                  <c:v>41485.245219907411</c:v>
                </c:pt>
                <c:pt idx="1175">
                  <c:v>41485.248576389044</c:v>
                </c:pt>
                <c:pt idx="1176">
                  <c:v>41485.252048611001</c:v>
                </c:pt>
                <c:pt idx="1177">
                  <c:v>41485.255624999998</c:v>
                </c:pt>
                <c:pt idx="1178">
                  <c:v>41485.259097222232</c:v>
                </c:pt>
                <c:pt idx="1179">
                  <c:v>41485.262569444443</c:v>
                </c:pt>
                <c:pt idx="1180">
                  <c:v>41485.266041666575</c:v>
                </c:pt>
                <c:pt idx="1181">
                  <c:v>41485.269513888888</c:v>
                </c:pt>
                <c:pt idx="1182">
                  <c:v>41485.272986110984</c:v>
                </c:pt>
                <c:pt idx="1183">
                  <c:v>41485.276458333334</c:v>
                </c:pt>
                <c:pt idx="1184">
                  <c:v>41485.279930555524</c:v>
                </c:pt>
                <c:pt idx="1185">
                  <c:v>41485.283402777633</c:v>
                </c:pt>
                <c:pt idx="1186">
                  <c:v>41485.286875000013</c:v>
                </c:pt>
                <c:pt idx="1187">
                  <c:v>41485.290347222224</c:v>
                </c:pt>
                <c:pt idx="1188">
                  <c:v>41485.293819444443</c:v>
                </c:pt>
                <c:pt idx="1189">
                  <c:v>41485.297291666575</c:v>
                </c:pt>
                <c:pt idx="1190">
                  <c:v>41485.300763888888</c:v>
                </c:pt>
                <c:pt idx="1191">
                  <c:v>41485.304236111202</c:v>
                </c:pt>
                <c:pt idx="1192">
                  <c:v>41485.307708333334</c:v>
                </c:pt>
                <c:pt idx="1193">
                  <c:v>41485.311180555524</c:v>
                </c:pt>
                <c:pt idx="1194">
                  <c:v>41485.314652777895</c:v>
                </c:pt>
                <c:pt idx="1195">
                  <c:v>41485.318125000013</c:v>
                </c:pt>
                <c:pt idx="1196">
                  <c:v>41485.321481481333</c:v>
                </c:pt>
                <c:pt idx="1197">
                  <c:v>41485.325057870381</c:v>
                </c:pt>
                <c:pt idx="1198">
                  <c:v>41485.328530092702</c:v>
                </c:pt>
                <c:pt idx="1199">
                  <c:v>41485.332002314812</c:v>
                </c:pt>
                <c:pt idx="1200">
                  <c:v>41485.335474536994</c:v>
                </c:pt>
                <c:pt idx="1201">
                  <c:v>41485.338946759257</c:v>
                </c:pt>
                <c:pt idx="1202">
                  <c:v>41485.342418981483</c:v>
                </c:pt>
                <c:pt idx="1203">
                  <c:v>41485.345891203702</c:v>
                </c:pt>
                <c:pt idx="1204">
                  <c:v>41485.349363425943</c:v>
                </c:pt>
                <c:pt idx="1205">
                  <c:v>41485.352835648358</c:v>
                </c:pt>
                <c:pt idx="1206">
                  <c:v>41485.356307870519</c:v>
                </c:pt>
                <c:pt idx="1207">
                  <c:v>41485.359780092593</c:v>
                </c:pt>
                <c:pt idx="1208">
                  <c:v>41485.363252314812</c:v>
                </c:pt>
                <c:pt idx="1209">
                  <c:v>41485.366724536994</c:v>
                </c:pt>
                <c:pt idx="1210">
                  <c:v>41485.370196759257</c:v>
                </c:pt>
                <c:pt idx="1211">
                  <c:v>41485.373668981476</c:v>
                </c:pt>
                <c:pt idx="1212">
                  <c:v>41485.377141203593</c:v>
                </c:pt>
                <c:pt idx="1213">
                  <c:v>41485.380613426147</c:v>
                </c:pt>
                <c:pt idx="1214">
                  <c:v>41485.384085648213</c:v>
                </c:pt>
                <c:pt idx="1215">
                  <c:v>41485.387557870519</c:v>
                </c:pt>
                <c:pt idx="1216">
                  <c:v>41485.391030092593</c:v>
                </c:pt>
                <c:pt idx="1217">
                  <c:v>41485.394490740735</c:v>
                </c:pt>
                <c:pt idx="1218">
                  <c:v>41485.397962962954</c:v>
                </c:pt>
                <c:pt idx="1219">
                  <c:v>41485.401435185187</c:v>
                </c:pt>
                <c:pt idx="1220">
                  <c:v>41485.404907407443</c:v>
                </c:pt>
                <c:pt idx="1221">
                  <c:v>41485.408379629633</c:v>
                </c:pt>
                <c:pt idx="1222">
                  <c:v>41485.411851851852</c:v>
                </c:pt>
                <c:pt idx="1223">
                  <c:v>41485.415324074092</c:v>
                </c:pt>
                <c:pt idx="1224">
                  <c:v>41485.418796296479</c:v>
                </c:pt>
                <c:pt idx="1225">
                  <c:v>41485.422268518516</c:v>
                </c:pt>
                <c:pt idx="1226">
                  <c:v>41485.425740740582</c:v>
                </c:pt>
                <c:pt idx="1227">
                  <c:v>41485.429212962961</c:v>
                </c:pt>
                <c:pt idx="1228">
                  <c:v>41485.432685185187</c:v>
                </c:pt>
                <c:pt idx="1229">
                  <c:v>41485.436157407443</c:v>
                </c:pt>
                <c:pt idx="1230">
                  <c:v>41485.439629629625</c:v>
                </c:pt>
                <c:pt idx="1231">
                  <c:v>41485.443101851728</c:v>
                </c:pt>
                <c:pt idx="1232">
                  <c:v>41485.446574074245</c:v>
                </c:pt>
                <c:pt idx="1233">
                  <c:v>41485.450046296479</c:v>
                </c:pt>
                <c:pt idx="1234">
                  <c:v>41485.453518518603</c:v>
                </c:pt>
                <c:pt idx="1235">
                  <c:v>41485.456990740742</c:v>
                </c:pt>
                <c:pt idx="1236">
                  <c:v>41485.460462962954</c:v>
                </c:pt>
                <c:pt idx="1237">
                  <c:v>41485.463935185187</c:v>
                </c:pt>
                <c:pt idx="1238">
                  <c:v>41485.467407407406</c:v>
                </c:pt>
                <c:pt idx="1239">
                  <c:v>41485.470763888887</c:v>
                </c:pt>
                <c:pt idx="1240">
                  <c:v>41485.474236111113</c:v>
                </c:pt>
                <c:pt idx="1241">
                  <c:v>41485.477708333325</c:v>
                </c:pt>
                <c:pt idx="1242">
                  <c:v>41485.481180555435</c:v>
                </c:pt>
                <c:pt idx="1243">
                  <c:v>41485.484652777792</c:v>
                </c:pt>
                <c:pt idx="1244">
                  <c:v>41485.488125000003</c:v>
                </c:pt>
                <c:pt idx="1245">
                  <c:v>41485.491597222222</c:v>
                </c:pt>
                <c:pt idx="1246">
                  <c:v>41485.495069444441</c:v>
                </c:pt>
                <c:pt idx="1247">
                  <c:v>41485.498645833213</c:v>
                </c:pt>
                <c:pt idx="1248">
                  <c:v>41485.502118055563</c:v>
                </c:pt>
                <c:pt idx="1249">
                  <c:v>41485.505590277782</c:v>
                </c:pt>
                <c:pt idx="1250">
                  <c:v>41485.509062499994</c:v>
                </c:pt>
                <c:pt idx="1251">
                  <c:v>41485.512534722242</c:v>
                </c:pt>
                <c:pt idx="1252">
                  <c:v>41485.516006944606</c:v>
                </c:pt>
                <c:pt idx="1253">
                  <c:v>41485.519479166665</c:v>
                </c:pt>
                <c:pt idx="1254">
                  <c:v>41485.522951388892</c:v>
                </c:pt>
                <c:pt idx="1255">
                  <c:v>41485.526423610943</c:v>
                </c:pt>
                <c:pt idx="1256">
                  <c:v>41485.529895833213</c:v>
                </c:pt>
                <c:pt idx="1257">
                  <c:v>41485.533368055556</c:v>
                </c:pt>
                <c:pt idx="1258">
                  <c:v>41485.536840277782</c:v>
                </c:pt>
                <c:pt idx="1259">
                  <c:v>41485.540312500001</c:v>
                </c:pt>
                <c:pt idx="1260">
                  <c:v>41485.543668981474</c:v>
                </c:pt>
                <c:pt idx="1261">
                  <c:v>41485.547141203584</c:v>
                </c:pt>
                <c:pt idx="1262">
                  <c:v>41485.550613426123</c:v>
                </c:pt>
                <c:pt idx="1263">
                  <c:v>41485.554085648211</c:v>
                </c:pt>
                <c:pt idx="1264">
                  <c:v>41485.557557870488</c:v>
                </c:pt>
                <c:pt idx="1265">
                  <c:v>41485.561030092591</c:v>
                </c:pt>
                <c:pt idx="1266">
                  <c:v>41485.564502314817</c:v>
                </c:pt>
                <c:pt idx="1267">
                  <c:v>41485.568078703705</c:v>
                </c:pt>
                <c:pt idx="1268">
                  <c:v>41485.571550925932</c:v>
                </c:pt>
                <c:pt idx="1269">
                  <c:v>41485.575023148202</c:v>
                </c:pt>
                <c:pt idx="1270">
                  <c:v>41485.578495370391</c:v>
                </c:pt>
                <c:pt idx="1271">
                  <c:v>41485.581967592596</c:v>
                </c:pt>
                <c:pt idx="1272">
                  <c:v>41485.585439814815</c:v>
                </c:pt>
                <c:pt idx="1273">
                  <c:v>41485.588912037041</c:v>
                </c:pt>
                <c:pt idx="1274">
                  <c:v>41485.592384259224</c:v>
                </c:pt>
                <c:pt idx="1275">
                  <c:v>41485.595856481479</c:v>
                </c:pt>
                <c:pt idx="1276">
                  <c:v>41485.599328703574</c:v>
                </c:pt>
                <c:pt idx="1277">
                  <c:v>41485.602800925932</c:v>
                </c:pt>
                <c:pt idx="1278">
                  <c:v>41485.606273148296</c:v>
                </c:pt>
                <c:pt idx="1279">
                  <c:v>41485.60974537037</c:v>
                </c:pt>
                <c:pt idx="1280">
                  <c:v>41485.613217592603</c:v>
                </c:pt>
                <c:pt idx="1281">
                  <c:v>41485.616574074236</c:v>
                </c:pt>
                <c:pt idx="1282">
                  <c:v>41485.620046296295</c:v>
                </c:pt>
                <c:pt idx="1283">
                  <c:v>41485.623518518521</c:v>
                </c:pt>
                <c:pt idx="1284">
                  <c:v>41485.626990740726</c:v>
                </c:pt>
                <c:pt idx="1285">
                  <c:v>41485.63046296285</c:v>
                </c:pt>
                <c:pt idx="1286">
                  <c:v>41485.633935185186</c:v>
                </c:pt>
                <c:pt idx="1287">
                  <c:v>41485.637511574081</c:v>
                </c:pt>
                <c:pt idx="1288">
                  <c:v>41485.640983796286</c:v>
                </c:pt>
                <c:pt idx="1289">
                  <c:v>41485.644456018519</c:v>
                </c:pt>
                <c:pt idx="1290">
                  <c:v>41485.647928240738</c:v>
                </c:pt>
                <c:pt idx="1291">
                  <c:v>41485.651400462964</c:v>
                </c:pt>
                <c:pt idx="1292">
                  <c:v>41485.654872685183</c:v>
                </c:pt>
                <c:pt idx="1293">
                  <c:v>41485.65834490741</c:v>
                </c:pt>
                <c:pt idx="1294">
                  <c:v>41485.661817129629</c:v>
                </c:pt>
                <c:pt idx="1295">
                  <c:v>41485.665289351855</c:v>
                </c:pt>
                <c:pt idx="1296">
                  <c:v>41485.668761574074</c:v>
                </c:pt>
                <c:pt idx="1297">
                  <c:v>41485.682604166665</c:v>
                </c:pt>
                <c:pt idx="1298">
                  <c:v>41485.686076389044</c:v>
                </c:pt>
                <c:pt idx="1299">
                  <c:v>41485.689548611001</c:v>
                </c:pt>
                <c:pt idx="1300">
                  <c:v>41485.693020833118</c:v>
                </c:pt>
                <c:pt idx="1301">
                  <c:v>41485.696493055555</c:v>
                </c:pt>
                <c:pt idx="1302">
                  <c:v>41485.699965277774</c:v>
                </c:pt>
                <c:pt idx="1303">
                  <c:v>41485.703437499993</c:v>
                </c:pt>
                <c:pt idx="1304">
                  <c:v>41485.706909722205</c:v>
                </c:pt>
                <c:pt idx="1305">
                  <c:v>41485.710381944446</c:v>
                </c:pt>
                <c:pt idx="1306">
                  <c:v>41485.713854166665</c:v>
                </c:pt>
                <c:pt idx="1307">
                  <c:v>41485.717326388891</c:v>
                </c:pt>
                <c:pt idx="1308">
                  <c:v>41485.720798610928</c:v>
                </c:pt>
                <c:pt idx="1309">
                  <c:v>41485.72415509259</c:v>
                </c:pt>
                <c:pt idx="1310">
                  <c:v>41485.727627314707</c:v>
                </c:pt>
                <c:pt idx="1311">
                  <c:v>41485.731099536984</c:v>
                </c:pt>
                <c:pt idx="1312">
                  <c:v>41485.734571759254</c:v>
                </c:pt>
                <c:pt idx="1313">
                  <c:v>41485.738043981364</c:v>
                </c:pt>
                <c:pt idx="1314">
                  <c:v>41485.741516203707</c:v>
                </c:pt>
                <c:pt idx="1315">
                  <c:v>41485.744988425933</c:v>
                </c:pt>
                <c:pt idx="1316">
                  <c:v>41485.748460648145</c:v>
                </c:pt>
                <c:pt idx="1317">
                  <c:v>41485.75203703704</c:v>
                </c:pt>
                <c:pt idx="1318">
                  <c:v>41485.755509259259</c:v>
                </c:pt>
                <c:pt idx="1319">
                  <c:v>41485.758981481478</c:v>
                </c:pt>
                <c:pt idx="1320">
                  <c:v>41485.762453703574</c:v>
                </c:pt>
                <c:pt idx="1321">
                  <c:v>41485.765925925924</c:v>
                </c:pt>
                <c:pt idx="1322">
                  <c:v>41485.769398148193</c:v>
                </c:pt>
                <c:pt idx="1323">
                  <c:v>41485.772870370369</c:v>
                </c:pt>
                <c:pt idx="1324">
                  <c:v>41485.776342592595</c:v>
                </c:pt>
                <c:pt idx="1325">
                  <c:v>41485.779814814814</c:v>
                </c:pt>
                <c:pt idx="1326">
                  <c:v>41485.783287037026</c:v>
                </c:pt>
                <c:pt idx="1327">
                  <c:v>41485.786759259259</c:v>
                </c:pt>
                <c:pt idx="1328">
                  <c:v>41485.790231481478</c:v>
                </c:pt>
                <c:pt idx="1329">
                  <c:v>41485.793703703464</c:v>
                </c:pt>
                <c:pt idx="1330">
                  <c:v>41485.797060185017</c:v>
                </c:pt>
                <c:pt idx="1331">
                  <c:v>41485.800532407571</c:v>
                </c:pt>
                <c:pt idx="1332">
                  <c:v>41485.80400462963</c:v>
                </c:pt>
                <c:pt idx="1333">
                  <c:v>41485.807476851835</c:v>
                </c:pt>
                <c:pt idx="1334">
                  <c:v>41485.810949074228</c:v>
                </c:pt>
                <c:pt idx="1335">
                  <c:v>41485.814421296411</c:v>
                </c:pt>
                <c:pt idx="1336">
                  <c:v>41485.817893518542</c:v>
                </c:pt>
                <c:pt idx="1337">
                  <c:v>41485.821469907292</c:v>
                </c:pt>
                <c:pt idx="1338">
                  <c:v>41485.824942129628</c:v>
                </c:pt>
                <c:pt idx="1339">
                  <c:v>41485.828414351861</c:v>
                </c:pt>
                <c:pt idx="1340">
                  <c:v>41485.831886574073</c:v>
                </c:pt>
                <c:pt idx="1341">
                  <c:v>41485.835358796299</c:v>
                </c:pt>
                <c:pt idx="1342">
                  <c:v>41485.838831018613</c:v>
                </c:pt>
                <c:pt idx="1343">
                  <c:v>41485.842303240868</c:v>
                </c:pt>
                <c:pt idx="1344">
                  <c:v>41485.845775462993</c:v>
                </c:pt>
                <c:pt idx="1345">
                  <c:v>41485.849247685182</c:v>
                </c:pt>
                <c:pt idx="1346">
                  <c:v>41485.852719907525</c:v>
                </c:pt>
                <c:pt idx="1347">
                  <c:v>41485.856192129642</c:v>
                </c:pt>
                <c:pt idx="1348">
                  <c:v>41485.859664351861</c:v>
                </c:pt>
                <c:pt idx="1349">
                  <c:v>41485.863136574073</c:v>
                </c:pt>
                <c:pt idx="1350">
                  <c:v>41485.866608796299</c:v>
                </c:pt>
                <c:pt idx="1351">
                  <c:v>41485.86996527778</c:v>
                </c:pt>
                <c:pt idx="1352">
                  <c:v>41485.873437500006</c:v>
                </c:pt>
                <c:pt idx="1353">
                  <c:v>41485.876909722232</c:v>
                </c:pt>
                <c:pt idx="1354">
                  <c:v>41485.88038194456</c:v>
                </c:pt>
                <c:pt idx="1355">
                  <c:v>41485.883854166692</c:v>
                </c:pt>
                <c:pt idx="1356">
                  <c:v>41485.887326389013</c:v>
                </c:pt>
                <c:pt idx="1357">
                  <c:v>41485.890902777777</c:v>
                </c:pt>
                <c:pt idx="1358">
                  <c:v>41485.894375000003</c:v>
                </c:pt>
                <c:pt idx="1359">
                  <c:v>41485.897847222222</c:v>
                </c:pt>
                <c:pt idx="1360">
                  <c:v>41485.901319444623</c:v>
                </c:pt>
                <c:pt idx="1361">
                  <c:v>41485.904791666624</c:v>
                </c:pt>
                <c:pt idx="1362">
                  <c:v>41485.908263889003</c:v>
                </c:pt>
                <c:pt idx="1363">
                  <c:v>41485.911736111106</c:v>
                </c:pt>
                <c:pt idx="1364">
                  <c:v>41485.915208333332</c:v>
                </c:pt>
                <c:pt idx="1365">
                  <c:v>41485.918680555558</c:v>
                </c:pt>
                <c:pt idx="1366">
                  <c:v>41485.922152777777</c:v>
                </c:pt>
                <c:pt idx="1367">
                  <c:v>41485.925624999996</c:v>
                </c:pt>
                <c:pt idx="1368">
                  <c:v>41485.929097222222</c:v>
                </c:pt>
                <c:pt idx="1369">
                  <c:v>41485.932569444623</c:v>
                </c:pt>
                <c:pt idx="1370">
                  <c:v>41485.936041666624</c:v>
                </c:pt>
                <c:pt idx="1371">
                  <c:v>41485.939513889003</c:v>
                </c:pt>
                <c:pt idx="1372">
                  <c:v>41485.942870370505</c:v>
                </c:pt>
                <c:pt idx="1373">
                  <c:v>41485.946342592593</c:v>
                </c:pt>
                <c:pt idx="1374">
                  <c:v>41485.949814814812</c:v>
                </c:pt>
                <c:pt idx="1375">
                  <c:v>41485.953287037039</c:v>
                </c:pt>
                <c:pt idx="1376">
                  <c:v>41485.956759259367</c:v>
                </c:pt>
                <c:pt idx="1377">
                  <c:v>41485.960335648211</c:v>
                </c:pt>
                <c:pt idx="1378">
                  <c:v>41485.963807870372</c:v>
                </c:pt>
                <c:pt idx="1379">
                  <c:v>41485.967280092591</c:v>
                </c:pt>
                <c:pt idx="1380">
                  <c:v>41485.970752314817</c:v>
                </c:pt>
                <c:pt idx="1381">
                  <c:v>41485.974224537036</c:v>
                </c:pt>
                <c:pt idx="1382">
                  <c:v>41485.977696759255</c:v>
                </c:pt>
                <c:pt idx="1383">
                  <c:v>41485.981168981474</c:v>
                </c:pt>
                <c:pt idx="1384">
                  <c:v>41485.9846412037</c:v>
                </c:pt>
                <c:pt idx="1385">
                  <c:v>41485.988113426123</c:v>
                </c:pt>
                <c:pt idx="1386">
                  <c:v>41485.991585648146</c:v>
                </c:pt>
                <c:pt idx="1387">
                  <c:v>41485.995057870372</c:v>
                </c:pt>
                <c:pt idx="1388">
                  <c:v>41485.998530092613</c:v>
                </c:pt>
                <c:pt idx="1389">
                  <c:v>41486.002002314817</c:v>
                </c:pt>
                <c:pt idx="1390">
                  <c:v>41486.005474536985</c:v>
                </c:pt>
                <c:pt idx="1391">
                  <c:v>41486.008946759255</c:v>
                </c:pt>
                <c:pt idx="1392">
                  <c:v>41486.012418981481</c:v>
                </c:pt>
                <c:pt idx="1393">
                  <c:v>41486.015775462962</c:v>
                </c:pt>
                <c:pt idx="1394">
                  <c:v>41486.019247685188</c:v>
                </c:pt>
                <c:pt idx="1395">
                  <c:v>41486.022719907407</c:v>
                </c:pt>
                <c:pt idx="1396">
                  <c:v>41486.026192129626</c:v>
                </c:pt>
                <c:pt idx="1397">
                  <c:v>41486.029768518369</c:v>
                </c:pt>
                <c:pt idx="1398">
                  <c:v>41486.033240740726</c:v>
                </c:pt>
                <c:pt idx="1399">
                  <c:v>41486.036712962959</c:v>
                </c:pt>
                <c:pt idx="1400">
                  <c:v>41486.040185185186</c:v>
                </c:pt>
                <c:pt idx="1401">
                  <c:v>41486.043657407412</c:v>
                </c:pt>
                <c:pt idx="1402">
                  <c:v>41486.047129629624</c:v>
                </c:pt>
                <c:pt idx="1403">
                  <c:v>41486.05060185185</c:v>
                </c:pt>
                <c:pt idx="1404">
                  <c:v>41486.054074074236</c:v>
                </c:pt>
                <c:pt idx="1405">
                  <c:v>41486.057546296426</c:v>
                </c:pt>
                <c:pt idx="1406">
                  <c:v>41486.061018518521</c:v>
                </c:pt>
                <c:pt idx="1407">
                  <c:v>41486.064490740726</c:v>
                </c:pt>
                <c:pt idx="1408">
                  <c:v>41486.06796296285</c:v>
                </c:pt>
                <c:pt idx="1409">
                  <c:v>41486.071435185186</c:v>
                </c:pt>
                <c:pt idx="1410">
                  <c:v>41486.074907407412</c:v>
                </c:pt>
                <c:pt idx="1411">
                  <c:v>41486.078379629631</c:v>
                </c:pt>
                <c:pt idx="1412">
                  <c:v>41486.08185185185</c:v>
                </c:pt>
                <c:pt idx="1413">
                  <c:v>41486.085324074083</c:v>
                </c:pt>
                <c:pt idx="1414">
                  <c:v>41486.088680555556</c:v>
                </c:pt>
                <c:pt idx="1415">
                  <c:v>41486.092152777775</c:v>
                </c:pt>
                <c:pt idx="1416">
                  <c:v>41486.095624999994</c:v>
                </c:pt>
                <c:pt idx="1417">
                  <c:v>41486.09920138889</c:v>
                </c:pt>
                <c:pt idx="1418">
                  <c:v>41486.102673610992</c:v>
                </c:pt>
                <c:pt idx="1419">
                  <c:v>41486.106145833182</c:v>
                </c:pt>
                <c:pt idx="1420">
                  <c:v>41486.109618055561</c:v>
                </c:pt>
                <c:pt idx="1421">
                  <c:v>41486.11309027778</c:v>
                </c:pt>
                <c:pt idx="1422">
                  <c:v>41486.116562500007</c:v>
                </c:pt>
                <c:pt idx="1423">
                  <c:v>41486.120034722226</c:v>
                </c:pt>
                <c:pt idx="1424">
                  <c:v>41486.123506944445</c:v>
                </c:pt>
                <c:pt idx="1425">
                  <c:v>41486.126979166664</c:v>
                </c:pt>
                <c:pt idx="1426">
                  <c:v>41486.155474536994</c:v>
                </c:pt>
                <c:pt idx="1427">
                  <c:v>41486.158946759257</c:v>
                </c:pt>
                <c:pt idx="1428">
                  <c:v>41486.162418981476</c:v>
                </c:pt>
                <c:pt idx="1429">
                  <c:v>41486.165891203593</c:v>
                </c:pt>
                <c:pt idx="1430">
                  <c:v>41486.169363425928</c:v>
                </c:pt>
                <c:pt idx="1431">
                  <c:v>41486.172835648213</c:v>
                </c:pt>
                <c:pt idx="1432">
                  <c:v>41486.176307870373</c:v>
                </c:pt>
                <c:pt idx="1433">
                  <c:v>41486.179664351854</c:v>
                </c:pt>
                <c:pt idx="1434">
                  <c:v>41486.183136574073</c:v>
                </c:pt>
                <c:pt idx="1435">
                  <c:v>41486.186608796299</c:v>
                </c:pt>
                <c:pt idx="1436">
                  <c:v>41486.190185185063</c:v>
                </c:pt>
                <c:pt idx="1437">
                  <c:v>41486.193657407406</c:v>
                </c:pt>
                <c:pt idx="1438">
                  <c:v>41486.197129629574</c:v>
                </c:pt>
                <c:pt idx="1439">
                  <c:v>41486.200601851728</c:v>
                </c:pt>
                <c:pt idx="1440">
                  <c:v>41486.204074074092</c:v>
                </c:pt>
                <c:pt idx="1441">
                  <c:v>41486.207546296297</c:v>
                </c:pt>
                <c:pt idx="1442">
                  <c:v>41486.211018518516</c:v>
                </c:pt>
                <c:pt idx="1443">
                  <c:v>41486.214490740735</c:v>
                </c:pt>
                <c:pt idx="1444">
                  <c:v>41486.217962962954</c:v>
                </c:pt>
                <c:pt idx="1445">
                  <c:v>41486.221435185063</c:v>
                </c:pt>
                <c:pt idx="1446">
                  <c:v>41486.224907407406</c:v>
                </c:pt>
                <c:pt idx="1447">
                  <c:v>41486.228379629625</c:v>
                </c:pt>
                <c:pt idx="1448">
                  <c:v>41486.231851851728</c:v>
                </c:pt>
                <c:pt idx="1449">
                  <c:v>41486.235324074078</c:v>
                </c:pt>
                <c:pt idx="1450">
                  <c:v>41486.238796296297</c:v>
                </c:pt>
                <c:pt idx="1451">
                  <c:v>41486.242268518516</c:v>
                </c:pt>
                <c:pt idx="1452">
                  <c:v>41486.245740740582</c:v>
                </c:pt>
                <c:pt idx="1453">
                  <c:v>41486.249212962961</c:v>
                </c:pt>
                <c:pt idx="1454">
                  <c:v>41486.252569444623</c:v>
                </c:pt>
                <c:pt idx="1455">
                  <c:v>41486.256041666624</c:v>
                </c:pt>
                <c:pt idx="1456">
                  <c:v>41486.259618055563</c:v>
                </c:pt>
                <c:pt idx="1457">
                  <c:v>41486.263090277775</c:v>
                </c:pt>
                <c:pt idx="1458">
                  <c:v>41486.266562499994</c:v>
                </c:pt>
                <c:pt idx="1459">
                  <c:v>41486.27003472222</c:v>
                </c:pt>
                <c:pt idx="1460">
                  <c:v>41486.273506944446</c:v>
                </c:pt>
                <c:pt idx="1461">
                  <c:v>41486.276979166665</c:v>
                </c:pt>
                <c:pt idx="1462">
                  <c:v>41486.280451388891</c:v>
                </c:pt>
                <c:pt idx="1463">
                  <c:v>41486.283923610943</c:v>
                </c:pt>
                <c:pt idx="1464">
                  <c:v>41486.287395833213</c:v>
                </c:pt>
                <c:pt idx="1465">
                  <c:v>41486.290868055556</c:v>
                </c:pt>
                <c:pt idx="1466">
                  <c:v>41486.294340277775</c:v>
                </c:pt>
                <c:pt idx="1467">
                  <c:v>41486.297812499994</c:v>
                </c:pt>
                <c:pt idx="1468">
                  <c:v>41486.30128472222</c:v>
                </c:pt>
                <c:pt idx="1469">
                  <c:v>41486.304756944599</c:v>
                </c:pt>
                <c:pt idx="1470">
                  <c:v>41486.308229166774</c:v>
                </c:pt>
                <c:pt idx="1471">
                  <c:v>41486.311701388891</c:v>
                </c:pt>
                <c:pt idx="1472">
                  <c:v>41486.315173611074</c:v>
                </c:pt>
                <c:pt idx="1473">
                  <c:v>41486.318645833337</c:v>
                </c:pt>
                <c:pt idx="1474">
                  <c:v>41486.322118055563</c:v>
                </c:pt>
                <c:pt idx="1475">
                  <c:v>41486.325474536985</c:v>
                </c:pt>
                <c:pt idx="1476">
                  <c:v>41486.329050925931</c:v>
                </c:pt>
                <c:pt idx="1477">
                  <c:v>41486.332523148296</c:v>
                </c:pt>
                <c:pt idx="1478">
                  <c:v>41486.335995370369</c:v>
                </c:pt>
                <c:pt idx="1479">
                  <c:v>41486.339467592596</c:v>
                </c:pt>
                <c:pt idx="1480">
                  <c:v>41486.342939814924</c:v>
                </c:pt>
                <c:pt idx="1481">
                  <c:v>41486.346412037041</c:v>
                </c:pt>
                <c:pt idx="1482">
                  <c:v>41486.34988425926</c:v>
                </c:pt>
                <c:pt idx="1483">
                  <c:v>41486.353356481493</c:v>
                </c:pt>
                <c:pt idx="1484">
                  <c:v>41486.356828703712</c:v>
                </c:pt>
                <c:pt idx="1485">
                  <c:v>41486.360300925931</c:v>
                </c:pt>
                <c:pt idx="1486">
                  <c:v>41486.363773148201</c:v>
                </c:pt>
                <c:pt idx="1487">
                  <c:v>41486.367245370369</c:v>
                </c:pt>
                <c:pt idx="1488">
                  <c:v>41486.370717592603</c:v>
                </c:pt>
                <c:pt idx="1489">
                  <c:v>41486.374189814815</c:v>
                </c:pt>
                <c:pt idx="1490">
                  <c:v>41486.377662037034</c:v>
                </c:pt>
                <c:pt idx="1491">
                  <c:v>41486.38113425926</c:v>
                </c:pt>
                <c:pt idx="1492">
                  <c:v>41486.384606481493</c:v>
                </c:pt>
                <c:pt idx="1493">
                  <c:v>41486.388078703712</c:v>
                </c:pt>
                <c:pt idx="1494">
                  <c:v>41486.391550925931</c:v>
                </c:pt>
                <c:pt idx="1495">
                  <c:v>41486.395023148201</c:v>
                </c:pt>
                <c:pt idx="1496">
                  <c:v>41486.398495370369</c:v>
                </c:pt>
                <c:pt idx="1497">
                  <c:v>41486.40185185185</c:v>
                </c:pt>
                <c:pt idx="1498">
                  <c:v>41486.405324074083</c:v>
                </c:pt>
                <c:pt idx="1499">
                  <c:v>41486.408796296426</c:v>
                </c:pt>
                <c:pt idx="1500">
                  <c:v>41486.412268518543</c:v>
                </c:pt>
                <c:pt idx="1501">
                  <c:v>41486.415740740726</c:v>
                </c:pt>
                <c:pt idx="1502">
                  <c:v>41486.419212963003</c:v>
                </c:pt>
                <c:pt idx="1503">
                  <c:v>41486.422685185185</c:v>
                </c:pt>
                <c:pt idx="1504">
                  <c:v>41486.426261574081</c:v>
                </c:pt>
                <c:pt idx="1505">
                  <c:v>41486.4297337963</c:v>
                </c:pt>
                <c:pt idx="1506">
                  <c:v>41486.433206018519</c:v>
                </c:pt>
                <c:pt idx="1507">
                  <c:v>41486.436678240869</c:v>
                </c:pt>
                <c:pt idx="1508">
                  <c:v>41486.440150462993</c:v>
                </c:pt>
                <c:pt idx="1509">
                  <c:v>41486.443622685176</c:v>
                </c:pt>
                <c:pt idx="1510">
                  <c:v>41486.447094907409</c:v>
                </c:pt>
                <c:pt idx="1511">
                  <c:v>41486.450567129643</c:v>
                </c:pt>
                <c:pt idx="1512">
                  <c:v>41486.454039352044</c:v>
                </c:pt>
                <c:pt idx="1513">
                  <c:v>41486.457511574212</c:v>
                </c:pt>
                <c:pt idx="1514">
                  <c:v>41486.4609837963</c:v>
                </c:pt>
                <c:pt idx="1515">
                  <c:v>41486.464456018519</c:v>
                </c:pt>
                <c:pt idx="1516">
                  <c:v>41486.467928240738</c:v>
                </c:pt>
                <c:pt idx="1517">
                  <c:v>41486.471400462964</c:v>
                </c:pt>
                <c:pt idx="1518">
                  <c:v>41486.474756944568</c:v>
                </c:pt>
                <c:pt idx="1519">
                  <c:v>41486.478229166663</c:v>
                </c:pt>
                <c:pt idx="1520">
                  <c:v>41486.48170138889</c:v>
                </c:pt>
                <c:pt idx="1521">
                  <c:v>41486.485173610992</c:v>
                </c:pt>
                <c:pt idx="1522">
                  <c:v>41486.488645833335</c:v>
                </c:pt>
                <c:pt idx="1523">
                  <c:v>41486.492118055561</c:v>
                </c:pt>
                <c:pt idx="1524">
                  <c:v>41486.495694444442</c:v>
                </c:pt>
                <c:pt idx="1525">
                  <c:v>41486.499166666574</c:v>
                </c:pt>
                <c:pt idx="1526">
                  <c:v>41486.502638889011</c:v>
                </c:pt>
                <c:pt idx="1527">
                  <c:v>41486.506111111114</c:v>
                </c:pt>
                <c:pt idx="1528">
                  <c:v>41486.509583333325</c:v>
                </c:pt>
                <c:pt idx="1529">
                  <c:v>41486.513055555559</c:v>
                </c:pt>
                <c:pt idx="1530">
                  <c:v>41486.516574074245</c:v>
                </c:pt>
                <c:pt idx="1531">
                  <c:v>41486.520046296297</c:v>
                </c:pt>
                <c:pt idx="1532">
                  <c:v>41486.523518518516</c:v>
                </c:pt>
                <c:pt idx="1533">
                  <c:v>41486.526990740735</c:v>
                </c:pt>
                <c:pt idx="1534">
                  <c:v>41486.530462962954</c:v>
                </c:pt>
                <c:pt idx="1535">
                  <c:v>41486.533935185187</c:v>
                </c:pt>
                <c:pt idx="1536">
                  <c:v>41486.537407407406</c:v>
                </c:pt>
                <c:pt idx="1537">
                  <c:v>41486.540879629632</c:v>
                </c:pt>
                <c:pt idx="1538">
                  <c:v>41486.544351851851</c:v>
                </c:pt>
                <c:pt idx="1539">
                  <c:v>41486.547708333324</c:v>
                </c:pt>
                <c:pt idx="1540">
                  <c:v>41486.55128472222</c:v>
                </c:pt>
                <c:pt idx="1541">
                  <c:v>41486.554756944599</c:v>
                </c:pt>
                <c:pt idx="1542">
                  <c:v>41486.558229166774</c:v>
                </c:pt>
                <c:pt idx="1543">
                  <c:v>41486.561701388884</c:v>
                </c:pt>
                <c:pt idx="1544">
                  <c:v>41486.565173610943</c:v>
                </c:pt>
                <c:pt idx="1545">
                  <c:v>41486.568645833213</c:v>
                </c:pt>
                <c:pt idx="1546">
                  <c:v>41486.572118055563</c:v>
                </c:pt>
                <c:pt idx="1547">
                  <c:v>41486.575590277782</c:v>
                </c:pt>
                <c:pt idx="1548">
                  <c:v>41486.579062499994</c:v>
                </c:pt>
                <c:pt idx="1549">
                  <c:v>41486.582534722242</c:v>
                </c:pt>
                <c:pt idx="1550">
                  <c:v>41486.586006944599</c:v>
                </c:pt>
                <c:pt idx="1551">
                  <c:v>41486.589479166665</c:v>
                </c:pt>
                <c:pt idx="1552">
                  <c:v>41486.592951388891</c:v>
                </c:pt>
                <c:pt idx="1553">
                  <c:v>41486.596423610943</c:v>
                </c:pt>
                <c:pt idx="1554">
                  <c:v>41486.599895833213</c:v>
                </c:pt>
                <c:pt idx="1555">
                  <c:v>41486.603368055556</c:v>
                </c:pt>
                <c:pt idx="1556">
                  <c:v>41486.606840277782</c:v>
                </c:pt>
                <c:pt idx="1557">
                  <c:v>41486.610312500001</c:v>
                </c:pt>
                <c:pt idx="1558">
                  <c:v>41486.613784722176</c:v>
                </c:pt>
                <c:pt idx="1559">
                  <c:v>41486.617256944599</c:v>
                </c:pt>
                <c:pt idx="1560">
                  <c:v>41486.620717592596</c:v>
                </c:pt>
                <c:pt idx="1561">
                  <c:v>41486.624189814676</c:v>
                </c:pt>
                <c:pt idx="1562">
                  <c:v>41486.627662036975</c:v>
                </c:pt>
                <c:pt idx="1563">
                  <c:v>41486.631134259194</c:v>
                </c:pt>
                <c:pt idx="1564">
                  <c:v>41486.634606481479</c:v>
                </c:pt>
                <c:pt idx="1565">
                  <c:v>41486.638078703705</c:v>
                </c:pt>
                <c:pt idx="1566">
                  <c:v>41486.641550925931</c:v>
                </c:pt>
                <c:pt idx="1567">
                  <c:v>41486.645023148201</c:v>
                </c:pt>
                <c:pt idx="1568">
                  <c:v>41486.648495370369</c:v>
                </c:pt>
                <c:pt idx="1569">
                  <c:v>41486.651967592596</c:v>
                </c:pt>
                <c:pt idx="1570">
                  <c:v>41486.655439814815</c:v>
                </c:pt>
                <c:pt idx="1571">
                  <c:v>41486.658912037041</c:v>
                </c:pt>
                <c:pt idx="1572">
                  <c:v>41486.662384259194</c:v>
                </c:pt>
                <c:pt idx="1573">
                  <c:v>41486.665856481479</c:v>
                </c:pt>
                <c:pt idx="1574">
                  <c:v>41486.669328703574</c:v>
                </c:pt>
                <c:pt idx="1575">
                  <c:v>41486.683124999996</c:v>
                </c:pt>
                <c:pt idx="1576">
                  <c:v>41486.686597222339</c:v>
                </c:pt>
                <c:pt idx="1577">
                  <c:v>41486.690069444441</c:v>
                </c:pt>
                <c:pt idx="1578">
                  <c:v>41486.693541666522</c:v>
                </c:pt>
                <c:pt idx="1579">
                  <c:v>41486.697013888886</c:v>
                </c:pt>
                <c:pt idx="1580">
                  <c:v>41486.700486110974</c:v>
                </c:pt>
                <c:pt idx="1581">
                  <c:v>41486.703958333324</c:v>
                </c:pt>
                <c:pt idx="1582">
                  <c:v>41486.70743055542</c:v>
                </c:pt>
                <c:pt idx="1583">
                  <c:v>41486.710902777777</c:v>
                </c:pt>
                <c:pt idx="1584">
                  <c:v>41486.714375000003</c:v>
                </c:pt>
                <c:pt idx="1585">
                  <c:v>41486.717847222222</c:v>
                </c:pt>
                <c:pt idx="1586">
                  <c:v>41486.721319444441</c:v>
                </c:pt>
                <c:pt idx="1587">
                  <c:v>41486.724675925929</c:v>
                </c:pt>
                <c:pt idx="1588">
                  <c:v>41486.728148148148</c:v>
                </c:pt>
                <c:pt idx="1589">
                  <c:v>41486.731620370374</c:v>
                </c:pt>
                <c:pt idx="1590">
                  <c:v>41486.735092592586</c:v>
                </c:pt>
                <c:pt idx="1591">
                  <c:v>41486.738564814805</c:v>
                </c:pt>
                <c:pt idx="1592">
                  <c:v>41486.742037037038</c:v>
                </c:pt>
                <c:pt idx="1593">
                  <c:v>41486.745509259257</c:v>
                </c:pt>
                <c:pt idx="1594">
                  <c:v>41486.748981481476</c:v>
                </c:pt>
                <c:pt idx="1595">
                  <c:v>41486.752557870488</c:v>
                </c:pt>
                <c:pt idx="1596">
                  <c:v>41486.756030092612</c:v>
                </c:pt>
                <c:pt idx="1597">
                  <c:v>41486.759502314817</c:v>
                </c:pt>
                <c:pt idx="1598">
                  <c:v>41486.762974536985</c:v>
                </c:pt>
                <c:pt idx="1599">
                  <c:v>41486.766446759175</c:v>
                </c:pt>
                <c:pt idx="1600">
                  <c:v>41486.769918981474</c:v>
                </c:pt>
                <c:pt idx="1601">
                  <c:v>41486.773391203584</c:v>
                </c:pt>
                <c:pt idx="1602">
                  <c:v>41486.776863425941</c:v>
                </c:pt>
                <c:pt idx="1603">
                  <c:v>41486.780335648211</c:v>
                </c:pt>
                <c:pt idx="1604">
                  <c:v>41486.783807870372</c:v>
                </c:pt>
                <c:pt idx="1605">
                  <c:v>41486.787280092591</c:v>
                </c:pt>
                <c:pt idx="1606">
                  <c:v>41486.790752314708</c:v>
                </c:pt>
                <c:pt idx="1607">
                  <c:v>41486.794224536985</c:v>
                </c:pt>
                <c:pt idx="1608">
                  <c:v>41486.7975810184</c:v>
                </c:pt>
                <c:pt idx="1609">
                  <c:v>41486.801053240742</c:v>
                </c:pt>
                <c:pt idx="1610">
                  <c:v>41486.804525463012</c:v>
                </c:pt>
                <c:pt idx="1611">
                  <c:v>41486.807997685188</c:v>
                </c:pt>
                <c:pt idx="1612">
                  <c:v>41486.811469907407</c:v>
                </c:pt>
                <c:pt idx="1613">
                  <c:v>41486.814942129633</c:v>
                </c:pt>
                <c:pt idx="1614">
                  <c:v>41486.81841435199</c:v>
                </c:pt>
                <c:pt idx="1615">
                  <c:v>41486.821990740726</c:v>
                </c:pt>
                <c:pt idx="1616">
                  <c:v>41486.825462962857</c:v>
                </c:pt>
                <c:pt idx="1617">
                  <c:v>41486.828935185193</c:v>
                </c:pt>
                <c:pt idx="1618">
                  <c:v>41486.832407407412</c:v>
                </c:pt>
                <c:pt idx="1619">
                  <c:v>41486.835879629631</c:v>
                </c:pt>
                <c:pt idx="1620">
                  <c:v>41486.83935185185</c:v>
                </c:pt>
                <c:pt idx="1621">
                  <c:v>41486.842824074236</c:v>
                </c:pt>
                <c:pt idx="1622">
                  <c:v>41486.84629629655</c:v>
                </c:pt>
                <c:pt idx="1623">
                  <c:v>41486.849768518521</c:v>
                </c:pt>
                <c:pt idx="1624">
                  <c:v>41486.85324074074</c:v>
                </c:pt>
                <c:pt idx="1625">
                  <c:v>41486.856712963003</c:v>
                </c:pt>
                <c:pt idx="1626">
                  <c:v>41486.860185185185</c:v>
                </c:pt>
                <c:pt idx="1627">
                  <c:v>41486.863657407412</c:v>
                </c:pt>
                <c:pt idx="1628">
                  <c:v>41486.867129629594</c:v>
                </c:pt>
                <c:pt idx="1629">
                  <c:v>41486.870486111104</c:v>
                </c:pt>
                <c:pt idx="1630">
                  <c:v>41486.87395833333</c:v>
                </c:pt>
                <c:pt idx="1631">
                  <c:v>41486.877430555556</c:v>
                </c:pt>
                <c:pt idx="1632">
                  <c:v>41486.880902777782</c:v>
                </c:pt>
                <c:pt idx="1633">
                  <c:v>41486.884375000118</c:v>
                </c:pt>
                <c:pt idx="1634">
                  <c:v>41486.887847222242</c:v>
                </c:pt>
                <c:pt idx="1635">
                  <c:v>41486.891423610919</c:v>
                </c:pt>
                <c:pt idx="1636">
                  <c:v>41486.894895833335</c:v>
                </c:pt>
                <c:pt idx="1637">
                  <c:v>41486.898368055561</c:v>
                </c:pt>
                <c:pt idx="1638">
                  <c:v>41486.90184027778</c:v>
                </c:pt>
                <c:pt idx="1639">
                  <c:v>41486.905312500006</c:v>
                </c:pt>
                <c:pt idx="1640">
                  <c:v>41486.908784722225</c:v>
                </c:pt>
                <c:pt idx="1641">
                  <c:v>41486.912256944648</c:v>
                </c:pt>
                <c:pt idx="1642">
                  <c:v>41486.915729166656</c:v>
                </c:pt>
                <c:pt idx="1643">
                  <c:v>41486.919201389013</c:v>
                </c:pt>
                <c:pt idx="1644">
                  <c:v>41486.922673610992</c:v>
                </c:pt>
                <c:pt idx="1645">
                  <c:v>41486.926145833182</c:v>
                </c:pt>
                <c:pt idx="1646">
                  <c:v>41486.929618055561</c:v>
                </c:pt>
                <c:pt idx="1647">
                  <c:v>41486.93309027778</c:v>
                </c:pt>
                <c:pt idx="1648">
                  <c:v>41486.936562500006</c:v>
                </c:pt>
                <c:pt idx="1649">
                  <c:v>41486.940034722233</c:v>
                </c:pt>
                <c:pt idx="1650">
                  <c:v>41486.943391203706</c:v>
                </c:pt>
                <c:pt idx="1651">
                  <c:v>41486.946863426085</c:v>
                </c:pt>
                <c:pt idx="1652">
                  <c:v>41486.950335648304</c:v>
                </c:pt>
                <c:pt idx="1653">
                  <c:v>41486.953807870392</c:v>
                </c:pt>
                <c:pt idx="1654">
                  <c:v>41486.957280092603</c:v>
                </c:pt>
                <c:pt idx="1655">
                  <c:v>41486.960856481492</c:v>
                </c:pt>
                <c:pt idx="1656">
                  <c:v>41486.964328703674</c:v>
                </c:pt>
                <c:pt idx="1657">
                  <c:v>41486.967800925922</c:v>
                </c:pt>
                <c:pt idx="1658">
                  <c:v>41486.971273148243</c:v>
                </c:pt>
                <c:pt idx="1659">
                  <c:v>41486.974745370368</c:v>
                </c:pt>
                <c:pt idx="1660">
                  <c:v>41486.978217592718</c:v>
                </c:pt>
                <c:pt idx="1661">
                  <c:v>41486.981689814806</c:v>
                </c:pt>
                <c:pt idx="1662">
                  <c:v>41486.985162037025</c:v>
                </c:pt>
                <c:pt idx="1663">
                  <c:v>41486.988634259375</c:v>
                </c:pt>
                <c:pt idx="1664">
                  <c:v>41486.992106481484</c:v>
                </c:pt>
                <c:pt idx="1665">
                  <c:v>41486.995578703674</c:v>
                </c:pt>
                <c:pt idx="1666">
                  <c:v>41486.999050925922</c:v>
                </c:pt>
                <c:pt idx="1667">
                  <c:v>41487.002523148243</c:v>
                </c:pt>
                <c:pt idx="1668">
                  <c:v>41487.005995370368</c:v>
                </c:pt>
                <c:pt idx="1669">
                  <c:v>41487.009467592594</c:v>
                </c:pt>
                <c:pt idx="1670">
                  <c:v>41487.012939814813</c:v>
                </c:pt>
                <c:pt idx="1671">
                  <c:v>41487.016412037039</c:v>
                </c:pt>
                <c:pt idx="1672">
                  <c:v>41487.019768518505</c:v>
                </c:pt>
                <c:pt idx="1673">
                  <c:v>41487.023240740724</c:v>
                </c:pt>
                <c:pt idx="1674">
                  <c:v>41487.026712962965</c:v>
                </c:pt>
                <c:pt idx="1675">
                  <c:v>41487.030289351853</c:v>
                </c:pt>
                <c:pt idx="1676">
                  <c:v>41487.033761573934</c:v>
                </c:pt>
                <c:pt idx="1677">
                  <c:v>41487.037233796298</c:v>
                </c:pt>
                <c:pt idx="1678">
                  <c:v>41487.040706018517</c:v>
                </c:pt>
                <c:pt idx="1679">
                  <c:v>41487.044178240743</c:v>
                </c:pt>
                <c:pt idx="1680">
                  <c:v>41487.047650462962</c:v>
                </c:pt>
                <c:pt idx="1681">
                  <c:v>41487.051122685174</c:v>
                </c:pt>
                <c:pt idx="1682">
                  <c:v>41487.054594907517</c:v>
                </c:pt>
                <c:pt idx="1683">
                  <c:v>41487.058067129641</c:v>
                </c:pt>
                <c:pt idx="1684">
                  <c:v>41487.061539351853</c:v>
                </c:pt>
                <c:pt idx="1685">
                  <c:v>41487.065011574072</c:v>
                </c:pt>
                <c:pt idx="1686">
                  <c:v>41487.068483796284</c:v>
                </c:pt>
                <c:pt idx="1687">
                  <c:v>41487.071956018517</c:v>
                </c:pt>
                <c:pt idx="1688">
                  <c:v>41487.075428240736</c:v>
                </c:pt>
                <c:pt idx="1689">
                  <c:v>41487.078900462962</c:v>
                </c:pt>
                <c:pt idx="1690">
                  <c:v>41487.082372685189</c:v>
                </c:pt>
                <c:pt idx="1691">
                  <c:v>41487.085844907408</c:v>
                </c:pt>
                <c:pt idx="1692">
                  <c:v>41487.089317129641</c:v>
                </c:pt>
                <c:pt idx="1693">
                  <c:v>41487.092673610976</c:v>
                </c:pt>
                <c:pt idx="1694">
                  <c:v>41487.096145833159</c:v>
                </c:pt>
                <c:pt idx="1695">
                  <c:v>41487.099722222185</c:v>
                </c:pt>
                <c:pt idx="1696">
                  <c:v>41487.103194444448</c:v>
                </c:pt>
                <c:pt idx="1697">
                  <c:v>41487.106666666594</c:v>
                </c:pt>
                <c:pt idx="1698">
                  <c:v>41487.110138888893</c:v>
                </c:pt>
                <c:pt idx="1699">
                  <c:v>41487.113611111105</c:v>
                </c:pt>
                <c:pt idx="1700">
                  <c:v>41487.117083333324</c:v>
                </c:pt>
                <c:pt idx="1701">
                  <c:v>41487.120555555557</c:v>
                </c:pt>
                <c:pt idx="1702">
                  <c:v>41487.124027777776</c:v>
                </c:pt>
                <c:pt idx="1703">
                  <c:v>41487.127499999995</c:v>
                </c:pt>
                <c:pt idx="1704">
                  <c:v>41487.155995370369</c:v>
                </c:pt>
                <c:pt idx="1705">
                  <c:v>41487.159467592595</c:v>
                </c:pt>
                <c:pt idx="1706">
                  <c:v>41487.162939814814</c:v>
                </c:pt>
                <c:pt idx="1707">
                  <c:v>41487.166412037026</c:v>
                </c:pt>
                <c:pt idx="1708">
                  <c:v>41487.169884259194</c:v>
                </c:pt>
                <c:pt idx="1709">
                  <c:v>41487.173240740725</c:v>
                </c:pt>
                <c:pt idx="1710">
                  <c:v>41487.176712962966</c:v>
                </c:pt>
                <c:pt idx="1711">
                  <c:v>41487.180185185185</c:v>
                </c:pt>
                <c:pt idx="1712">
                  <c:v>41487.183657407411</c:v>
                </c:pt>
                <c:pt idx="1713">
                  <c:v>41487.187129629594</c:v>
                </c:pt>
                <c:pt idx="1714">
                  <c:v>41487.190706018504</c:v>
                </c:pt>
                <c:pt idx="1715">
                  <c:v>41487.194178240738</c:v>
                </c:pt>
                <c:pt idx="1716">
                  <c:v>41487.197650462964</c:v>
                </c:pt>
                <c:pt idx="1717">
                  <c:v>41487.201122684986</c:v>
                </c:pt>
                <c:pt idx="1718">
                  <c:v>41487.204594907409</c:v>
                </c:pt>
                <c:pt idx="1719">
                  <c:v>41487.208067129628</c:v>
                </c:pt>
                <c:pt idx="1720">
                  <c:v>41487.211539351862</c:v>
                </c:pt>
                <c:pt idx="1721">
                  <c:v>41487.215011574073</c:v>
                </c:pt>
                <c:pt idx="1722">
                  <c:v>41487.2184837963</c:v>
                </c:pt>
                <c:pt idx="1723">
                  <c:v>41487.221956018504</c:v>
                </c:pt>
                <c:pt idx="1724">
                  <c:v>41487.225428240621</c:v>
                </c:pt>
                <c:pt idx="1725">
                  <c:v>41487.228900462964</c:v>
                </c:pt>
                <c:pt idx="1726">
                  <c:v>41487.232372685176</c:v>
                </c:pt>
                <c:pt idx="1727">
                  <c:v>41487.2358449073</c:v>
                </c:pt>
                <c:pt idx="1728">
                  <c:v>41487.239317129628</c:v>
                </c:pt>
                <c:pt idx="1729">
                  <c:v>41487.242789351854</c:v>
                </c:pt>
                <c:pt idx="1730">
                  <c:v>41487.246145833182</c:v>
                </c:pt>
                <c:pt idx="1731">
                  <c:v>41487.249618055561</c:v>
                </c:pt>
                <c:pt idx="1732">
                  <c:v>41487.25309027778</c:v>
                </c:pt>
                <c:pt idx="1733">
                  <c:v>41487.256562500006</c:v>
                </c:pt>
                <c:pt idx="1734">
                  <c:v>41487.260138888887</c:v>
                </c:pt>
                <c:pt idx="1735">
                  <c:v>41487.263657407406</c:v>
                </c:pt>
                <c:pt idx="1736">
                  <c:v>41487.267129629574</c:v>
                </c:pt>
                <c:pt idx="1737">
                  <c:v>41487.270601851727</c:v>
                </c:pt>
                <c:pt idx="1738">
                  <c:v>41487.274074074092</c:v>
                </c:pt>
                <c:pt idx="1739">
                  <c:v>41487.277546296296</c:v>
                </c:pt>
                <c:pt idx="1740">
                  <c:v>41487.281018518515</c:v>
                </c:pt>
                <c:pt idx="1741">
                  <c:v>41487.284490740734</c:v>
                </c:pt>
                <c:pt idx="1742">
                  <c:v>41487.287962962924</c:v>
                </c:pt>
                <c:pt idx="1743">
                  <c:v>41487.291435185063</c:v>
                </c:pt>
                <c:pt idx="1744">
                  <c:v>41487.294907407406</c:v>
                </c:pt>
                <c:pt idx="1745">
                  <c:v>41487.298379629625</c:v>
                </c:pt>
                <c:pt idx="1746">
                  <c:v>41487.301851851851</c:v>
                </c:pt>
                <c:pt idx="1747">
                  <c:v>41487.305324074092</c:v>
                </c:pt>
                <c:pt idx="1748">
                  <c:v>41487.308796296456</c:v>
                </c:pt>
                <c:pt idx="1749">
                  <c:v>41487.312268518603</c:v>
                </c:pt>
                <c:pt idx="1750">
                  <c:v>41487.315740740734</c:v>
                </c:pt>
                <c:pt idx="1751">
                  <c:v>41487.319212963012</c:v>
                </c:pt>
                <c:pt idx="1752">
                  <c:v>41487.322569444623</c:v>
                </c:pt>
                <c:pt idx="1753">
                  <c:v>41487.326041666594</c:v>
                </c:pt>
                <c:pt idx="1754">
                  <c:v>41487.329513888893</c:v>
                </c:pt>
                <c:pt idx="1755">
                  <c:v>41487.333090277782</c:v>
                </c:pt>
                <c:pt idx="1756">
                  <c:v>41487.336562500001</c:v>
                </c:pt>
                <c:pt idx="1757">
                  <c:v>41487.340034722241</c:v>
                </c:pt>
                <c:pt idx="1758">
                  <c:v>41487.343506944599</c:v>
                </c:pt>
                <c:pt idx="1759">
                  <c:v>41487.346979166774</c:v>
                </c:pt>
                <c:pt idx="1760">
                  <c:v>41487.350451389044</c:v>
                </c:pt>
                <c:pt idx="1761">
                  <c:v>41487.353923611074</c:v>
                </c:pt>
                <c:pt idx="1762">
                  <c:v>41487.357395833336</c:v>
                </c:pt>
                <c:pt idx="1763">
                  <c:v>41487.360868055563</c:v>
                </c:pt>
                <c:pt idx="1764">
                  <c:v>41487.386793981481</c:v>
                </c:pt>
                <c:pt idx="1765">
                  <c:v>41487.390335648211</c:v>
                </c:pt>
                <c:pt idx="1766">
                  <c:v>41487.393807870372</c:v>
                </c:pt>
                <c:pt idx="1767">
                  <c:v>41487.397280092591</c:v>
                </c:pt>
                <c:pt idx="1768">
                  <c:v>41487.400752314818</c:v>
                </c:pt>
                <c:pt idx="1769">
                  <c:v>41487.404224537036</c:v>
                </c:pt>
                <c:pt idx="1770">
                  <c:v>41487.407696759255</c:v>
                </c:pt>
                <c:pt idx="1771">
                  <c:v>41487.411168981474</c:v>
                </c:pt>
                <c:pt idx="1772">
                  <c:v>41487.414641203701</c:v>
                </c:pt>
                <c:pt idx="1773">
                  <c:v>41487.418113426123</c:v>
                </c:pt>
                <c:pt idx="1774">
                  <c:v>41487.421585648146</c:v>
                </c:pt>
                <c:pt idx="1775">
                  <c:v>41487.425057870372</c:v>
                </c:pt>
                <c:pt idx="1776">
                  <c:v>41487.428530092613</c:v>
                </c:pt>
                <c:pt idx="1777">
                  <c:v>41487.432002314818</c:v>
                </c:pt>
                <c:pt idx="1778">
                  <c:v>41487.435474536986</c:v>
                </c:pt>
                <c:pt idx="1779">
                  <c:v>41487.438946759255</c:v>
                </c:pt>
                <c:pt idx="1780">
                  <c:v>41487.442418981482</c:v>
                </c:pt>
                <c:pt idx="1781">
                  <c:v>41487.445891203701</c:v>
                </c:pt>
                <c:pt idx="1782">
                  <c:v>41487.449363425942</c:v>
                </c:pt>
                <c:pt idx="1783">
                  <c:v>41487.452835648335</c:v>
                </c:pt>
                <c:pt idx="1784">
                  <c:v>41487.456307870489</c:v>
                </c:pt>
                <c:pt idx="1785">
                  <c:v>41487.459780092591</c:v>
                </c:pt>
                <c:pt idx="1786">
                  <c:v>41487.463252314818</c:v>
                </c:pt>
                <c:pt idx="1787">
                  <c:v>41487.466608796298</c:v>
                </c:pt>
                <c:pt idx="1788">
                  <c:v>41487.470081018517</c:v>
                </c:pt>
                <c:pt idx="1789">
                  <c:v>41487.473553240743</c:v>
                </c:pt>
                <c:pt idx="1790">
                  <c:v>41487.477025462962</c:v>
                </c:pt>
                <c:pt idx="1791">
                  <c:v>41487.480497685188</c:v>
                </c:pt>
                <c:pt idx="1792">
                  <c:v>41487.483969907407</c:v>
                </c:pt>
                <c:pt idx="1793">
                  <c:v>41487.487442129626</c:v>
                </c:pt>
                <c:pt idx="1794">
                  <c:v>41487.490914351853</c:v>
                </c:pt>
                <c:pt idx="1795">
                  <c:v>41487.494490740726</c:v>
                </c:pt>
                <c:pt idx="1796">
                  <c:v>41487.497962962851</c:v>
                </c:pt>
                <c:pt idx="1797">
                  <c:v>41487.501435185186</c:v>
                </c:pt>
                <c:pt idx="1798">
                  <c:v>41487.504907407412</c:v>
                </c:pt>
                <c:pt idx="1799">
                  <c:v>41487.508379629631</c:v>
                </c:pt>
                <c:pt idx="1800">
                  <c:v>41487.51185185185</c:v>
                </c:pt>
                <c:pt idx="1801">
                  <c:v>41487.515324074091</c:v>
                </c:pt>
                <c:pt idx="1802">
                  <c:v>41487.518796296441</c:v>
                </c:pt>
                <c:pt idx="1803">
                  <c:v>41487.522268518522</c:v>
                </c:pt>
                <c:pt idx="1804">
                  <c:v>41487.525740740566</c:v>
                </c:pt>
                <c:pt idx="1805">
                  <c:v>41487.52921296296</c:v>
                </c:pt>
                <c:pt idx="1806">
                  <c:v>41487.532685185186</c:v>
                </c:pt>
                <c:pt idx="1807">
                  <c:v>41487.536157407412</c:v>
                </c:pt>
                <c:pt idx="1808">
                  <c:v>41487.539513888893</c:v>
                </c:pt>
                <c:pt idx="1809">
                  <c:v>41487.542986111104</c:v>
                </c:pt>
                <c:pt idx="1810">
                  <c:v>41487.546458333331</c:v>
                </c:pt>
                <c:pt idx="1811">
                  <c:v>41487.549930555557</c:v>
                </c:pt>
                <c:pt idx="1812">
                  <c:v>41487.553402777776</c:v>
                </c:pt>
                <c:pt idx="1813">
                  <c:v>41487.55687500014</c:v>
                </c:pt>
                <c:pt idx="1814">
                  <c:v>41487.560347222221</c:v>
                </c:pt>
                <c:pt idx="1815">
                  <c:v>41487.563923610927</c:v>
                </c:pt>
                <c:pt idx="1816">
                  <c:v>41487.567395833197</c:v>
                </c:pt>
                <c:pt idx="1817">
                  <c:v>41487.570868055562</c:v>
                </c:pt>
                <c:pt idx="1818">
                  <c:v>41487.574340277781</c:v>
                </c:pt>
                <c:pt idx="1819">
                  <c:v>41487.5778125</c:v>
                </c:pt>
                <c:pt idx="1820">
                  <c:v>41487.581284722204</c:v>
                </c:pt>
                <c:pt idx="1821">
                  <c:v>41487.584756944576</c:v>
                </c:pt>
                <c:pt idx="1822">
                  <c:v>41487.588229166693</c:v>
                </c:pt>
                <c:pt idx="1823">
                  <c:v>41487.591701388876</c:v>
                </c:pt>
                <c:pt idx="1824">
                  <c:v>41487.595173610927</c:v>
                </c:pt>
                <c:pt idx="1825">
                  <c:v>41487.598645833197</c:v>
                </c:pt>
                <c:pt idx="1826">
                  <c:v>41487.602118055562</c:v>
                </c:pt>
                <c:pt idx="1827">
                  <c:v>41487.605590277781</c:v>
                </c:pt>
                <c:pt idx="1828">
                  <c:v>41487.609062499992</c:v>
                </c:pt>
                <c:pt idx="1829">
                  <c:v>41487.61241898148</c:v>
                </c:pt>
                <c:pt idx="1830">
                  <c:v>41487.615995370368</c:v>
                </c:pt>
                <c:pt idx="1831">
                  <c:v>41487.619467592594</c:v>
                </c:pt>
                <c:pt idx="1832">
                  <c:v>41487.622939814806</c:v>
                </c:pt>
                <c:pt idx="1833">
                  <c:v>41487.626412037025</c:v>
                </c:pt>
                <c:pt idx="1834">
                  <c:v>41487.629884259186</c:v>
                </c:pt>
                <c:pt idx="1835">
                  <c:v>41487.633356481485</c:v>
                </c:pt>
                <c:pt idx="1836">
                  <c:v>41487.636828703704</c:v>
                </c:pt>
                <c:pt idx="1837">
                  <c:v>41487.640300925923</c:v>
                </c:pt>
                <c:pt idx="1838">
                  <c:v>41487.643773148149</c:v>
                </c:pt>
                <c:pt idx="1839">
                  <c:v>41487.647245370368</c:v>
                </c:pt>
                <c:pt idx="1840">
                  <c:v>41487.650717592602</c:v>
                </c:pt>
                <c:pt idx="1841">
                  <c:v>41487.654189814806</c:v>
                </c:pt>
                <c:pt idx="1842">
                  <c:v>41487.657662037025</c:v>
                </c:pt>
                <c:pt idx="1843">
                  <c:v>41487.661134259186</c:v>
                </c:pt>
                <c:pt idx="1844">
                  <c:v>41487.664606481485</c:v>
                </c:pt>
                <c:pt idx="1845">
                  <c:v>41487.668078703704</c:v>
                </c:pt>
                <c:pt idx="1846">
                  <c:v>41487.681875000002</c:v>
                </c:pt>
                <c:pt idx="1847">
                  <c:v>41487.685347222221</c:v>
                </c:pt>
                <c:pt idx="1848">
                  <c:v>41487.688819444695</c:v>
                </c:pt>
                <c:pt idx="1849">
                  <c:v>41487.692291666594</c:v>
                </c:pt>
                <c:pt idx="1850">
                  <c:v>41487.695763888718</c:v>
                </c:pt>
                <c:pt idx="1851">
                  <c:v>41487.699236111104</c:v>
                </c:pt>
                <c:pt idx="1852">
                  <c:v>41487.702708333214</c:v>
                </c:pt>
                <c:pt idx="1853">
                  <c:v>41487.706180555397</c:v>
                </c:pt>
                <c:pt idx="1854">
                  <c:v>41487.709652777776</c:v>
                </c:pt>
                <c:pt idx="1855">
                  <c:v>41487.713124999995</c:v>
                </c:pt>
                <c:pt idx="1856">
                  <c:v>41487.716597222243</c:v>
                </c:pt>
                <c:pt idx="1857">
                  <c:v>41487.720069444447</c:v>
                </c:pt>
                <c:pt idx="1858">
                  <c:v>41487.723425925753</c:v>
                </c:pt>
                <c:pt idx="1859">
                  <c:v>41487.726898148212</c:v>
                </c:pt>
                <c:pt idx="1860">
                  <c:v>41487.730370370373</c:v>
                </c:pt>
                <c:pt idx="1861">
                  <c:v>41487.733842592585</c:v>
                </c:pt>
                <c:pt idx="1862">
                  <c:v>41487.737314814804</c:v>
                </c:pt>
                <c:pt idx="1863">
                  <c:v>41487.740787036986</c:v>
                </c:pt>
                <c:pt idx="1864">
                  <c:v>41487.744259259263</c:v>
                </c:pt>
                <c:pt idx="1865">
                  <c:v>41487.747731481475</c:v>
                </c:pt>
                <c:pt idx="1866">
                  <c:v>41487.751307870371</c:v>
                </c:pt>
                <c:pt idx="1867">
                  <c:v>41487.754780092589</c:v>
                </c:pt>
                <c:pt idx="1868">
                  <c:v>41487.758252314939</c:v>
                </c:pt>
                <c:pt idx="1869">
                  <c:v>41487.761724536838</c:v>
                </c:pt>
                <c:pt idx="1870">
                  <c:v>41487.765196759174</c:v>
                </c:pt>
                <c:pt idx="1871">
                  <c:v>41487.768668981364</c:v>
                </c:pt>
                <c:pt idx="1872">
                  <c:v>41487.772141203575</c:v>
                </c:pt>
                <c:pt idx="1873">
                  <c:v>41487.775613425933</c:v>
                </c:pt>
                <c:pt idx="1874">
                  <c:v>41487.779085648152</c:v>
                </c:pt>
                <c:pt idx="1875">
                  <c:v>41487.782557870392</c:v>
                </c:pt>
                <c:pt idx="1876">
                  <c:v>41487.786030092611</c:v>
                </c:pt>
                <c:pt idx="1877">
                  <c:v>41487.789502314816</c:v>
                </c:pt>
                <c:pt idx="1878">
                  <c:v>41487.792974536984</c:v>
                </c:pt>
                <c:pt idx="1879">
                  <c:v>41487.796331018515</c:v>
                </c:pt>
                <c:pt idx="1880">
                  <c:v>41487.799803240734</c:v>
                </c:pt>
                <c:pt idx="1881">
                  <c:v>41487.803275463011</c:v>
                </c:pt>
                <c:pt idx="1882">
                  <c:v>41487.806747685187</c:v>
                </c:pt>
                <c:pt idx="1883">
                  <c:v>41487.810219907609</c:v>
                </c:pt>
                <c:pt idx="1884">
                  <c:v>41487.813692129632</c:v>
                </c:pt>
                <c:pt idx="1885">
                  <c:v>41487.817164351851</c:v>
                </c:pt>
                <c:pt idx="1886">
                  <c:v>41487.820740740724</c:v>
                </c:pt>
                <c:pt idx="1887">
                  <c:v>41487.824212963002</c:v>
                </c:pt>
                <c:pt idx="1888">
                  <c:v>41487.827685185184</c:v>
                </c:pt>
                <c:pt idx="1889">
                  <c:v>41487.831157407411</c:v>
                </c:pt>
                <c:pt idx="1890">
                  <c:v>41487.834629629629</c:v>
                </c:pt>
                <c:pt idx="1891">
                  <c:v>41487.838101851834</c:v>
                </c:pt>
                <c:pt idx="1892">
                  <c:v>41487.841574074213</c:v>
                </c:pt>
                <c:pt idx="1893">
                  <c:v>41487.84504629641</c:v>
                </c:pt>
                <c:pt idx="1894">
                  <c:v>41487.848518518666</c:v>
                </c:pt>
                <c:pt idx="1895">
                  <c:v>41487.851990740739</c:v>
                </c:pt>
                <c:pt idx="1896">
                  <c:v>41487.855462962965</c:v>
                </c:pt>
                <c:pt idx="1897">
                  <c:v>41487.858935185213</c:v>
                </c:pt>
                <c:pt idx="1898">
                  <c:v>41487.862407407411</c:v>
                </c:pt>
                <c:pt idx="1899">
                  <c:v>41487.865879629629</c:v>
                </c:pt>
                <c:pt idx="1900">
                  <c:v>41487.86923611111</c:v>
                </c:pt>
                <c:pt idx="1901">
                  <c:v>41487.872708333336</c:v>
                </c:pt>
                <c:pt idx="1902">
                  <c:v>41487.876180555555</c:v>
                </c:pt>
                <c:pt idx="1903">
                  <c:v>41487.879652777781</c:v>
                </c:pt>
                <c:pt idx="1904">
                  <c:v>41487.883125</c:v>
                </c:pt>
                <c:pt idx="1905">
                  <c:v>41487.886597222408</c:v>
                </c:pt>
                <c:pt idx="1906">
                  <c:v>41487.890173610984</c:v>
                </c:pt>
                <c:pt idx="1907">
                  <c:v>41487.893645833174</c:v>
                </c:pt>
                <c:pt idx="1908">
                  <c:v>41487.897118055553</c:v>
                </c:pt>
                <c:pt idx="1909">
                  <c:v>41487.900590277895</c:v>
                </c:pt>
                <c:pt idx="1910">
                  <c:v>41487.904062500005</c:v>
                </c:pt>
                <c:pt idx="1911">
                  <c:v>41487.907534722232</c:v>
                </c:pt>
                <c:pt idx="1912">
                  <c:v>41487.911006944443</c:v>
                </c:pt>
                <c:pt idx="1913">
                  <c:v>41487.914479166669</c:v>
                </c:pt>
                <c:pt idx="1914">
                  <c:v>41487.917951389012</c:v>
                </c:pt>
                <c:pt idx="1915">
                  <c:v>41487.921423610904</c:v>
                </c:pt>
                <c:pt idx="1916">
                  <c:v>41487.924895833334</c:v>
                </c:pt>
                <c:pt idx="1917">
                  <c:v>41487.928368055553</c:v>
                </c:pt>
                <c:pt idx="1918">
                  <c:v>41487.931840277779</c:v>
                </c:pt>
                <c:pt idx="1919">
                  <c:v>41487.935312500005</c:v>
                </c:pt>
                <c:pt idx="1920">
                  <c:v>41487.938784722224</c:v>
                </c:pt>
                <c:pt idx="1921">
                  <c:v>41487.942141203705</c:v>
                </c:pt>
                <c:pt idx="1922">
                  <c:v>41487.945613426069</c:v>
                </c:pt>
                <c:pt idx="1923">
                  <c:v>41487.949085648193</c:v>
                </c:pt>
                <c:pt idx="1924">
                  <c:v>41487.952557870551</c:v>
                </c:pt>
                <c:pt idx="1925">
                  <c:v>41487.956030092741</c:v>
                </c:pt>
                <c:pt idx="1926">
                  <c:v>41487.959606481483</c:v>
                </c:pt>
                <c:pt idx="1927">
                  <c:v>41487.963078703593</c:v>
                </c:pt>
                <c:pt idx="1928">
                  <c:v>41487.966550925943</c:v>
                </c:pt>
                <c:pt idx="1929">
                  <c:v>41487.970023148213</c:v>
                </c:pt>
                <c:pt idx="1930">
                  <c:v>41487.973495370381</c:v>
                </c:pt>
                <c:pt idx="1931">
                  <c:v>41487.976967592593</c:v>
                </c:pt>
                <c:pt idx="1932">
                  <c:v>41487.980486111104</c:v>
                </c:pt>
                <c:pt idx="1933">
                  <c:v>41487.983958333331</c:v>
                </c:pt>
                <c:pt idx="1934">
                  <c:v>41487.987430555557</c:v>
                </c:pt>
                <c:pt idx="1935">
                  <c:v>41487.990902777776</c:v>
                </c:pt>
                <c:pt idx="1936">
                  <c:v>41487.994375000002</c:v>
                </c:pt>
                <c:pt idx="1937">
                  <c:v>41487.997847222221</c:v>
                </c:pt>
                <c:pt idx="1938">
                  <c:v>41488.001319444615</c:v>
                </c:pt>
                <c:pt idx="1939">
                  <c:v>41488.004791666594</c:v>
                </c:pt>
                <c:pt idx="1940">
                  <c:v>41488.008263888893</c:v>
                </c:pt>
                <c:pt idx="1941">
                  <c:v>41488.011736111104</c:v>
                </c:pt>
                <c:pt idx="1942">
                  <c:v>41488.015196759254</c:v>
                </c:pt>
                <c:pt idx="1943">
                  <c:v>41488.01866898148</c:v>
                </c:pt>
                <c:pt idx="1944">
                  <c:v>41488.022141203575</c:v>
                </c:pt>
                <c:pt idx="1945">
                  <c:v>41488.025613425933</c:v>
                </c:pt>
                <c:pt idx="1946">
                  <c:v>41488.029085648152</c:v>
                </c:pt>
                <c:pt idx="1947">
                  <c:v>41488.032557870392</c:v>
                </c:pt>
                <c:pt idx="1948">
                  <c:v>41488.036030092611</c:v>
                </c:pt>
                <c:pt idx="1949">
                  <c:v>41488.039502314816</c:v>
                </c:pt>
                <c:pt idx="1950">
                  <c:v>41488.042974537035</c:v>
                </c:pt>
                <c:pt idx="1951">
                  <c:v>41488.046446759254</c:v>
                </c:pt>
                <c:pt idx="1952">
                  <c:v>41488.04991898148</c:v>
                </c:pt>
                <c:pt idx="1953">
                  <c:v>41488.053391203706</c:v>
                </c:pt>
                <c:pt idx="1954">
                  <c:v>41488.0568634261</c:v>
                </c:pt>
                <c:pt idx="1955">
                  <c:v>41488.060335648202</c:v>
                </c:pt>
                <c:pt idx="1956">
                  <c:v>41488.063807870371</c:v>
                </c:pt>
                <c:pt idx="1957">
                  <c:v>41488.067280092589</c:v>
                </c:pt>
                <c:pt idx="1958">
                  <c:v>41488.070752314816</c:v>
                </c:pt>
                <c:pt idx="1959">
                  <c:v>41488.074224537035</c:v>
                </c:pt>
                <c:pt idx="1960">
                  <c:v>41488.077696759254</c:v>
                </c:pt>
                <c:pt idx="1961">
                  <c:v>41488.081168981364</c:v>
                </c:pt>
                <c:pt idx="1962">
                  <c:v>41488.084641203706</c:v>
                </c:pt>
                <c:pt idx="1963">
                  <c:v>41488.0881134261</c:v>
                </c:pt>
                <c:pt idx="1964">
                  <c:v>41488.091469907224</c:v>
                </c:pt>
                <c:pt idx="1965">
                  <c:v>41488.094942129625</c:v>
                </c:pt>
                <c:pt idx="1966">
                  <c:v>41488.098414351851</c:v>
                </c:pt>
                <c:pt idx="1967">
                  <c:v>41488.101886574077</c:v>
                </c:pt>
                <c:pt idx="1968">
                  <c:v>41488.105358796296</c:v>
                </c:pt>
                <c:pt idx="1969">
                  <c:v>41488.108831018602</c:v>
                </c:pt>
                <c:pt idx="1970">
                  <c:v>41488.112303240741</c:v>
                </c:pt>
                <c:pt idx="1971">
                  <c:v>41488.11577546296</c:v>
                </c:pt>
                <c:pt idx="1972">
                  <c:v>41488.119351851834</c:v>
                </c:pt>
                <c:pt idx="1973">
                  <c:v>41488.122824074082</c:v>
                </c:pt>
                <c:pt idx="1974">
                  <c:v>41488.12629629641</c:v>
                </c:pt>
                <c:pt idx="1975">
                  <c:v>41488.154791666624</c:v>
                </c:pt>
                <c:pt idx="1976">
                  <c:v>41488.158263889003</c:v>
                </c:pt>
                <c:pt idx="1977">
                  <c:v>41488.161736110975</c:v>
                </c:pt>
                <c:pt idx="1978">
                  <c:v>41488.165092592586</c:v>
                </c:pt>
                <c:pt idx="1979">
                  <c:v>41488.168564814805</c:v>
                </c:pt>
                <c:pt idx="1980">
                  <c:v>41488.172037037039</c:v>
                </c:pt>
                <c:pt idx="1981">
                  <c:v>41488.175509259258</c:v>
                </c:pt>
                <c:pt idx="1982">
                  <c:v>41488.178981481484</c:v>
                </c:pt>
                <c:pt idx="1983">
                  <c:v>41488.182453703674</c:v>
                </c:pt>
                <c:pt idx="1984">
                  <c:v>41488.185925925929</c:v>
                </c:pt>
                <c:pt idx="1985">
                  <c:v>41488.189502314817</c:v>
                </c:pt>
                <c:pt idx="1986">
                  <c:v>41488.192974536985</c:v>
                </c:pt>
                <c:pt idx="1987">
                  <c:v>41488.196446759175</c:v>
                </c:pt>
                <c:pt idx="1988">
                  <c:v>41488.199918981474</c:v>
                </c:pt>
                <c:pt idx="1989">
                  <c:v>41488.203391203584</c:v>
                </c:pt>
                <c:pt idx="1990">
                  <c:v>41488.206863425941</c:v>
                </c:pt>
                <c:pt idx="1991">
                  <c:v>41488.210335648211</c:v>
                </c:pt>
                <c:pt idx="1992">
                  <c:v>41488.213807870372</c:v>
                </c:pt>
                <c:pt idx="1993">
                  <c:v>41488.217280092591</c:v>
                </c:pt>
                <c:pt idx="1994">
                  <c:v>41488.220752314774</c:v>
                </c:pt>
                <c:pt idx="1995">
                  <c:v>41488.224224536985</c:v>
                </c:pt>
                <c:pt idx="1996">
                  <c:v>41488.227696759175</c:v>
                </c:pt>
                <c:pt idx="1997">
                  <c:v>41488.231168981256</c:v>
                </c:pt>
                <c:pt idx="1998">
                  <c:v>41488.234641203584</c:v>
                </c:pt>
                <c:pt idx="1999">
                  <c:v>41488.237997685072</c:v>
                </c:pt>
                <c:pt idx="2000">
                  <c:v>41488.241469907247</c:v>
                </c:pt>
                <c:pt idx="2001">
                  <c:v>41488.244942129626</c:v>
                </c:pt>
                <c:pt idx="2002">
                  <c:v>41488.248414351852</c:v>
                </c:pt>
                <c:pt idx="2003">
                  <c:v>41488.251886574071</c:v>
                </c:pt>
                <c:pt idx="2004">
                  <c:v>41488.255358796298</c:v>
                </c:pt>
                <c:pt idx="2005">
                  <c:v>41488.258935185193</c:v>
                </c:pt>
                <c:pt idx="2006">
                  <c:v>41488.262407407405</c:v>
                </c:pt>
                <c:pt idx="2007">
                  <c:v>41488.265879629624</c:v>
                </c:pt>
                <c:pt idx="2008">
                  <c:v>41488.269351851704</c:v>
                </c:pt>
                <c:pt idx="2009">
                  <c:v>41488.272824074083</c:v>
                </c:pt>
                <c:pt idx="2010">
                  <c:v>41488.276296296426</c:v>
                </c:pt>
                <c:pt idx="2011">
                  <c:v>41488.279768518369</c:v>
                </c:pt>
                <c:pt idx="2012">
                  <c:v>41488.283240740726</c:v>
                </c:pt>
                <c:pt idx="2013">
                  <c:v>41488.286712962959</c:v>
                </c:pt>
                <c:pt idx="2014">
                  <c:v>41488.290185185047</c:v>
                </c:pt>
                <c:pt idx="2015">
                  <c:v>41488.293657407405</c:v>
                </c:pt>
                <c:pt idx="2016">
                  <c:v>41488.2971296295</c:v>
                </c:pt>
                <c:pt idx="2017">
                  <c:v>41488.30060185185</c:v>
                </c:pt>
                <c:pt idx="2018">
                  <c:v>41488.304074074236</c:v>
                </c:pt>
                <c:pt idx="2019">
                  <c:v>41488.307546296426</c:v>
                </c:pt>
                <c:pt idx="2020">
                  <c:v>41488.310902777783</c:v>
                </c:pt>
                <c:pt idx="2021">
                  <c:v>41488.31437500014</c:v>
                </c:pt>
                <c:pt idx="2022">
                  <c:v>41488.317847222243</c:v>
                </c:pt>
                <c:pt idx="2023">
                  <c:v>41488.321319444614</c:v>
                </c:pt>
                <c:pt idx="2024">
                  <c:v>41488.324791666586</c:v>
                </c:pt>
                <c:pt idx="2025">
                  <c:v>41488.328368055561</c:v>
                </c:pt>
                <c:pt idx="2026">
                  <c:v>41488.33184027778</c:v>
                </c:pt>
                <c:pt idx="2027">
                  <c:v>41488.335312500007</c:v>
                </c:pt>
                <c:pt idx="2028">
                  <c:v>41488.338784722226</c:v>
                </c:pt>
                <c:pt idx="2029">
                  <c:v>41488.342256944656</c:v>
                </c:pt>
                <c:pt idx="2030">
                  <c:v>41488.345729166664</c:v>
                </c:pt>
                <c:pt idx="2031">
                  <c:v>41488.349201389035</c:v>
                </c:pt>
                <c:pt idx="2032">
                  <c:v>41488.352673611109</c:v>
                </c:pt>
                <c:pt idx="2033">
                  <c:v>41488.356145833335</c:v>
                </c:pt>
                <c:pt idx="2034">
                  <c:v>41488.359618055612</c:v>
                </c:pt>
                <c:pt idx="2035">
                  <c:v>41488.36309027778</c:v>
                </c:pt>
                <c:pt idx="2036">
                  <c:v>41488.366562500007</c:v>
                </c:pt>
                <c:pt idx="2037">
                  <c:v>41488.370034722233</c:v>
                </c:pt>
                <c:pt idx="2038">
                  <c:v>41488.373506944576</c:v>
                </c:pt>
                <c:pt idx="2039">
                  <c:v>41488.376979166693</c:v>
                </c:pt>
                <c:pt idx="2040">
                  <c:v>41488.380451389035</c:v>
                </c:pt>
                <c:pt idx="2041">
                  <c:v>41488.383807870392</c:v>
                </c:pt>
                <c:pt idx="2042">
                  <c:v>41488.387280092611</c:v>
                </c:pt>
                <c:pt idx="2043">
                  <c:v>41488.390752314815</c:v>
                </c:pt>
                <c:pt idx="2044">
                  <c:v>41488.394224537034</c:v>
                </c:pt>
                <c:pt idx="2045">
                  <c:v>41488.397800925923</c:v>
                </c:pt>
                <c:pt idx="2046">
                  <c:v>41488.401273148243</c:v>
                </c:pt>
                <c:pt idx="2047">
                  <c:v>41488.404745370368</c:v>
                </c:pt>
                <c:pt idx="2048">
                  <c:v>41488.408217592718</c:v>
                </c:pt>
                <c:pt idx="2049">
                  <c:v>41488.411689814806</c:v>
                </c:pt>
                <c:pt idx="2050">
                  <c:v>41488.415162037025</c:v>
                </c:pt>
                <c:pt idx="2051">
                  <c:v>41488.418634259375</c:v>
                </c:pt>
                <c:pt idx="2052">
                  <c:v>41488.422106481485</c:v>
                </c:pt>
                <c:pt idx="2053">
                  <c:v>41488.425578703704</c:v>
                </c:pt>
                <c:pt idx="2054">
                  <c:v>41488.429050925923</c:v>
                </c:pt>
                <c:pt idx="2055">
                  <c:v>41488.432523148243</c:v>
                </c:pt>
                <c:pt idx="2056">
                  <c:v>41488.435995370368</c:v>
                </c:pt>
                <c:pt idx="2057">
                  <c:v>41488.439467592594</c:v>
                </c:pt>
                <c:pt idx="2058">
                  <c:v>41488.442939814813</c:v>
                </c:pt>
                <c:pt idx="2059">
                  <c:v>41488.446412037039</c:v>
                </c:pt>
                <c:pt idx="2060">
                  <c:v>41488.449884259258</c:v>
                </c:pt>
                <c:pt idx="2061">
                  <c:v>41488.453356481492</c:v>
                </c:pt>
                <c:pt idx="2062">
                  <c:v>41488.456712963001</c:v>
                </c:pt>
                <c:pt idx="2063">
                  <c:v>41488.460185185184</c:v>
                </c:pt>
                <c:pt idx="2064">
                  <c:v>41488.46365740741</c:v>
                </c:pt>
                <c:pt idx="2065">
                  <c:v>41488.467233796298</c:v>
                </c:pt>
                <c:pt idx="2066">
                  <c:v>41488.470706018517</c:v>
                </c:pt>
                <c:pt idx="2067">
                  <c:v>41488.47417824086</c:v>
                </c:pt>
                <c:pt idx="2068">
                  <c:v>41488.477650462963</c:v>
                </c:pt>
                <c:pt idx="2069">
                  <c:v>41488.481122685174</c:v>
                </c:pt>
                <c:pt idx="2070">
                  <c:v>41488.484594907517</c:v>
                </c:pt>
                <c:pt idx="2071">
                  <c:v>41488.488067129641</c:v>
                </c:pt>
                <c:pt idx="2072">
                  <c:v>41488.491539351853</c:v>
                </c:pt>
                <c:pt idx="2073">
                  <c:v>41488.495011574072</c:v>
                </c:pt>
                <c:pt idx="2074">
                  <c:v>41488.498483796284</c:v>
                </c:pt>
                <c:pt idx="2075">
                  <c:v>41488.501956018517</c:v>
                </c:pt>
                <c:pt idx="2076">
                  <c:v>41488.505428240744</c:v>
                </c:pt>
                <c:pt idx="2077">
                  <c:v>41488.508900462963</c:v>
                </c:pt>
                <c:pt idx="2078">
                  <c:v>41488.512372685182</c:v>
                </c:pt>
                <c:pt idx="2079">
                  <c:v>41488.515844907408</c:v>
                </c:pt>
                <c:pt idx="2080">
                  <c:v>41488.519317129641</c:v>
                </c:pt>
                <c:pt idx="2081">
                  <c:v>41488.522789351824</c:v>
                </c:pt>
                <c:pt idx="2082">
                  <c:v>41488.526261574072</c:v>
                </c:pt>
                <c:pt idx="2083">
                  <c:v>41488.529618055552</c:v>
                </c:pt>
                <c:pt idx="2084">
                  <c:v>41488.533090277779</c:v>
                </c:pt>
                <c:pt idx="2085">
                  <c:v>41488.536666666594</c:v>
                </c:pt>
                <c:pt idx="2086">
                  <c:v>41488.540138888893</c:v>
                </c:pt>
                <c:pt idx="2087">
                  <c:v>41488.543611111105</c:v>
                </c:pt>
                <c:pt idx="2088">
                  <c:v>41488.547083333324</c:v>
                </c:pt>
                <c:pt idx="2089">
                  <c:v>41488.550555555601</c:v>
                </c:pt>
                <c:pt idx="2090">
                  <c:v>41488.554027777791</c:v>
                </c:pt>
                <c:pt idx="2091">
                  <c:v>41488.557500000003</c:v>
                </c:pt>
                <c:pt idx="2092">
                  <c:v>41488.560972222222</c:v>
                </c:pt>
                <c:pt idx="2093">
                  <c:v>41488.564444444448</c:v>
                </c:pt>
                <c:pt idx="2094">
                  <c:v>41488.567916666594</c:v>
                </c:pt>
                <c:pt idx="2095">
                  <c:v>41488.571388888886</c:v>
                </c:pt>
                <c:pt idx="2096">
                  <c:v>41488.574861111105</c:v>
                </c:pt>
                <c:pt idx="2097">
                  <c:v>41488.578333333331</c:v>
                </c:pt>
                <c:pt idx="2098">
                  <c:v>41488.581805555557</c:v>
                </c:pt>
                <c:pt idx="2099">
                  <c:v>41488.585277777791</c:v>
                </c:pt>
                <c:pt idx="2100">
                  <c:v>41488.588750000003</c:v>
                </c:pt>
                <c:pt idx="2101">
                  <c:v>41488.592222222222</c:v>
                </c:pt>
                <c:pt idx="2102">
                  <c:v>41488.595694444448</c:v>
                </c:pt>
                <c:pt idx="2103">
                  <c:v>41488.599166666514</c:v>
                </c:pt>
                <c:pt idx="2104">
                  <c:v>41488.602523148213</c:v>
                </c:pt>
                <c:pt idx="2105">
                  <c:v>41488.606099537035</c:v>
                </c:pt>
                <c:pt idx="2106">
                  <c:v>41488.609571759254</c:v>
                </c:pt>
                <c:pt idx="2107">
                  <c:v>41488.613043981364</c:v>
                </c:pt>
                <c:pt idx="2108">
                  <c:v>41488.616516203743</c:v>
                </c:pt>
                <c:pt idx="2109">
                  <c:v>41488.619988425933</c:v>
                </c:pt>
                <c:pt idx="2110">
                  <c:v>41488.623460648028</c:v>
                </c:pt>
                <c:pt idx="2111">
                  <c:v>41488.626932870371</c:v>
                </c:pt>
                <c:pt idx="2112">
                  <c:v>41488.63040509259</c:v>
                </c:pt>
                <c:pt idx="2113">
                  <c:v>41488.633877314816</c:v>
                </c:pt>
                <c:pt idx="2114">
                  <c:v>41488.637349536984</c:v>
                </c:pt>
                <c:pt idx="2115">
                  <c:v>41488.640821759254</c:v>
                </c:pt>
                <c:pt idx="2116">
                  <c:v>41488.644293981481</c:v>
                </c:pt>
                <c:pt idx="2117">
                  <c:v>41488.647766203576</c:v>
                </c:pt>
                <c:pt idx="2118">
                  <c:v>41488.6512384261</c:v>
                </c:pt>
                <c:pt idx="2119">
                  <c:v>41488.654710648203</c:v>
                </c:pt>
                <c:pt idx="2120">
                  <c:v>41488.658182870371</c:v>
                </c:pt>
                <c:pt idx="2121">
                  <c:v>41488.66165509259</c:v>
                </c:pt>
                <c:pt idx="2122">
                  <c:v>41488.665127314707</c:v>
                </c:pt>
                <c:pt idx="2123">
                  <c:v>41488.668599537035</c:v>
                </c:pt>
                <c:pt idx="2124">
                  <c:v>41488.682395833326</c:v>
                </c:pt>
                <c:pt idx="2125">
                  <c:v>41488.685868055552</c:v>
                </c:pt>
                <c:pt idx="2126">
                  <c:v>41488.689340277779</c:v>
                </c:pt>
                <c:pt idx="2127">
                  <c:v>41488.692812500005</c:v>
                </c:pt>
                <c:pt idx="2128">
                  <c:v>41488.696284722224</c:v>
                </c:pt>
                <c:pt idx="2129">
                  <c:v>41488.699756944436</c:v>
                </c:pt>
                <c:pt idx="2130">
                  <c:v>41488.703229166655</c:v>
                </c:pt>
                <c:pt idx="2131">
                  <c:v>41488.706585648149</c:v>
                </c:pt>
                <c:pt idx="2132">
                  <c:v>41488.710057870368</c:v>
                </c:pt>
                <c:pt idx="2133">
                  <c:v>41488.713530092602</c:v>
                </c:pt>
                <c:pt idx="2134">
                  <c:v>41488.717106481476</c:v>
                </c:pt>
                <c:pt idx="2135">
                  <c:v>41488.720578703593</c:v>
                </c:pt>
                <c:pt idx="2136">
                  <c:v>41488.724050925928</c:v>
                </c:pt>
                <c:pt idx="2137">
                  <c:v>41488.727523148147</c:v>
                </c:pt>
                <c:pt idx="2138">
                  <c:v>41488.730995370373</c:v>
                </c:pt>
                <c:pt idx="2139">
                  <c:v>41488.734467592585</c:v>
                </c:pt>
                <c:pt idx="2140">
                  <c:v>41488.737939814804</c:v>
                </c:pt>
                <c:pt idx="2141">
                  <c:v>41488.741412036994</c:v>
                </c:pt>
                <c:pt idx="2142">
                  <c:v>41488.744884259257</c:v>
                </c:pt>
                <c:pt idx="2143">
                  <c:v>41488.748356481483</c:v>
                </c:pt>
                <c:pt idx="2144">
                  <c:v>41488.751828703593</c:v>
                </c:pt>
                <c:pt idx="2145">
                  <c:v>41488.755300925928</c:v>
                </c:pt>
                <c:pt idx="2146">
                  <c:v>41488.758773148213</c:v>
                </c:pt>
                <c:pt idx="2147">
                  <c:v>41488.762245370373</c:v>
                </c:pt>
                <c:pt idx="2148">
                  <c:v>41488.765717592585</c:v>
                </c:pt>
                <c:pt idx="2149">
                  <c:v>41488.7691898146</c:v>
                </c:pt>
                <c:pt idx="2150">
                  <c:v>41488.772662036994</c:v>
                </c:pt>
                <c:pt idx="2151">
                  <c:v>41488.776134259257</c:v>
                </c:pt>
                <c:pt idx="2152">
                  <c:v>41488.779606481476</c:v>
                </c:pt>
                <c:pt idx="2153">
                  <c:v>41488.782962962956</c:v>
                </c:pt>
                <c:pt idx="2154">
                  <c:v>41488.786435185182</c:v>
                </c:pt>
                <c:pt idx="2155">
                  <c:v>41488.789907407408</c:v>
                </c:pt>
                <c:pt idx="2156">
                  <c:v>41488.793530092589</c:v>
                </c:pt>
                <c:pt idx="2157">
                  <c:v>41488.797002314699</c:v>
                </c:pt>
                <c:pt idx="2158">
                  <c:v>41488.800474537034</c:v>
                </c:pt>
                <c:pt idx="2159">
                  <c:v>41488.803946759224</c:v>
                </c:pt>
                <c:pt idx="2160">
                  <c:v>41488.80741898148</c:v>
                </c:pt>
                <c:pt idx="2161">
                  <c:v>41488.810891203713</c:v>
                </c:pt>
                <c:pt idx="2162">
                  <c:v>41488.8143634261</c:v>
                </c:pt>
                <c:pt idx="2163">
                  <c:v>41488.817835648304</c:v>
                </c:pt>
                <c:pt idx="2164">
                  <c:v>41488.82130787037</c:v>
                </c:pt>
                <c:pt idx="2165">
                  <c:v>41488.824780092589</c:v>
                </c:pt>
                <c:pt idx="2166">
                  <c:v>41488.828252314939</c:v>
                </c:pt>
                <c:pt idx="2167">
                  <c:v>41488.831724536984</c:v>
                </c:pt>
                <c:pt idx="2168">
                  <c:v>41488.835196759224</c:v>
                </c:pt>
                <c:pt idx="2169">
                  <c:v>41488.83866898148</c:v>
                </c:pt>
                <c:pt idx="2170">
                  <c:v>41488.842141203706</c:v>
                </c:pt>
                <c:pt idx="2171">
                  <c:v>41488.8456134261</c:v>
                </c:pt>
                <c:pt idx="2172">
                  <c:v>41488.849085648202</c:v>
                </c:pt>
                <c:pt idx="2173">
                  <c:v>41488.852557870581</c:v>
                </c:pt>
                <c:pt idx="2174">
                  <c:v>41488.85591435196</c:v>
                </c:pt>
                <c:pt idx="2175">
                  <c:v>41488.859386574091</c:v>
                </c:pt>
                <c:pt idx="2176">
                  <c:v>41488.862962962965</c:v>
                </c:pt>
                <c:pt idx="2177">
                  <c:v>41488.866435185191</c:v>
                </c:pt>
                <c:pt idx="2178">
                  <c:v>41488.86990740741</c:v>
                </c:pt>
                <c:pt idx="2179">
                  <c:v>41488.873379629629</c:v>
                </c:pt>
                <c:pt idx="2180">
                  <c:v>41488.876851851863</c:v>
                </c:pt>
                <c:pt idx="2181">
                  <c:v>41488.880324074213</c:v>
                </c:pt>
                <c:pt idx="2182">
                  <c:v>41488.883796296293</c:v>
                </c:pt>
                <c:pt idx="2183">
                  <c:v>41488.887268518542</c:v>
                </c:pt>
                <c:pt idx="2184">
                  <c:v>41488.890740740724</c:v>
                </c:pt>
                <c:pt idx="2185">
                  <c:v>41488.894212963001</c:v>
                </c:pt>
                <c:pt idx="2186">
                  <c:v>41488.897685185184</c:v>
                </c:pt>
                <c:pt idx="2187">
                  <c:v>41488.90115740741</c:v>
                </c:pt>
                <c:pt idx="2188">
                  <c:v>41488.904629629629</c:v>
                </c:pt>
                <c:pt idx="2189">
                  <c:v>41488.908101851855</c:v>
                </c:pt>
                <c:pt idx="2190">
                  <c:v>41488.911574074213</c:v>
                </c:pt>
                <c:pt idx="2191">
                  <c:v>41488.915046296293</c:v>
                </c:pt>
                <c:pt idx="2192">
                  <c:v>41488.918518518643</c:v>
                </c:pt>
                <c:pt idx="2193">
                  <c:v>41488.921990740724</c:v>
                </c:pt>
                <c:pt idx="2194">
                  <c:v>41488.925462962827</c:v>
                </c:pt>
                <c:pt idx="2195">
                  <c:v>41488.928819444671</c:v>
                </c:pt>
                <c:pt idx="2196">
                  <c:v>41488.932395833326</c:v>
                </c:pt>
                <c:pt idx="2197">
                  <c:v>41488.935868055552</c:v>
                </c:pt>
                <c:pt idx="2198">
                  <c:v>41488.939340277779</c:v>
                </c:pt>
                <c:pt idx="2199">
                  <c:v>41488.942812500012</c:v>
                </c:pt>
                <c:pt idx="2200">
                  <c:v>41488.946284722231</c:v>
                </c:pt>
                <c:pt idx="2201">
                  <c:v>41488.949756944443</c:v>
                </c:pt>
                <c:pt idx="2202">
                  <c:v>41488.953229166669</c:v>
                </c:pt>
                <c:pt idx="2203">
                  <c:v>41488.956701389012</c:v>
                </c:pt>
                <c:pt idx="2204">
                  <c:v>41488.960173610983</c:v>
                </c:pt>
                <c:pt idx="2205">
                  <c:v>41488.963645833159</c:v>
                </c:pt>
                <c:pt idx="2206">
                  <c:v>41488.967118055552</c:v>
                </c:pt>
                <c:pt idx="2207">
                  <c:v>41488.970590277793</c:v>
                </c:pt>
                <c:pt idx="2208">
                  <c:v>41488.974062500005</c:v>
                </c:pt>
                <c:pt idx="2209">
                  <c:v>41488.977534722231</c:v>
                </c:pt>
                <c:pt idx="2210">
                  <c:v>41488.981006944443</c:v>
                </c:pt>
                <c:pt idx="2211">
                  <c:v>41488.984479166669</c:v>
                </c:pt>
                <c:pt idx="2212">
                  <c:v>41488.987951389012</c:v>
                </c:pt>
                <c:pt idx="2213">
                  <c:v>41488.991423610903</c:v>
                </c:pt>
                <c:pt idx="2214">
                  <c:v>41488.994895833326</c:v>
                </c:pt>
                <c:pt idx="2215">
                  <c:v>41488.998368055552</c:v>
                </c:pt>
                <c:pt idx="2216">
                  <c:v>41489.001828703593</c:v>
                </c:pt>
                <c:pt idx="2217">
                  <c:v>41489.005300925928</c:v>
                </c:pt>
                <c:pt idx="2218">
                  <c:v>41489.008773148213</c:v>
                </c:pt>
                <c:pt idx="2219">
                  <c:v>41489.012245370497</c:v>
                </c:pt>
                <c:pt idx="2220">
                  <c:v>41489.015717592592</c:v>
                </c:pt>
                <c:pt idx="2221">
                  <c:v>41489.019189814804</c:v>
                </c:pt>
                <c:pt idx="2222">
                  <c:v>41489.022662036994</c:v>
                </c:pt>
                <c:pt idx="2223">
                  <c:v>41489.026134259257</c:v>
                </c:pt>
                <c:pt idx="2224">
                  <c:v>41489.029606481476</c:v>
                </c:pt>
                <c:pt idx="2225">
                  <c:v>41489.033078703593</c:v>
                </c:pt>
                <c:pt idx="2226">
                  <c:v>41489.036550925943</c:v>
                </c:pt>
                <c:pt idx="2227">
                  <c:v>41489.040023148213</c:v>
                </c:pt>
                <c:pt idx="2228">
                  <c:v>41489.043495370373</c:v>
                </c:pt>
                <c:pt idx="2229">
                  <c:v>41489.046967592592</c:v>
                </c:pt>
                <c:pt idx="2230">
                  <c:v>41489.050439814811</c:v>
                </c:pt>
                <c:pt idx="2231">
                  <c:v>41489.053912037038</c:v>
                </c:pt>
                <c:pt idx="2232">
                  <c:v>41489.057384259257</c:v>
                </c:pt>
                <c:pt idx="2233">
                  <c:v>41489.060856481483</c:v>
                </c:pt>
                <c:pt idx="2234">
                  <c:v>41489.064328703593</c:v>
                </c:pt>
                <c:pt idx="2235">
                  <c:v>41489.067800925928</c:v>
                </c:pt>
                <c:pt idx="2236">
                  <c:v>41489.071273148213</c:v>
                </c:pt>
                <c:pt idx="2237">
                  <c:v>41489.074745370373</c:v>
                </c:pt>
                <c:pt idx="2238">
                  <c:v>41489.078101851854</c:v>
                </c:pt>
                <c:pt idx="2239">
                  <c:v>41489.081574074196</c:v>
                </c:pt>
                <c:pt idx="2240">
                  <c:v>41489.085046296299</c:v>
                </c:pt>
                <c:pt idx="2241">
                  <c:v>41489.088518518613</c:v>
                </c:pt>
                <c:pt idx="2242">
                  <c:v>41489.091990740621</c:v>
                </c:pt>
                <c:pt idx="2243">
                  <c:v>41489.095462962774</c:v>
                </c:pt>
                <c:pt idx="2244">
                  <c:v>41489.098935185182</c:v>
                </c:pt>
                <c:pt idx="2245">
                  <c:v>41489.102407407408</c:v>
                </c:pt>
                <c:pt idx="2246">
                  <c:v>41489.105983796275</c:v>
                </c:pt>
                <c:pt idx="2247">
                  <c:v>41489.109456018516</c:v>
                </c:pt>
                <c:pt idx="2248">
                  <c:v>41489.112928240742</c:v>
                </c:pt>
                <c:pt idx="2249">
                  <c:v>41489.116400462961</c:v>
                </c:pt>
                <c:pt idx="2250">
                  <c:v>41489.119872685187</c:v>
                </c:pt>
                <c:pt idx="2251">
                  <c:v>41489.123344907224</c:v>
                </c:pt>
                <c:pt idx="2252">
                  <c:v>41489.126817129632</c:v>
                </c:pt>
                <c:pt idx="2253">
                  <c:v>41489.155312500006</c:v>
                </c:pt>
                <c:pt idx="2254">
                  <c:v>41489.158668981479</c:v>
                </c:pt>
                <c:pt idx="2255">
                  <c:v>41489.162141203575</c:v>
                </c:pt>
                <c:pt idx="2256">
                  <c:v>41489.165613425932</c:v>
                </c:pt>
                <c:pt idx="2257">
                  <c:v>41489.169085648151</c:v>
                </c:pt>
                <c:pt idx="2258">
                  <c:v>41489.172557870392</c:v>
                </c:pt>
                <c:pt idx="2259">
                  <c:v>41489.176030092603</c:v>
                </c:pt>
                <c:pt idx="2260">
                  <c:v>41489.179502314815</c:v>
                </c:pt>
                <c:pt idx="2261">
                  <c:v>41489.182974537034</c:v>
                </c:pt>
                <c:pt idx="2262">
                  <c:v>41489.186446759224</c:v>
                </c:pt>
                <c:pt idx="2263">
                  <c:v>41489.190023148149</c:v>
                </c:pt>
                <c:pt idx="2264">
                  <c:v>41489.193495370324</c:v>
                </c:pt>
                <c:pt idx="2265">
                  <c:v>41489.196967592594</c:v>
                </c:pt>
                <c:pt idx="2266">
                  <c:v>41489.200439814806</c:v>
                </c:pt>
                <c:pt idx="2267">
                  <c:v>41489.203912037025</c:v>
                </c:pt>
                <c:pt idx="2268">
                  <c:v>41489.207384259185</c:v>
                </c:pt>
                <c:pt idx="2269">
                  <c:v>41489.210856481492</c:v>
                </c:pt>
                <c:pt idx="2270">
                  <c:v>41489.214328703674</c:v>
                </c:pt>
                <c:pt idx="2271">
                  <c:v>41489.217800925922</c:v>
                </c:pt>
                <c:pt idx="2272">
                  <c:v>41489.221273148149</c:v>
                </c:pt>
                <c:pt idx="2273">
                  <c:v>41489.224745370324</c:v>
                </c:pt>
                <c:pt idx="2274">
                  <c:v>41489.228217592601</c:v>
                </c:pt>
                <c:pt idx="2275">
                  <c:v>41489.231574074081</c:v>
                </c:pt>
                <c:pt idx="2276">
                  <c:v>41489.235046296286</c:v>
                </c:pt>
                <c:pt idx="2277">
                  <c:v>41489.238518518519</c:v>
                </c:pt>
                <c:pt idx="2278">
                  <c:v>41489.241990740724</c:v>
                </c:pt>
                <c:pt idx="2279">
                  <c:v>41489.245462962826</c:v>
                </c:pt>
                <c:pt idx="2280">
                  <c:v>41489.248935185191</c:v>
                </c:pt>
                <c:pt idx="2281">
                  <c:v>41489.25240740741</c:v>
                </c:pt>
                <c:pt idx="2282">
                  <c:v>41489.255879629629</c:v>
                </c:pt>
                <c:pt idx="2283">
                  <c:v>41489.259456018517</c:v>
                </c:pt>
                <c:pt idx="2284">
                  <c:v>41489.262928240736</c:v>
                </c:pt>
                <c:pt idx="2285">
                  <c:v>41489.266400462955</c:v>
                </c:pt>
                <c:pt idx="2286">
                  <c:v>41489.269872685174</c:v>
                </c:pt>
                <c:pt idx="2287">
                  <c:v>41489.273344907269</c:v>
                </c:pt>
                <c:pt idx="2288">
                  <c:v>41489.276817129641</c:v>
                </c:pt>
                <c:pt idx="2289">
                  <c:v>41489.280289351853</c:v>
                </c:pt>
                <c:pt idx="2290">
                  <c:v>41489.283761573934</c:v>
                </c:pt>
                <c:pt idx="2291">
                  <c:v>41489.287233796298</c:v>
                </c:pt>
                <c:pt idx="2292">
                  <c:v>41489.290706018408</c:v>
                </c:pt>
                <c:pt idx="2293">
                  <c:v>41489.294178240736</c:v>
                </c:pt>
                <c:pt idx="2294">
                  <c:v>41489.297650462955</c:v>
                </c:pt>
                <c:pt idx="2295">
                  <c:v>41489.301122685174</c:v>
                </c:pt>
                <c:pt idx="2296">
                  <c:v>41489.304479166669</c:v>
                </c:pt>
                <c:pt idx="2297">
                  <c:v>41489.307951389012</c:v>
                </c:pt>
                <c:pt idx="2298">
                  <c:v>41489.311423610976</c:v>
                </c:pt>
                <c:pt idx="2299">
                  <c:v>41489.314895833333</c:v>
                </c:pt>
                <c:pt idx="2300">
                  <c:v>41489.318368055603</c:v>
                </c:pt>
                <c:pt idx="2301">
                  <c:v>41489.321840277778</c:v>
                </c:pt>
                <c:pt idx="2302">
                  <c:v>41489.325312500005</c:v>
                </c:pt>
                <c:pt idx="2303">
                  <c:v>41489.328888888893</c:v>
                </c:pt>
                <c:pt idx="2304">
                  <c:v>41489.332361111105</c:v>
                </c:pt>
                <c:pt idx="2305">
                  <c:v>41489.335833333331</c:v>
                </c:pt>
                <c:pt idx="2306">
                  <c:v>41489.339305555557</c:v>
                </c:pt>
                <c:pt idx="2307">
                  <c:v>41489.342777777783</c:v>
                </c:pt>
                <c:pt idx="2308">
                  <c:v>41489.346250000141</c:v>
                </c:pt>
                <c:pt idx="2309">
                  <c:v>41489.349722222221</c:v>
                </c:pt>
                <c:pt idx="2310">
                  <c:v>41489.353194444615</c:v>
                </c:pt>
                <c:pt idx="2311">
                  <c:v>41489.356666666667</c:v>
                </c:pt>
                <c:pt idx="2312">
                  <c:v>41489.360138888893</c:v>
                </c:pt>
                <c:pt idx="2313">
                  <c:v>41489.363611111105</c:v>
                </c:pt>
                <c:pt idx="2314">
                  <c:v>41489.367083333324</c:v>
                </c:pt>
                <c:pt idx="2315">
                  <c:v>41489.370555555593</c:v>
                </c:pt>
                <c:pt idx="2316">
                  <c:v>41489.374027777783</c:v>
                </c:pt>
                <c:pt idx="2317">
                  <c:v>41489.377384259256</c:v>
                </c:pt>
                <c:pt idx="2318">
                  <c:v>41489.380856481628</c:v>
                </c:pt>
                <c:pt idx="2319">
                  <c:v>41489.384328703702</c:v>
                </c:pt>
                <c:pt idx="2320">
                  <c:v>41489.387800925942</c:v>
                </c:pt>
                <c:pt idx="2321">
                  <c:v>41489.391273148212</c:v>
                </c:pt>
                <c:pt idx="2322">
                  <c:v>41489.394745370373</c:v>
                </c:pt>
                <c:pt idx="2323">
                  <c:v>41489.398321759254</c:v>
                </c:pt>
                <c:pt idx="2324">
                  <c:v>41489.401793981364</c:v>
                </c:pt>
                <c:pt idx="2325">
                  <c:v>41489.405266203707</c:v>
                </c:pt>
                <c:pt idx="2326">
                  <c:v>41489.4087384261</c:v>
                </c:pt>
                <c:pt idx="2327">
                  <c:v>41489.412210648319</c:v>
                </c:pt>
                <c:pt idx="2328">
                  <c:v>41489.415682870371</c:v>
                </c:pt>
                <c:pt idx="2329">
                  <c:v>41489.419155092612</c:v>
                </c:pt>
                <c:pt idx="2330">
                  <c:v>41489.422627314816</c:v>
                </c:pt>
                <c:pt idx="2331">
                  <c:v>41489.426099537035</c:v>
                </c:pt>
                <c:pt idx="2332">
                  <c:v>41489.429571759254</c:v>
                </c:pt>
                <c:pt idx="2333">
                  <c:v>41489.433043981364</c:v>
                </c:pt>
                <c:pt idx="2334">
                  <c:v>41489.436516203743</c:v>
                </c:pt>
                <c:pt idx="2335">
                  <c:v>41489.439988425933</c:v>
                </c:pt>
                <c:pt idx="2336">
                  <c:v>41489.443460648145</c:v>
                </c:pt>
                <c:pt idx="2337">
                  <c:v>41489.446932870393</c:v>
                </c:pt>
                <c:pt idx="2338">
                  <c:v>41489.450289351968</c:v>
                </c:pt>
                <c:pt idx="2339">
                  <c:v>41489.453761574077</c:v>
                </c:pt>
                <c:pt idx="2340">
                  <c:v>41489.457233796456</c:v>
                </c:pt>
                <c:pt idx="2341">
                  <c:v>41489.460706018515</c:v>
                </c:pt>
                <c:pt idx="2342">
                  <c:v>41489.464178240742</c:v>
                </c:pt>
                <c:pt idx="2343">
                  <c:v>41489.467754629586</c:v>
                </c:pt>
                <c:pt idx="2344">
                  <c:v>41489.471226851834</c:v>
                </c:pt>
                <c:pt idx="2345">
                  <c:v>41489.474699074213</c:v>
                </c:pt>
                <c:pt idx="2346">
                  <c:v>41489.47817129641</c:v>
                </c:pt>
                <c:pt idx="2347">
                  <c:v>41489.48164351852</c:v>
                </c:pt>
                <c:pt idx="2348">
                  <c:v>41489.485115740739</c:v>
                </c:pt>
                <c:pt idx="2349">
                  <c:v>41489.488587963002</c:v>
                </c:pt>
                <c:pt idx="2350">
                  <c:v>41489.492060185185</c:v>
                </c:pt>
                <c:pt idx="2351">
                  <c:v>41489.495532407411</c:v>
                </c:pt>
                <c:pt idx="2352">
                  <c:v>41489.499004629586</c:v>
                </c:pt>
                <c:pt idx="2353">
                  <c:v>41489.502476851834</c:v>
                </c:pt>
                <c:pt idx="2354">
                  <c:v>41489.505949074082</c:v>
                </c:pt>
                <c:pt idx="2355">
                  <c:v>41489.509421296294</c:v>
                </c:pt>
                <c:pt idx="2356">
                  <c:v>41489.512893518542</c:v>
                </c:pt>
                <c:pt idx="2357">
                  <c:v>41489.516365740739</c:v>
                </c:pt>
                <c:pt idx="2358">
                  <c:v>41489.519837963002</c:v>
                </c:pt>
                <c:pt idx="2359">
                  <c:v>41489.523344907269</c:v>
                </c:pt>
                <c:pt idx="2360">
                  <c:v>41489.526817129641</c:v>
                </c:pt>
                <c:pt idx="2361">
                  <c:v>41489.530289351853</c:v>
                </c:pt>
                <c:pt idx="2362">
                  <c:v>41489.533761573934</c:v>
                </c:pt>
                <c:pt idx="2363">
                  <c:v>41489.537233796298</c:v>
                </c:pt>
                <c:pt idx="2364">
                  <c:v>41489.540706018517</c:v>
                </c:pt>
                <c:pt idx="2365">
                  <c:v>41489.544178240743</c:v>
                </c:pt>
                <c:pt idx="2366">
                  <c:v>41489.547650462962</c:v>
                </c:pt>
                <c:pt idx="2367">
                  <c:v>41489.551122685174</c:v>
                </c:pt>
                <c:pt idx="2368">
                  <c:v>41489.554594907517</c:v>
                </c:pt>
                <c:pt idx="2369">
                  <c:v>41489.558067129641</c:v>
                </c:pt>
                <c:pt idx="2370">
                  <c:v>41489.561539351853</c:v>
                </c:pt>
                <c:pt idx="2371">
                  <c:v>41489.565011574072</c:v>
                </c:pt>
                <c:pt idx="2372">
                  <c:v>41489.568483796284</c:v>
                </c:pt>
                <c:pt idx="2373">
                  <c:v>41489.571956018517</c:v>
                </c:pt>
                <c:pt idx="2374">
                  <c:v>41489.575428240736</c:v>
                </c:pt>
                <c:pt idx="2375">
                  <c:v>41489.578900462962</c:v>
                </c:pt>
                <c:pt idx="2376">
                  <c:v>41489.582372685189</c:v>
                </c:pt>
                <c:pt idx="2377">
                  <c:v>41489.585844907408</c:v>
                </c:pt>
                <c:pt idx="2378">
                  <c:v>41489.589317129641</c:v>
                </c:pt>
                <c:pt idx="2379">
                  <c:v>41489.592789351824</c:v>
                </c:pt>
                <c:pt idx="2380">
                  <c:v>41489.596261574072</c:v>
                </c:pt>
                <c:pt idx="2381">
                  <c:v>41489.599733796284</c:v>
                </c:pt>
                <c:pt idx="2382">
                  <c:v>41489.603090277778</c:v>
                </c:pt>
                <c:pt idx="2383">
                  <c:v>41489.606562500005</c:v>
                </c:pt>
                <c:pt idx="2384">
                  <c:v>41489.610034722231</c:v>
                </c:pt>
                <c:pt idx="2385">
                  <c:v>41489.613506944443</c:v>
                </c:pt>
                <c:pt idx="2386">
                  <c:v>41489.616979166669</c:v>
                </c:pt>
                <c:pt idx="2387">
                  <c:v>41489.620451388888</c:v>
                </c:pt>
                <c:pt idx="2388">
                  <c:v>41489.623923610903</c:v>
                </c:pt>
                <c:pt idx="2389">
                  <c:v>41489.627499999995</c:v>
                </c:pt>
                <c:pt idx="2390">
                  <c:v>41489.630972222221</c:v>
                </c:pt>
                <c:pt idx="2391">
                  <c:v>41489.634444444448</c:v>
                </c:pt>
                <c:pt idx="2392">
                  <c:v>41489.637916666594</c:v>
                </c:pt>
                <c:pt idx="2393">
                  <c:v>41489.641388888886</c:v>
                </c:pt>
                <c:pt idx="2394">
                  <c:v>41489.644861111105</c:v>
                </c:pt>
                <c:pt idx="2395">
                  <c:v>41489.648333333331</c:v>
                </c:pt>
                <c:pt idx="2396">
                  <c:v>41489.651805555557</c:v>
                </c:pt>
                <c:pt idx="2397">
                  <c:v>41489.655277777783</c:v>
                </c:pt>
                <c:pt idx="2398">
                  <c:v>41489.658750000002</c:v>
                </c:pt>
                <c:pt idx="2399">
                  <c:v>41489.662222222221</c:v>
                </c:pt>
                <c:pt idx="2400">
                  <c:v>41489.665694444448</c:v>
                </c:pt>
                <c:pt idx="2401">
                  <c:v>41489.669166666514</c:v>
                </c:pt>
                <c:pt idx="2402">
                  <c:v>41489.682962962965</c:v>
                </c:pt>
                <c:pt idx="2403">
                  <c:v>41489.686435185191</c:v>
                </c:pt>
                <c:pt idx="2404">
                  <c:v>41489.68990740741</c:v>
                </c:pt>
                <c:pt idx="2405">
                  <c:v>41489.693379629585</c:v>
                </c:pt>
                <c:pt idx="2406">
                  <c:v>41489.696851851855</c:v>
                </c:pt>
                <c:pt idx="2407">
                  <c:v>41489.700324074081</c:v>
                </c:pt>
                <c:pt idx="2408">
                  <c:v>41489.703796296286</c:v>
                </c:pt>
                <c:pt idx="2409">
                  <c:v>41489.707152777664</c:v>
                </c:pt>
                <c:pt idx="2410">
                  <c:v>41489.710625</c:v>
                </c:pt>
                <c:pt idx="2411">
                  <c:v>41489.714097222219</c:v>
                </c:pt>
                <c:pt idx="2412">
                  <c:v>41489.717673610976</c:v>
                </c:pt>
                <c:pt idx="2413">
                  <c:v>41489.721145833071</c:v>
                </c:pt>
                <c:pt idx="2414">
                  <c:v>41489.724618055552</c:v>
                </c:pt>
                <c:pt idx="2415">
                  <c:v>41489.728090277778</c:v>
                </c:pt>
                <c:pt idx="2416">
                  <c:v>41489.731562499997</c:v>
                </c:pt>
                <c:pt idx="2417">
                  <c:v>41489.735034722224</c:v>
                </c:pt>
                <c:pt idx="2418">
                  <c:v>41489.738506944443</c:v>
                </c:pt>
                <c:pt idx="2419">
                  <c:v>41489.741979166654</c:v>
                </c:pt>
                <c:pt idx="2420">
                  <c:v>41489.745451388888</c:v>
                </c:pt>
                <c:pt idx="2421">
                  <c:v>41489.748923610976</c:v>
                </c:pt>
                <c:pt idx="2422">
                  <c:v>41489.752395833326</c:v>
                </c:pt>
                <c:pt idx="2423">
                  <c:v>41489.755868055552</c:v>
                </c:pt>
                <c:pt idx="2424">
                  <c:v>41489.759340277778</c:v>
                </c:pt>
                <c:pt idx="2425">
                  <c:v>41489.762812500005</c:v>
                </c:pt>
                <c:pt idx="2426">
                  <c:v>41489.766284722224</c:v>
                </c:pt>
                <c:pt idx="2427">
                  <c:v>41489.769756944435</c:v>
                </c:pt>
                <c:pt idx="2428">
                  <c:v>41489.773229166654</c:v>
                </c:pt>
                <c:pt idx="2429">
                  <c:v>41489.776701388888</c:v>
                </c:pt>
                <c:pt idx="2430">
                  <c:v>41489.780057870368</c:v>
                </c:pt>
                <c:pt idx="2431">
                  <c:v>41489.783530092602</c:v>
                </c:pt>
                <c:pt idx="2432">
                  <c:v>41489.787106481475</c:v>
                </c:pt>
                <c:pt idx="2433">
                  <c:v>41489.790578703585</c:v>
                </c:pt>
                <c:pt idx="2434">
                  <c:v>41489.794050925928</c:v>
                </c:pt>
                <c:pt idx="2435">
                  <c:v>41489.797523148147</c:v>
                </c:pt>
                <c:pt idx="2436">
                  <c:v>41489.800995370497</c:v>
                </c:pt>
                <c:pt idx="2437">
                  <c:v>41489.804467592592</c:v>
                </c:pt>
                <c:pt idx="2438">
                  <c:v>41489.807939814818</c:v>
                </c:pt>
                <c:pt idx="2439">
                  <c:v>41489.811412037037</c:v>
                </c:pt>
                <c:pt idx="2440">
                  <c:v>41489.814884259293</c:v>
                </c:pt>
                <c:pt idx="2441">
                  <c:v>41489.818356481628</c:v>
                </c:pt>
                <c:pt idx="2442">
                  <c:v>41489.821828703585</c:v>
                </c:pt>
                <c:pt idx="2443">
                  <c:v>41489.825300925928</c:v>
                </c:pt>
                <c:pt idx="2444">
                  <c:v>41489.828773148212</c:v>
                </c:pt>
                <c:pt idx="2445">
                  <c:v>41489.832245370497</c:v>
                </c:pt>
                <c:pt idx="2446">
                  <c:v>41489.835717592592</c:v>
                </c:pt>
                <c:pt idx="2447">
                  <c:v>41489.839189814804</c:v>
                </c:pt>
                <c:pt idx="2448">
                  <c:v>41489.842662037037</c:v>
                </c:pt>
                <c:pt idx="2449">
                  <c:v>41489.846134259293</c:v>
                </c:pt>
                <c:pt idx="2450">
                  <c:v>41489.849606481483</c:v>
                </c:pt>
                <c:pt idx="2451">
                  <c:v>41489.852962962963</c:v>
                </c:pt>
                <c:pt idx="2452">
                  <c:v>41489.856539352098</c:v>
                </c:pt>
                <c:pt idx="2453">
                  <c:v>41489.860011574092</c:v>
                </c:pt>
                <c:pt idx="2454">
                  <c:v>41489.863483796275</c:v>
                </c:pt>
                <c:pt idx="2455">
                  <c:v>41489.866956018603</c:v>
                </c:pt>
                <c:pt idx="2456">
                  <c:v>41489.870428240742</c:v>
                </c:pt>
                <c:pt idx="2457">
                  <c:v>41489.873900462961</c:v>
                </c:pt>
                <c:pt idx="2458">
                  <c:v>41489.877372685187</c:v>
                </c:pt>
                <c:pt idx="2459">
                  <c:v>41489.880844907413</c:v>
                </c:pt>
                <c:pt idx="2460">
                  <c:v>41489.884317129785</c:v>
                </c:pt>
                <c:pt idx="2461">
                  <c:v>41489.887789351851</c:v>
                </c:pt>
                <c:pt idx="2462">
                  <c:v>41489.891261574077</c:v>
                </c:pt>
                <c:pt idx="2463">
                  <c:v>41489.894733796296</c:v>
                </c:pt>
                <c:pt idx="2464">
                  <c:v>41489.898206018603</c:v>
                </c:pt>
                <c:pt idx="2465">
                  <c:v>41489.901678240742</c:v>
                </c:pt>
                <c:pt idx="2466">
                  <c:v>41489.905150462961</c:v>
                </c:pt>
                <c:pt idx="2467">
                  <c:v>41489.908622685187</c:v>
                </c:pt>
                <c:pt idx="2468">
                  <c:v>41489.912094907413</c:v>
                </c:pt>
                <c:pt idx="2469">
                  <c:v>41489.915567129632</c:v>
                </c:pt>
                <c:pt idx="2470">
                  <c:v>41489.919039351968</c:v>
                </c:pt>
                <c:pt idx="2471">
                  <c:v>41489.922511574092</c:v>
                </c:pt>
                <c:pt idx="2472">
                  <c:v>41489.92597222222</c:v>
                </c:pt>
                <c:pt idx="2473">
                  <c:v>41489.929444444446</c:v>
                </c:pt>
                <c:pt idx="2474">
                  <c:v>41489.932916666665</c:v>
                </c:pt>
                <c:pt idx="2475">
                  <c:v>41489.936388888891</c:v>
                </c:pt>
                <c:pt idx="2476">
                  <c:v>41489.939861111074</c:v>
                </c:pt>
                <c:pt idx="2477">
                  <c:v>41489.943333333336</c:v>
                </c:pt>
                <c:pt idx="2478">
                  <c:v>41489.946805555563</c:v>
                </c:pt>
                <c:pt idx="2479">
                  <c:v>41489.95027777792</c:v>
                </c:pt>
                <c:pt idx="2480">
                  <c:v>41489.953750000001</c:v>
                </c:pt>
                <c:pt idx="2481">
                  <c:v>41489.957222222241</c:v>
                </c:pt>
                <c:pt idx="2482">
                  <c:v>41489.960694444599</c:v>
                </c:pt>
                <c:pt idx="2483">
                  <c:v>41489.964166666585</c:v>
                </c:pt>
                <c:pt idx="2484">
                  <c:v>41489.967638888891</c:v>
                </c:pt>
                <c:pt idx="2485">
                  <c:v>41489.971111111074</c:v>
                </c:pt>
                <c:pt idx="2486">
                  <c:v>41489.974583333336</c:v>
                </c:pt>
                <c:pt idx="2487">
                  <c:v>41489.978055555563</c:v>
                </c:pt>
                <c:pt idx="2488">
                  <c:v>41489.981527777782</c:v>
                </c:pt>
                <c:pt idx="2489">
                  <c:v>41489.985000000001</c:v>
                </c:pt>
                <c:pt idx="2490">
                  <c:v>41489.988472222241</c:v>
                </c:pt>
                <c:pt idx="2491">
                  <c:v>41489.991944444446</c:v>
                </c:pt>
                <c:pt idx="2492">
                  <c:v>41489.995416666585</c:v>
                </c:pt>
                <c:pt idx="2493">
                  <c:v>41489.998888888891</c:v>
                </c:pt>
                <c:pt idx="2494">
                  <c:v>41490.002245370393</c:v>
                </c:pt>
                <c:pt idx="2495">
                  <c:v>41490.00571759259</c:v>
                </c:pt>
                <c:pt idx="2496">
                  <c:v>41490.009189814707</c:v>
                </c:pt>
                <c:pt idx="2497">
                  <c:v>41490.012662037036</c:v>
                </c:pt>
                <c:pt idx="2498">
                  <c:v>41490.016134259262</c:v>
                </c:pt>
                <c:pt idx="2499">
                  <c:v>41490.019606481481</c:v>
                </c:pt>
                <c:pt idx="2500">
                  <c:v>41490.023078703576</c:v>
                </c:pt>
                <c:pt idx="2501">
                  <c:v>41490.026550925933</c:v>
                </c:pt>
                <c:pt idx="2502">
                  <c:v>41490.030023148203</c:v>
                </c:pt>
                <c:pt idx="2503">
                  <c:v>41490.033599537026</c:v>
                </c:pt>
                <c:pt idx="2504">
                  <c:v>41490.037071759194</c:v>
                </c:pt>
                <c:pt idx="2505">
                  <c:v>41490.040543981479</c:v>
                </c:pt>
                <c:pt idx="2506">
                  <c:v>41490.044016203712</c:v>
                </c:pt>
                <c:pt idx="2507">
                  <c:v>41490.047488425931</c:v>
                </c:pt>
                <c:pt idx="2508">
                  <c:v>41490.050960648201</c:v>
                </c:pt>
                <c:pt idx="2509">
                  <c:v>41490.054432870369</c:v>
                </c:pt>
                <c:pt idx="2510">
                  <c:v>41490.057905092603</c:v>
                </c:pt>
                <c:pt idx="2511">
                  <c:v>41490.061377314814</c:v>
                </c:pt>
                <c:pt idx="2512">
                  <c:v>41490.064849537026</c:v>
                </c:pt>
                <c:pt idx="2513">
                  <c:v>41490.068321759194</c:v>
                </c:pt>
                <c:pt idx="2514">
                  <c:v>41490.071793981333</c:v>
                </c:pt>
                <c:pt idx="2515">
                  <c:v>41490.075266203705</c:v>
                </c:pt>
                <c:pt idx="2516">
                  <c:v>41490.078738426069</c:v>
                </c:pt>
                <c:pt idx="2517">
                  <c:v>41490.082210648296</c:v>
                </c:pt>
                <c:pt idx="2518">
                  <c:v>41490.085682870355</c:v>
                </c:pt>
                <c:pt idx="2519">
                  <c:v>41490.089155092603</c:v>
                </c:pt>
                <c:pt idx="2520">
                  <c:v>41490.092627314814</c:v>
                </c:pt>
                <c:pt idx="2521">
                  <c:v>41490.096099537026</c:v>
                </c:pt>
                <c:pt idx="2522">
                  <c:v>41490.099456018521</c:v>
                </c:pt>
                <c:pt idx="2523">
                  <c:v>41490.103032407409</c:v>
                </c:pt>
                <c:pt idx="2524">
                  <c:v>41490.106504629628</c:v>
                </c:pt>
                <c:pt idx="2525">
                  <c:v>41490.109976851854</c:v>
                </c:pt>
                <c:pt idx="2526">
                  <c:v>41490.113449074073</c:v>
                </c:pt>
                <c:pt idx="2527">
                  <c:v>41490.116921296343</c:v>
                </c:pt>
                <c:pt idx="2528">
                  <c:v>41490.120393518504</c:v>
                </c:pt>
                <c:pt idx="2529">
                  <c:v>41490.123865740621</c:v>
                </c:pt>
                <c:pt idx="2530">
                  <c:v>41490.127337962964</c:v>
                </c:pt>
                <c:pt idx="2531">
                  <c:v>41490.155833333331</c:v>
                </c:pt>
                <c:pt idx="2532">
                  <c:v>41490.159305555557</c:v>
                </c:pt>
                <c:pt idx="2533">
                  <c:v>41490.162777777776</c:v>
                </c:pt>
                <c:pt idx="2534">
                  <c:v>41490.166250000002</c:v>
                </c:pt>
                <c:pt idx="2535">
                  <c:v>41490.169722222185</c:v>
                </c:pt>
                <c:pt idx="2536">
                  <c:v>41490.173194444447</c:v>
                </c:pt>
                <c:pt idx="2537">
                  <c:v>41490.176666666594</c:v>
                </c:pt>
                <c:pt idx="2538">
                  <c:v>41490.180138888893</c:v>
                </c:pt>
                <c:pt idx="2539">
                  <c:v>41490.183611111104</c:v>
                </c:pt>
                <c:pt idx="2540">
                  <c:v>41490.187083333214</c:v>
                </c:pt>
                <c:pt idx="2541">
                  <c:v>41490.190555555557</c:v>
                </c:pt>
                <c:pt idx="2542">
                  <c:v>41490.194027777776</c:v>
                </c:pt>
                <c:pt idx="2543">
                  <c:v>41490.197499999995</c:v>
                </c:pt>
                <c:pt idx="2544">
                  <c:v>41490.200856481482</c:v>
                </c:pt>
                <c:pt idx="2545">
                  <c:v>41490.204328703585</c:v>
                </c:pt>
                <c:pt idx="2546">
                  <c:v>41490.207800925928</c:v>
                </c:pt>
                <c:pt idx="2547">
                  <c:v>41490.211273148212</c:v>
                </c:pt>
                <c:pt idx="2548">
                  <c:v>41490.214745370373</c:v>
                </c:pt>
                <c:pt idx="2549">
                  <c:v>41490.218217592643</c:v>
                </c:pt>
                <c:pt idx="2550">
                  <c:v>41490.221689814607</c:v>
                </c:pt>
                <c:pt idx="2551">
                  <c:v>41490.225266203575</c:v>
                </c:pt>
                <c:pt idx="2552">
                  <c:v>41490.228738425933</c:v>
                </c:pt>
                <c:pt idx="2553">
                  <c:v>41490.232210648202</c:v>
                </c:pt>
                <c:pt idx="2554">
                  <c:v>41490.235682870189</c:v>
                </c:pt>
                <c:pt idx="2555">
                  <c:v>41490.239155092589</c:v>
                </c:pt>
                <c:pt idx="2556">
                  <c:v>41490.242627314816</c:v>
                </c:pt>
                <c:pt idx="2557">
                  <c:v>41490.246099537035</c:v>
                </c:pt>
                <c:pt idx="2558">
                  <c:v>41490.249571759254</c:v>
                </c:pt>
                <c:pt idx="2559">
                  <c:v>41490.253043981364</c:v>
                </c:pt>
                <c:pt idx="2560">
                  <c:v>41490.256516203743</c:v>
                </c:pt>
                <c:pt idx="2561">
                  <c:v>41490.259988425933</c:v>
                </c:pt>
                <c:pt idx="2562">
                  <c:v>41490.263460648028</c:v>
                </c:pt>
                <c:pt idx="2563">
                  <c:v>41490.266932870371</c:v>
                </c:pt>
                <c:pt idx="2564">
                  <c:v>41490.270405092589</c:v>
                </c:pt>
                <c:pt idx="2565">
                  <c:v>41490.273877314816</c:v>
                </c:pt>
                <c:pt idx="2566">
                  <c:v>41490.277349536984</c:v>
                </c:pt>
                <c:pt idx="2567">
                  <c:v>41490.280821759254</c:v>
                </c:pt>
                <c:pt idx="2568">
                  <c:v>41490.28429398148</c:v>
                </c:pt>
                <c:pt idx="2569">
                  <c:v>41490.287766203575</c:v>
                </c:pt>
                <c:pt idx="2570">
                  <c:v>41490.291238425933</c:v>
                </c:pt>
                <c:pt idx="2571">
                  <c:v>41490.294710648152</c:v>
                </c:pt>
                <c:pt idx="2572">
                  <c:v>41490.298182870189</c:v>
                </c:pt>
                <c:pt idx="2573">
                  <c:v>41490.301655092611</c:v>
                </c:pt>
                <c:pt idx="2574">
                  <c:v>41490.305127314816</c:v>
                </c:pt>
                <c:pt idx="2575">
                  <c:v>41490.308599537042</c:v>
                </c:pt>
                <c:pt idx="2576">
                  <c:v>41490.312118055612</c:v>
                </c:pt>
                <c:pt idx="2577">
                  <c:v>41490.315590277904</c:v>
                </c:pt>
                <c:pt idx="2578">
                  <c:v>41490.319062500006</c:v>
                </c:pt>
                <c:pt idx="2579">
                  <c:v>41490.322418981479</c:v>
                </c:pt>
                <c:pt idx="2580">
                  <c:v>41490.325891203705</c:v>
                </c:pt>
                <c:pt idx="2581">
                  <c:v>41490.329363425932</c:v>
                </c:pt>
                <c:pt idx="2582">
                  <c:v>41490.332835648296</c:v>
                </c:pt>
                <c:pt idx="2583">
                  <c:v>41490.336307870391</c:v>
                </c:pt>
                <c:pt idx="2584">
                  <c:v>41490.339780092596</c:v>
                </c:pt>
                <c:pt idx="2585">
                  <c:v>41490.343252314924</c:v>
                </c:pt>
                <c:pt idx="2586">
                  <c:v>41490.346828703703</c:v>
                </c:pt>
                <c:pt idx="2587">
                  <c:v>41490.350300926046</c:v>
                </c:pt>
                <c:pt idx="2588">
                  <c:v>41490.353773148243</c:v>
                </c:pt>
                <c:pt idx="2589">
                  <c:v>41490.35724537052</c:v>
                </c:pt>
                <c:pt idx="2590">
                  <c:v>41490.360717592601</c:v>
                </c:pt>
                <c:pt idx="2591">
                  <c:v>41490.364189814805</c:v>
                </c:pt>
                <c:pt idx="2592">
                  <c:v>41490.367662037024</c:v>
                </c:pt>
                <c:pt idx="2593">
                  <c:v>41490.371134259258</c:v>
                </c:pt>
                <c:pt idx="2594">
                  <c:v>41490.374606481491</c:v>
                </c:pt>
                <c:pt idx="2595">
                  <c:v>41490.378078703703</c:v>
                </c:pt>
                <c:pt idx="2596">
                  <c:v>41490.381550926046</c:v>
                </c:pt>
                <c:pt idx="2597">
                  <c:v>41490.385023148243</c:v>
                </c:pt>
                <c:pt idx="2598">
                  <c:v>41490.38849537052</c:v>
                </c:pt>
                <c:pt idx="2599">
                  <c:v>41490.391967592594</c:v>
                </c:pt>
                <c:pt idx="2600">
                  <c:v>41490.395439814805</c:v>
                </c:pt>
                <c:pt idx="2601">
                  <c:v>41490.398912037039</c:v>
                </c:pt>
                <c:pt idx="2602">
                  <c:v>41490.402384259258</c:v>
                </c:pt>
                <c:pt idx="2603">
                  <c:v>41490.405856481491</c:v>
                </c:pt>
                <c:pt idx="2604">
                  <c:v>41490.409328703674</c:v>
                </c:pt>
                <c:pt idx="2605">
                  <c:v>41490.412800926046</c:v>
                </c:pt>
                <c:pt idx="2606">
                  <c:v>41490.416273148367</c:v>
                </c:pt>
                <c:pt idx="2607">
                  <c:v>41490.419745370367</c:v>
                </c:pt>
                <c:pt idx="2608">
                  <c:v>41490.423217592601</c:v>
                </c:pt>
                <c:pt idx="2609">
                  <c:v>41490.426689814805</c:v>
                </c:pt>
                <c:pt idx="2610">
                  <c:v>41490.430162037024</c:v>
                </c:pt>
                <c:pt idx="2611">
                  <c:v>41490.433634259258</c:v>
                </c:pt>
                <c:pt idx="2612">
                  <c:v>41490.437106481484</c:v>
                </c:pt>
                <c:pt idx="2613">
                  <c:v>41490.440462962964</c:v>
                </c:pt>
                <c:pt idx="2614">
                  <c:v>41490.443935185183</c:v>
                </c:pt>
                <c:pt idx="2615">
                  <c:v>41490.44740740741</c:v>
                </c:pt>
                <c:pt idx="2616">
                  <c:v>41490.450983796298</c:v>
                </c:pt>
                <c:pt idx="2617">
                  <c:v>41490.454456018611</c:v>
                </c:pt>
                <c:pt idx="2618">
                  <c:v>41490.457928240743</c:v>
                </c:pt>
                <c:pt idx="2619">
                  <c:v>41490.461400462955</c:v>
                </c:pt>
                <c:pt idx="2620">
                  <c:v>41490.464872685188</c:v>
                </c:pt>
                <c:pt idx="2621">
                  <c:v>41490.468344907407</c:v>
                </c:pt>
                <c:pt idx="2622">
                  <c:v>41490.471817129641</c:v>
                </c:pt>
                <c:pt idx="2623">
                  <c:v>41490.475289351853</c:v>
                </c:pt>
                <c:pt idx="2624">
                  <c:v>41490.478761574072</c:v>
                </c:pt>
                <c:pt idx="2625">
                  <c:v>41490.482233796494</c:v>
                </c:pt>
                <c:pt idx="2626">
                  <c:v>41490.485706018517</c:v>
                </c:pt>
                <c:pt idx="2627">
                  <c:v>41490.489178240743</c:v>
                </c:pt>
                <c:pt idx="2628">
                  <c:v>41490.492650462962</c:v>
                </c:pt>
                <c:pt idx="2629">
                  <c:v>41490.496122685174</c:v>
                </c:pt>
                <c:pt idx="2630">
                  <c:v>41490.499594907407</c:v>
                </c:pt>
                <c:pt idx="2631">
                  <c:v>41490.503067129626</c:v>
                </c:pt>
                <c:pt idx="2632">
                  <c:v>41490.506539351991</c:v>
                </c:pt>
                <c:pt idx="2633">
                  <c:v>41490.510011574093</c:v>
                </c:pt>
                <c:pt idx="2634">
                  <c:v>41490.513483796276</c:v>
                </c:pt>
                <c:pt idx="2635">
                  <c:v>41490.516956018611</c:v>
                </c:pt>
                <c:pt idx="2636">
                  <c:v>41490.520428240736</c:v>
                </c:pt>
                <c:pt idx="2637">
                  <c:v>41490.523900462955</c:v>
                </c:pt>
                <c:pt idx="2638">
                  <c:v>41490.527372685174</c:v>
                </c:pt>
                <c:pt idx="2639">
                  <c:v>41490.530844907407</c:v>
                </c:pt>
                <c:pt idx="2640">
                  <c:v>41490.534317129641</c:v>
                </c:pt>
                <c:pt idx="2641">
                  <c:v>41490.537789351743</c:v>
                </c:pt>
                <c:pt idx="2642">
                  <c:v>41490.541261574072</c:v>
                </c:pt>
                <c:pt idx="2643">
                  <c:v>41490.544733796298</c:v>
                </c:pt>
                <c:pt idx="2644">
                  <c:v>41490.548206018611</c:v>
                </c:pt>
                <c:pt idx="2645">
                  <c:v>41490.551678240743</c:v>
                </c:pt>
                <c:pt idx="2646">
                  <c:v>41490.555150462962</c:v>
                </c:pt>
                <c:pt idx="2647">
                  <c:v>41490.558622685188</c:v>
                </c:pt>
                <c:pt idx="2648">
                  <c:v>41490.561979166654</c:v>
                </c:pt>
                <c:pt idx="2649">
                  <c:v>41490.565451388888</c:v>
                </c:pt>
                <c:pt idx="2650">
                  <c:v>41490.568923610976</c:v>
                </c:pt>
                <c:pt idx="2651">
                  <c:v>41490.572395833326</c:v>
                </c:pt>
                <c:pt idx="2652">
                  <c:v>41490.575868055559</c:v>
                </c:pt>
                <c:pt idx="2653">
                  <c:v>41490.579340277778</c:v>
                </c:pt>
                <c:pt idx="2654">
                  <c:v>41490.582812500012</c:v>
                </c:pt>
                <c:pt idx="2655">
                  <c:v>41490.586284722223</c:v>
                </c:pt>
                <c:pt idx="2656">
                  <c:v>41490.589861111104</c:v>
                </c:pt>
                <c:pt idx="2657">
                  <c:v>41490.593333333214</c:v>
                </c:pt>
                <c:pt idx="2658">
                  <c:v>41490.596805555557</c:v>
                </c:pt>
                <c:pt idx="2659">
                  <c:v>41490.600277777783</c:v>
                </c:pt>
                <c:pt idx="2660">
                  <c:v>41490.603749999995</c:v>
                </c:pt>
                <c:pt idx="2661">
                  <c:v>41490.607222222221</c:v>
                </c:pt>
                <c:pt idx="2662">
                  <c:v>41490.610694444615</c:v>
                </c:pt>
                <c:pt idx="2663">
                  <c:v>41490.614166666594</c:v>
                </c:pt>
                <c:pt idx="2664">
                  <c:v>41490.617638888893</c:v>
                </c:pt>
                <c:pt idx="2665">
                  <c:v>41490.621111110944</c:v>
                </c:pt>
                <c:pt idx="2666">
                  <c:v>41490.624583333214</c:v>
                </c:pt>
                <c:pt idx="2667">
                  <c:v>41490.628055555557</c:v>
                </c:pt>
                <c:pt idx="2668">
                  <c:v>41490.631527777776</c:v>
                </c:pt>
                <c:pt idx="2669">
                  <c:v>41490.634999999995</c:v>
                </c:pt>
                <c:pt idx="2670">
                  <c:v>41490.638472222221</c:v>
                </c:pt>
                <c:pt idx="2671">
                  <c:v>41490.641944444447</c:v>
                </c:pt>
                <c:pt idx="2672">
                  <c:v>41490.645416666594</c:v>
                </c:pt>
                <c:pt idx="2673">
                  <c:v>41490.648888888893</c:v>
                </c:pt>
                <c:pt idx="2674">
                  <c:v>41490.652361111104</c:v>
                </c:pt>
                <c:pt idx="2675">
                  <c:v>41490.655833333331</c:v>
                </c:pt>
                <c:pt idx="2676">
                  <c:v>41490.659305555557</c:v>
                </c:pt>
                <c:pt idx="2677">
                  <c:v>41490.662777777776</c:v>
                </c:pt>
                <c:pt idx="2678">
                  <c:v>41490.666250000002</c:v>
                </c:pt>
                <c:pt idx="2679">
                  <c:v>41490.669722222185</c:v>
                </c:pt>
                <c:pt idx="2680">
                  <c:v>41490.683518518519</c:v>
                </c:pt>
                <c:pt idx="2681">
                  <c:v>41490.686990740738</c:v>
                </c:pt>
                <c:pt idx="2682">
                  <c:v>41490.690462962804</c:v>
                </c:pt>
                <c:pt idx="2683">
                  <c:v>41490.693935185176</c:v>
                </c:pt>
                <c:pt idx="2684">
                  <c:v>41490.6974074073</c:v>
                </c:pt>
                <c:pt idx="2685">
                  <c:v>41490.700879629629</c:v>
                </c:pt>
                <c:pt idx="2686">
                  <c:v>41490.704351851855</c:v>
                </c:pt>
                <c:pt idx="2687">
                  <c:v>41490.707824074081</c:v>
                </c:pt>
                <c:pt idx="2688">
                  <c:v>41490.711296296293</c:v>
                </c:pt>
                <c:pt idx="2689">
                  <c:v>41490.71465277778</c:v>
                </c:pt>
                <c:pt idx="2690">
                  <c:v>41490.718229166669</c:v>
                </c:pt>
                <c:pt idx="2691">
                  <c:v>41490.721701388771</c:v>
                </c:pt>
                <c:pt idx="2692">
                  <c:v>41490.725173610874</c:v>
                </c:pt>
                <c:pt idx="2693">
                  <c:v>41490.728645833158</c:v>
                </c:pt>
                <c:pt idx="2694">
                  <c:v>41490.732118055559</c:v>
                </c:pt>
                <c:pt idx="2695">
                  <c:v>41490.735590277778</c:v>
                </c:pt>
                <c:pt idx="2696">
                  <c:v>41490.739062499997</c:v>
                </c:pt>
                <c:pt idx="2697">
                  <c:v>41490.742534722223</c:v>
                </c:pt>
                <c:pt idx="2698">
                  <c:v>41490.746006944442</c:v>
                </c:pt>
                <c:pt idx="2699">
                  <c:v>41490.749479166654</c:v>
                </c:pt>
                <c:pt idx="2700">
                  <c:v>41490.752951389011</c:v>
                </c:pt>
                <c:pt idx="2701">
                  <c:v>41490.756423610976</c:v>
                </c:pt>
                <c:pt idx="2702">
                  <c:v>41490.759895833326</c:v>
                </c:pt>
                <c:pt idx="2703">
                  <c:v>41490.76336805545</c:v>
                </c:pt>
                <c:pt idx="2704">
                  <c:v>41490.766840277778</c:v>
                </c:pt>
                <c:pt idx="2705">
                  <c:v>41490.770312500004</c:v>
                </c:pt>
                <c:pt idx="2706">
                  <c:v>41490.773784722092</c:v>
                </c:pt>
                <c:pt idx="2707">
                  <c:v>41490.777256944442</c:v>
                </c:pt>
                <c:pt idx="2708">
                  <c:v>41490.780729166654</c:v>
                </c:pt>
                <c:pt idx="2709">
                  <c:v>41490.784201389011</c:v>
                </c:pt>
                <c:pt idx="2710">
                  <c:v>41490.787673610976</c:v>
                </c:pt>
                <c:pt idx="2711">
                  <c:v>41490.791145833071</c:v>
                </c:pt>
                <c:pt idx="2712">
                  <c:v>41490.794618055559</c:v>
                </c:pt>
                <c:pt idx="2713">
                  <c:v>41490.798090277778</c:v>
                </c:pt>
                <c:pt idx="2714">
                  <c:v>41490.801562500004</c:v>
                </c:pt>
                <c:pt idx="2715">
                  <c:v>41490.805034722223</c:v>
                </c:pt>
                <c:pt idx="2716">
                  <c:v>41490.808506944624</c:v>
                </c:pt>
                <c:pt idx="2717">
                  <c:v>41490.811979166669</c:v>
                </c:pt>
                <c:pt idx="2718">
                  <c:v>41490.815335648243</c:v>
                </c:pt>
                <c:pt idx="2719">
                  <c:v>41490.818807870535</c:v>
                </c:pt>
                <c:pt idx="2720">
                  <c:v>41490.822384259256</c:v>
                </c:pt>
                <c:pt idx="2721">
                  <c:v>41490.825856481482</c:v>
                </c:pt>
                <c:pt idx="2722">
                  <c:v>41490.829328703585</c:v>
                </c:pt>
                <c:pt idx="2723">
                  <c:v>41490.832800925942</c:v>
                </c:pt>
                <c:pt idx="2724">
                  <c:v>41490.836273148336</c:v>
                </c:pt>
                <c:pt idx="2725">
                  <c:v>41490.839745370373</c:v>
                </c:pt>
                <c:pt idx="2726">
                  <c:v>41490.843217592643</c:v>
                </c:pt>
                <c:pt idx="2727">
                  <c:v>41490.846689814818</c:v>
                </c:pt>
                <c:pt idx="2728">
                  <c:v>41490.850162037037</c:v>
                </c:pt>
                <c:pt idx="2729">
                  <c:v>41490.853634259263</c:v>
                </c:pt>
                <c:pt idx="2730">
                  <c:v>41490.857106481482</c:v>
                </c:pt>
                <c:pt idx="2731">
                  <c:v>41490.860578703701</c:v>
                </c:pt>
                <c:pt idx="2732">
                  <c:v>41490.864050925942</c:v>
                </c:pt>
                <c:pt idx="2733">
                  <c:v>41490.867523148212</c:v>
                </c:pt>
                <c:pt idx="2734">
                  <c:v>41490.870995370497</c:v>
                </c:pt>
                <c:pt idx="2735">
                  <c:v>41490.874467592592</c:v>
                </c:pt>
                <c:pt idx="2736">
                  <c:v>41490.877939814818</c:v>
                </c:pt>
                <c:pt idx="2737">
                  <c:v>41490.881412037037</c:v>
                </c:pt>
                <c:pt idx="2738">
                  <c:v>41490.884884259263</c:v>
                </c:pt>
                <c:pt idx="2739">
                  <c:v>41490.88824074086</c:v>
                </c:pt>
                <c:pt idx="2740">
                  <c:v>41490.891817129632</c:v>
                </c:pt>
                <c:pt idx="2741">
                  <c:v>41490.895289351851</c:v>
                </c:pt>
                <c:pt idx="2742">
                  <c:v>41490.898761574077</c:v>
                </c:pt>
                <c:pt idx="2743">
                  <c:v>41490.902233796449</c:v>
                </c:pt>
                <c:pt idx="2744">
                  <c:v>41490.905706018515</c:v>
                </c:pt>
                <c:pt idx="2745">
                  <c:v>41490.909178240741</c:v>
                </c:pt>
                <c:pt idx="2746">
                  <c:v>41490.912650463011</c:v>
                </c:pt>
                <c:pt idx="2747">
                  <c:v>41490.916122685187</c:v>
                </c:pt>
                <c:pt idx="2748">
                  <c:v>41490.919594907413</c:v>
                </c:pt>
                <c:pt idx="2749">
                  <c:v>41490.923067129625</c:v>
                </c:pt>
                <c:pt idx="2750">
                  <c:v>41490.926539351967</c:v>
                </c:pt>
                <c:pt idx="2751">
                  <c:v>41490.930011574092</c:v>
                </c:pt>
                <c:pt idx="2752">
                  <c:v>41490.933483796274</c:v>
                </c:pt>
                <c:pt idx="2753">
                  <c:v>41490.936956018602</c:v>
                </c:pt>
                <c:pt idx="2754">
                  <c:v>41490.940428240741</c:v>
                </c:pt>
                <c:pt idx="2755">
                  <c:v>41490.94390046296</c:v>
                </c:pt>
                <c:pt idx="2756">
                  <c:v>41490.947372685187</c:v>
                </c:pt>
                <c:pt idx="2757">
                  <c:v>41490.950844907413</c:v>
                </c:pt>
                <c:pt idx="2758">
                  <c:v>41490.954317129785</c:v>
                </c:pt>
                <c:pt idx="2759">
                  <c:v>41490.957789351851</c:v>
                </c:pt>
                <c:pt idx="2760">
                  <c:v>41490.96125</c:v>
                </c:pt>
                <c:pt idx="2761">
                  <c:v>41490.964722222205</c:v>
                </c:pt>
                <c:pt idx="2762">
                  <c:v>41490.968194444591</c:v>
                </c:pt>
                <c:pt idx="2763">
                  <c:v>41490.971666666584</c:v>
                </c:pt>
                <c:pt idx="2764">
                  <c:v>41490.975138888891</c:v>
                </c:pt>
                <c:pt idx="2765">
                  <c:v>41490.97861111111</c:v>
                </c:pt>
                <c:pt idx="2766">
                  <c:v>41490.982083333336</c:v>
                </c:pt>
                <c:pt idx="2767">
                  <c:v>41490.985555555562</c:v>
                </c:pt>
                <c:pt idx="2768">
                  <c:v>41490.989027777781</c:v>
                </c:pt>
                <c:pt idx="2769">
                  <c:v>41490.9925</c:v>
                </c:pt>
                <c:pt idx="2770">
                  <c:v>41490.995972222205</c:v>
                </c:pt>
                <c:pt idx="2771">
                  <c:v>41490.999444444446</c:v>
                </c:pt>
                <c:pt idx="2772">
                  <c:v>41491.002916666665</c:v>
                </c:pt>
                <c:pt idx="2773">
                  <c:v>41491.006388888891</c:v>
                </c:pt>
                <c:pt idx="2774">
                  <c:v>41491.009861111001</c:v>
                </c:pt>
                <c:pt idx="2775">
                  <c:v>41491.013333333336</c:v>
                </c:pt>
                <c:pt idx="2776">
                  <c:v>41491.016805555562</c:v>
                </c:pt>
                <c:pt idx="2777">
                  <c:v>41491.020277777781</c:v>
                </c:pt>
                <c:pt idx="2778">
                  <c:v>41491.023749999986</c:v>
                </c:pt>
                <c:pt idx="2779">
                  <c:v>41491.027222222205</c:v>
                </c:pt>
                <c:pt idx="2780">
                  <c:v>41491.030694444591</c:v>
                </c:pt>
                <c:pt idx="2781">
                  <c:v>41491.034166666584</c:v>
                </c:pt>
                <c:pt idx="2782">
                  <c:v>41491.037523148203</c:v>
                </c:pt>
                <c:pt idx="2783">
                  <c:v>41491.040995370393</c:v>
                </c:pt>
                <c:pt idx="2784">
                  <c:v>41491.04446759259</c:v>
                </c:pt>
                <c:pt idx="2785">
                  <c:v>41491.047939814816</c:v>
                </c:pt>
                <c:pt idx="2786">
                  <c:v>41491.051412037035</c:v>
                </c:pt>
                <c:pt idx="2787">
                  <c:v>41491.054884259262</c:v>
                </c:pt>
                <c:pt idx="2788">
                  <c:v>41491.058356481604</c:v>
                </c:pt>
                <c:pt idx="2789">
                  <c:v>41491.061828703576</c:v>
                </c:pt>
                <c:pt idx="2790">
                  <c:v>41491.065405092595</c:v>
                </c:pt>
                <c:pt idx="2791">
                  <c:v>41491.068877314843</c:v>
                </c:pt>
                <c:pt idx="2792">
                  <c:v>41491.072349537026</c:v>
                </c:pt>
                <c:pt idx="2793">
                  <c:v>41491.075821759194</c:v>
                </c:pt>
                <c:pt idx="2794">
                  <c:v>41491.079293981478</c:v>
                </c:pt>
                <c:pt idx="2795">
                  <c:v>41491.082766203705</c:v>
                </c:pt>
                <c:pt idx="2796">
                  <c:v>41491.086238426185</c:v>
                </c:pt>
                <c:pt idx="2797">
                  <c:v>41491.089710648193</c:v>
                </c:pt>
                <c:pt idx="2798">
                  <c:v>41491.09318287018</c:v>
                </c:pt>
                <c:pt idx="2799">
                  <c:v>41491.096655092602</c:v>
                </c:pt>
                <c:pt idx="2800">
                  <c:v>41491.100173610976</c:v>
                </c:pt>
                <c:pt idx="2801">
                  <c:v>41491.103645833158</c:v>
                </c:pt>
                <c:pt idx="2802">
                  <c:v>41491.107118055559</c:v>
                </c:pt>
                <c:pt idx="2803">
                  <c:v>41491.110590277793</c:v>
                </c:pt>
                <c:pt idx="2804">
                  <c:v>41491.114062500004</c:v>
                </c:pt>
                <c:pt idx="2805">
                  <c:v>41491.117534722223</c:v>
                </c:pt>
                <c:pt idx="2806">
                  <c:v>41491.121006944435</c:v>
                </c:pt>
                <c:pt idx="2807">
                  <c:v>41491.124479166654</c:v>
                </c:pt>
                <c:pt idx="2808">
                  <c:v>41491.127951388888</c:v>
                </c:pt>
                <c:pt idx="2809">
                  <c:v>41491.156435185192</c:v>
                </c:pt>
                <c:pt idx="2810">
                  <c:v>41491.159907407411</c:v>
                </c:pt>
                <c:pt idx="2811">
                  <c:v>41491.163379629594</c:v>
                </c:pt>
                <c:pt idx="2812">
                  <c:v>41491.166851851835</c:v>
                </c:pt>
                <c:pt idx="2813">
                  <c:v>41491.170324074083</c:v>
                </c:pt>
                <c:pt idx="2814">
                  <c:v>41491.173796296294</c:v>
                </c:pt>
                <c:pt idx="2815">
                  <c:v>41491.177268518521</c:v>
                </c:pt>
                <c:pt idx="2816">
                  <c:v>41491.180740740725</c:v>
                </c:pt>
                <c:pt idx="2817">
                  <c:v>41491.184212963002</c:v>
                </c:pt>
                <c:pt idx="2818">
                  <c:v>41491.187685185185</c:v>
                </c:pt>
                <c:pt idx="2819">
                  <c:v>41491.191157407404</c:v>
                </c:pt>
                <c:pt idx="2820">
                  <c:v>41491.194629629594</c:v>
                </c:pt>
                <c:pt idx="2821">
                  <c:v>41491.198101851682</c:v>
                </c:pt>
                <c:pt idx="2822">
                  <c:v>41491.201574074083</c:v>
                </c:pt>
                <c:pt idx="2823">
                  <c:v>41491.205046296294</c:v>
                </c:pt>
                <c:pt idx="2824">
                  <c:v>41491.208518518542</c:v>
                </c:pt>
                <c:pt idx="2825">
                  <c:v>41491.211990740725</c:v>
                </c:pt>
                <c:pt idx="2826">
                  <c:v>41491.215462962849</c:v>
                </c:pt>
                <c:pt idx="2827">
                  <c:v>41491.218935185192</c:v>
                </c:pt>
                <c:pt idx="2828">
                  <c:v>41491.222407407404</c:v>
                </c:pt>
                <c:pt idx="2829">
                  <c:v>41491.225879629594</c:v>
                </c:pt>
                <c:pt idx="2830">
                  <c:v>41491.229351851682</c:v>
                </c:pt>
                <c:pt idx="2831">
                  <c:v>41491.232824074083</c:v>
                </c:pt>
                <c:pt idx="2832">
                  <c:v>41491.236180555374</c:v>
                </c:pt>
                <c:pt idx="2833">
                  <c:v>41491.239652777775</c:v>
                </c:pt>
                <c:pt idx="2834">
                  <c:v>41491.243124999994</c:v>
                </c:pt>
                <c:pt idx="2835">
                  <c:v>41491.246597222242</c:v>
                </c:pt>
                <c:pt idx="2836">
                  <c:v>41491.250069444599</c:v>
                </c:pt>
                <c:pt idx="2837">
                  <c:v>41491.253541666585</c:v>
                </c:pt>
                <c:pt idx="2838">
                  <c:v>41491.257013888891</c:v>
                </c:pt>
                <c:pt idx="2839">
                  <c:v>41491.26059027778</c:v>
                </c:pt>
                <c:pt idx="2840">
                  <c:v>41491.264062499999</c:v>
                </c:pt>
                <c:pt idx="2841">
                  <c:v>41491.267534722225</c:v>
                </c:pt>
                <c:pt idx="2842">
                  <c:v>41491.271006944444</c:v>
                </c:pt>
                <c:pt idx="2843">
                  <c:v>41491.27447916667</c:v>
                </c:pt>
                <c:pt idx="2844">
                  <c:v>41491.277951388889</c:v>
                </c:pt>
                <c:pt idx="2845">
                  <c:v>41491.281423610897</c:v>
                </c:pt>
                <c:pt idx="2846">
                  <c:v>41491.284895833334</c:v>
                </c:pt>
                <c:pt idx="2847">
                  <c:v>41491.288368055553</c:v>
                </c:pt>
                <c:pt idx="2848">
                  <c:v>41491.291840277649</c:v>
                </c:pt>
                <c:pt idx="2849">
                  <c:v>41491.295312499999</c:v>
                </c:pt>
                <c:pt idx="2850">
                  <c:v>41491.298784722174</c:v>
                </c:pt>
                <c:pt idx="2851">
                  <c:v>41491.302256944648</c:v>
                </c:pt>
                <c:pt idx="2852">
                  <c:v>41491.30572916667</c:v>
                </c:pt>
                <c:pt idx="2853">
                  <c:v>41491.309201389013</c:v>
                </c:pt>
                <c:pt idx="2854">
                  <c:v>41491.312673611108</c:v>
                </c:pt>
                <c:pt idx="2855">
                  <c:v>41491.316145833334</c:v>
                </c:pt>
                <c:pt idx="2856">
                  <c:v>41491.319618055611</c:v>
                </c:pt>
                <c:pt idx="2857">
                  <c:v>41491.32309027778</c:v>
                </c:pt>
                <c:pt idx="2858">
                  <c:v>41491.326562500006</c:v>
                </c:pt>
                <c:pt idx="2859">
                  <c:v>41491.330034722232</c:v>
                </c:pt>
                <c:pt idx="2860">
                  <c:v>41491.33350694456</c:v>
                </c:pt>
                <c:pt idx="2861">
                  <c:v>41491.336979166692</c:v>
                </c:pt>
                <c:pt idx="2862">
                  <c:v>41491.340451389013</c:v>
                </c:pt>
                <c:pt idx="2863">
                  <c:v>41491.343923610984</c:v>
                </c:pt>
                <c:pt idx="2864">
                  <c:v>41491.347395833334</c:v>
                </c:pt>
                <c:pt idx="2865">
                  <c:v>41491.350868055611</c:v>
                </c:pt>
                <c:pt idx="2866">
                  <c:v>41491.354224537041</c:v>
                </c:pt>
                <c:pt idx="2867">
                  <c:v>41491.35769675926</c:v>
                </c:pt>
                <c:pt idx="2868">
                  <c:v>41491.361168981333</c:v>
                </c:pt>
                <c:pt idx="2869">
                  <c:v>41491.364745370367</c:v>
                </c:pt>
                <c:pt idx="2870">
                  <c:v>41491.368217592702</c:v>
                </c:pt>
                <c:pt idx="2871">
                  <c:v>41491.371689814805</c:v>
                </c:pt>
                <c:pt idx="2872">
                  <c:v>41491.375162037024</c:v>
                </c:pt>
                <c:pt idx="2873">
                  <c:v>41491.378634259367</c:v>
                </c:pt>
                <c:pt idx="2874">
                  <c:v>41491.382106481491</c:v>
                </c:pt>
                <c:pt idx="2875">
                  <c:v>41491.385578703703</c:v>
                </c:pt>
                <c:pt idx="2876">
                  <c:v>41491.389050926045</c:v>
                </c:pt>
                <c:pt idx="2877">
                  <c:v>41491.392523148243</c:v>
                </c:pt>
                <c:pt idx="2878">
                  <c:v>41491.395995370367</c:v>
                </c:pt>
                <c:pt idx="2879">
                  <c:v>41491.399467592586</c:v>
                </c:pt>
                <c:pt idx="2880">
                  <c:v>41491.402939814812</c:v>
                </c:pt>
                <c:pt idx="2881">
                  <c:v>41491.406412037039</c:v>
                </c:pt>
                <c:pt idx="2882">
                  <c:v>41491.409884259258</c:v>
                </c:pt>
                <c:pt idx="2883">
                  <c:v>41491.413356481491</c:v>
                </c:pt>
                <c:pt idx="2884">
                  <c:v>41491.416828703703</c:v>
                </c:pt>
                <c:pt idx="2885">
                  <c:v>41491.420300925929</c:v>
                </c:pt>
                <c:pt idx="2886">
                  <c:v>41491.423773148148</c:v>
                </c:pt>
                <c:pt idx="2887">
                  <c:v>41491.427245370367</c:v>
                </c:pt>
                <c:pt idx="2888">
                  <c:v>41491.430717592593</c:v>
                </c:pt>
                <c:pt idx="2889">
                  <c:v>41491.434189814805</c:v>
                </c:pt>
                <c:pt idx="2890">
                  <c:v>41491.437662037024</c:v>
                </c:pt>
                <c:pt idx="2891">
                  <c:v>41491.441134259258</c:v>
                </c:pt>
                <c:pt idx="2892">
                  <c:v>41491.444606481491</c:v>
                </c:pt>
                <c:pt idx="2893">
                  <c:v>41491.448078703703</c:v>
                </c:pt>
                <c:pt idx="2894">
                  <c:v>41491.451550926045</c:v>
                </c:pt>
                <c:pt idx="2895">
                  <c:v>41491.455023148243</c:v>
                </c:pt>
                <c:pt idx="2896">
                  <c:v>41491.458495370505</c:v>
                </c:pt>
                <c:pt idx="2897">
                  <c:v>41491.461967592586</c:v>
                </c:pt>
                <c:pt idx="2898">
                  <c:v>41491.465439814805</c:v>
                </c:pt>
                <c:pt idx="2899">
                  <c:v>41491.468912037039</c:v>
                </c:pt>
                <c:pt idx="2900">
                  <c:v>41491.472384259258</c:v>
                </c:pt>
                <c:pt idx="2901">
                  <c:v>41491.475740740621</c:v>
                </c:pt>
                <c:pt idx="2902">
                  <c:v>41491.479212962993</c:v>
                </c:pt>
                <c:pt idx="2903">
                  <c:v>41491.482685185183</c:v>
                </c:pt>
                <c:pt idx="2904">
                  <c:v>41491.486157407548</c:v>
                </c:pt>
                <c:pt idx="2905">
                  <c:v>41491.489629629628</c:v>
                </c:pt>
                <c:pt idx="2906">
                  <c:v>41491.493101851658</c:v>
                </c:pt>
                <c:pt idx="2907">
                  <c:v>41491.496574074212</c:v>
                </c:pt>
                <c:pt idx="2908">
                  <c:v>41491.500046296343</c:v>
                </c:pt>
                <c:pt idx="2909">
                  <c:v>41491.503622685072</c:v>
                </c:pt>
                <c:pt idx="2910">
                  <c:v>41491.507094907407</c:v>
                </c:pt>
                <c:pt idx="2911">
                  <c:v>41491.510567129633</c:v>
                </c:pt>
                <c:pt idx="2912">
                  <c:v>41491.514039351991</c:v>
                </c:pt>
                <c:pt idx="2913">
                  <c:v>41491.517511574093</c:v>
                </c:pt>
                <c:pt idx="2914">
                  <c:v>41491.520983796276</c:v>
                </c:pt>
                <c:pt idx="2915">
                  <c:v>41491.524456018517</c:v>
                </c:pt>
                <c:pt idx="2916">
                  <c:v>41491.527928240735</c:v>
                </c:pt>
                <c:pt idx="2917">
                  <c:v>41491.531400462954</c:v>
                </c:pt>
                <c:pt idx="2918">
                  <c:v>41491.534872685188</c:v>
                </c:pt>
              </c:numCache>
            </c:numRef>
          </c:xVal>
          <c:yVal>
            <c:numRef>
              <c:f>'AT1 Eff'!$B$13768:$B$16686</c:f>
              <c:numCache>
                <c:formatCode>0.00</c:formatCode>
                <c:ptCount val="2919"/>
                <c:pt idx="0">
                  <c:v>7.3528509999999843</c:v>
                </c:pt>
                <c:pt idx="1">
                  <c:v>7.3320999999999996</c:v>
                </c:pt>
                <c:pt idx="2">
                  <c:v>7.3081049999999843</c:v>
                </c:pt>
                <c:pt idx="3">
                  <c:v>7.3561769999999864</c:v>
                </c:pt>
                <c:pt idx="4">
                  <c:v>7.3370749999999854</c:v>
                </c:pt>
                <c:pt idx="5">
                  <c:v>7.3420529999999955</c:v>
                </c:pt>
                <c:pt idx="6">
                  <c:v>7.3205069999999814</c:v>
                </c:pt>
                <c:pt idx="7">
                  <c:v>7.3130629999999996</c:v>
                </c:pt>
                <c:pt idx="8">
                  <c:v>7.3254739999999945</c:v>
                </c:pt>
                <c:pt idx="9">
                  <c:v>7.3520209999999864</c:v>
                </c:pt>
                <c:pt idx="10">
                  <c:v>7.3296169999999945</c:v>
                </c:pt>
                <c:pt idx="11">
                  <c:v>7.311407</c:v>
                </c:pt>
                <c:pt idx="12">
                  <c:v>7.311407</c:v>
                </c:pt>
                <c:pt idx="13">
                  <c:v>7.2858299999999998</c:v>
                </c:pt>
                <c:pt idx="14">
                  <c:v>7.2545979999999854</c:v>
                </c:pt>
                <c:pt idx="15">
                  <c:v>7.2521359999999833</c:v>
                </c:pt>
                <c:pt idx="16">
                  <c:v>7.1974179999999777</c:v>
                </c:pt>
                <c:pt idx="17">
                  <c:v>7.2784199999999997</c:v>
                </c:pt>
                <c:pt idx="18">
                  <c:v>7.2685509999999862</c:v>
                </c:pt>
                <c:pt idx="19">
                  <c:v>7.2693719999999997</c:v>
                </c:pt>
                <c:pt idx="20">
                  <c:v>7.2283989999999996</c:v>
                </c:pt>
                <c:pt idx="21">
                  <c:v>7.2891240000000002</c:v>
                </c:pt>
                <c:pt idx="22">
                  <c:v>7.1900959999999854</c:v>
                </c:pt>
                <c:pt idx="23">
                  <c:v>7.1966020000000004</c:v>
                </c:pt>
                <c:pt idx="24">
                  <c:v>7.2096300000000024</c:v>
                </c:pt>
                <c:pt idx="25">
                  <c:v>7.0900039999999995</c:v>
                </c:pt>
                <c:pt idx="26">
                  <c:v>7.069998</c:v>
                </c:pt>
                <c:pt idx="27">
                  <c:v>7.1068579999999955</c:v>
                </c:pt>
                <c:pt idx="28">
                  <c:v>7.1020359999999814</c:v>
                </c:pt>
                <c:pt idx="29">
                  <c:v>7.0787940000000003</c:v>
                </c:pt>
                <c:pt idx="30">
                  <c:v>7.0182339999999996</c:v>
                </c:pt>
                <c:pt idx="31">
                  <c:v>6.9928900000000001</c:v>
                </c:pt>
                <c:pt idx="32">
                  <c:v>6.9755200000000004</c:v>
                </c:pt>
                <c:pt idx="33">
                  <c:v>6.9166280000000144</c:v>
                </c:pt>
                <c:pt idx="34">
                  <c:v>6.9197569999999997</c:v>
                </c:pt>
                <c:pt idx="35">
                  <c:v>6.894768</c:v>
                </c:pt>
                <c:pt idx="36">
                  <c:v>6.8566799999999999</c:v>
                </c:pt>
                <c:pt idx="37">
                  <c:v>6.8401119999999862</c:v>
                </c:pt>
                <c:pt idx="38">
                  <c:v>6.83</c:v>
                </c:pt>
                <c:pt idx="39">
                  <c:v>6.7082620000000164</c:v>
                </c:pt>
                <c:pt idx="40">
                  <c:v>6.7365750000000002</c:v>
                </c:pt>
                <c:pt idx="41">
                  <c:v>6.6914819999999864</c:v>
                </c:pt>
                <c:pt idx="42">
                  <c:v>6.6527409999999945</c:v>
                </c:pt>
                <c:pt idx="43">
                  <c:v>6.5557559999999864</c:v>
                </c:pt>
                <c:pt idx="44">
                  <c:v>6.5378679999999996</c:v>
                </c:pt>
                <c:pt idx="45">
                  <c:v>6.517061</c:v>
                </c:pt>
                <c:pt idx="46">
                  <c:v>6.4926259999999996</c:v>
                </c:pt>
                <c:pt idx="47">
                  <c:v>6.4491610000000144</c:v>
                </c:pt>
                <c:pt idx="48">
                  <c:v>6.3819670000000004</c:v>
                </c:pt>
                <c:pt idx="49">
                  <c:v>6.3493550000000001</c:v>
                </c:pt>
                <c:pt idx="50">
                  <c:v>6.2432730000000163</c:v>
                </c:pt>
                <c:pt idx="51">
                  <c:v>6.2546559999999864</c:v>
                </c:pt>
                <c:pt idx="52">
                  <c:v>6.209956</c:v>
                </c:pt>
                <c:pt idx="53">
                  <c:v>6.1782250000000003</c:v>
                </c:pt>
                <c:pt idx="54">
                  <c:v>6.115246</c:v>
                </c:pt>
                <c:pt idx="55">
                  <c:v>6.0453359999999945</c:v>
                </c:pt>
                <c:pt idx="56">
                  <c:v>5.9328380000000003</c:v>
                </c:pt>
                <c:pt idx="57">
                  <c:v>5.8357010000000002</c:v>
                </c:pt>
                <c:pt idx="58">
                  <c:v>5.8217679999999996</c:v>
                </c:pt>
                <c:pt idx="59">
                  <c:v>5.6822949999999945</c:v>
                </c:pt>
                <c:pt idx="60">
                  <c:v>5.6301389999999945</c:v>
                </c:pt>
                <c:pt idx="61">
                  <c:v>5.6000930000000002</c:v>
                </c:pt>
                <c:pt idx="62">
                  <c:v>5.5733800000000002</c:v>
                </c:pt>
                <c:pt idx="63">
                  <c:v>5.4615770000000001</c:v>
                </c:pt>
                <c:pt idx="64">
                  <c:v>5.4120600000000003</c:v>
                </c:pt>
                <c:pt idx="65">
                  <c:v>5.3911530000000001</c:v>
                </c:pt>
                <c:pt idx="66">
                  <c:v>5.3374139999999946</c:v>
                </c:pt>
                <c:pt idx="67">
                  <c:v>5.2872170000000001</c:v>
                </c:pt>
                <c:pt idx="68">
                  <c:v>5.2024339999999976</c:v>
                </c:pt>
                <c:pt idx="69">
                  <c:v>5.1564410000000001</c:v>
                </c:pt>
                <c:pt idx="70">
                  <c:v>5.0818469999999998</c:v>
                </c:pt>
                <c:pt idx="71">
                  <c:v>4.9056290000000162</c:v>
                </c:pt>
                <c:pt idx="72">
                  <c:v>4.8396189999999999</c:v>
                </c:pt>
                <c:pt idx="73">
                  <c:v>4.7930149999999854</c:v>
                </c:pt>
                <c:pt idx="74">
                  <c:v>4.7285189999999861</c:v>
                </c:pt>
                <c:pt idx="75">
                  <c:v>4.6073630000000003</c:v>
                </c:pt>
                <c:pt idx="76">
                  <c:v>4.5067219999999999</c:v>
                </c:pt>
                <c:pt idx="77">
                  <c:v>4.437989</c:v>
                </c:pt>
                <c:pt idx="78">
                  <c:v>4.3648299999999853</c:v>
                </c:pt>
                <c:pt idx="79">
                  <c:v>4.2341530000000001</c:v>
                </c:pt>
                <c:pt idx="80">
                  <c:v>4.1003790000000002</c:v>
                </c:pt>
                <c:pt idx="81">
                  <c:v>4.0360040000000001</c:v>
                </c:pt>
                <c:pt idx="82">
                  <c:v>3.9169549999999931</c:v>
                </c:pt>
                <c:pt idx="83">
                  <c:v>3.8655689999999967</c:v>
                </c:pt>
                <c:pt idx="84">
                  <c:v>3.7306900000000001</c:v>
                </c:pt>
                <c:pt idx="85">
                  <c:v>3.6496140000000001</c:v>
                </c:pt>
                <c:pt idx="86">
                  <c:v>3.5662370000000001</c:v>
                </c:pt>
                <c:pt idx="87">
                  <c:v>3.4484579999999987</c:v>
                </c:pt>
                <c:pt idx="88">
                  <c:v>3.410587</c:v>
                </c:pt>
                <c:pt idx="89">
                  <c:v>3.3266059999999915</c:v>
                </c:pt>
                <c:pt idx="90">
                  <c:v>3.2784789999999977</c:v>
                </c:pt>
                <c:pt idx="91">
                  <c:v>3.2339940000000076</c:v>
                </c:pt>
                <c:pt idx="92">
                  <c:v>3.1207870000000066</c:v>
                </c:pt>
                <c:pt idx="93">
                  <c:v>3.0318359999999935</c:v>
                </c:pt>
                <c:pt idx="94">
                  <c:v>2.9484419999999987</c:v>
                </c:pt>
                <c:pt idx="95">
                  <c:v>2.8300539999999925</c:v>
                </c:pt>
                <c:pt idx="96">
                  <c:v>2.7384599999999977</c:v>
                </c:pt>
                <c:pt idx="97">
                  <c:v>2.6573810000000075</c:v>
                </c:pt>
                <c:pt idx="98">
                  <c:v>2.5707870000000002</c:v>
                </c:pt>
                <c:pt idx="99">
                  <c:v>2.5054879999999997</c:v>
                </c:pt>
                <c:pt idx="100">
                  <c:v>2.4435140000000066</c:v>
                </c:pt>
                <c:pt idx="101">
                  <c:v>2.3708979999999977</c:v>
                </c:pt>
                <c:pt idx="102">
                  <c:v>2.2710349999999999</c:v>
                </c:pt>
                <c:pt idx="103">
                  <c:v>2.2058040000000001</c:v>
                </c:pt>
                <c:pt idx="104">
                  <c:v>2.125686</c:v>
                </c:pt>
                <c:pt idx="105">
                  <c:v>2.0498759999999967</c:v>
                </c:pt>
                <c:pt idx="106">
                  <c:v>2.0000840000000002</c:v>
                </c:pt>
                <c:pt idx="107">
                  <c:v>1.926995</c:v>
                </c:pt>
                <c:pt idx="108">
                  <c:v>1.8428909999999998</c:v>
                </c:pt>
                <c:pt idx="109">
                  <c:v>1.820786</c:v>
                </c:pt>
                <c:pt idx="110">
                  <c:v>1.7867</c:v>
                </c:pt>
                <c:pt idx="111">
                  <c:v>1.7007609999999966</c:v>
                </c:pt>
                <c:pt idx="112">
                  <c:v>1.6267149999999999</c:v>
                </c:pt>
                <c:pt idx="113">
                  <c:v>1.590098</c:v>
                </c:pt>
                <c:pt idx="114">
                  <c:v>1.5305979999999999</c:v>
                </c:pt>
                <c:pt idx="115">
                  <c:v>1.5019439999999966</c:v>
                </c:pt>
                <c:pt idx="116">
                  <c:v>1.4719819999999963</c:v>
                </c:pt>
                <c:pt idx="117">
                  <c:v>1.4298639999999951</c:v>
                </c:pt>
                <c:pt idx="118">
                  <c:v>1.3747939999999998</c:v>
                </c:pt>
                <c:pt idx="119">
                  <c:v>1.3421650000000001</c:v>
                </c:pt>
                <c:pt idx="120">
                  <c:v>1.3242550000000033</c:v>
                </c:pt>
                <c:pt idx="121">
                  <c:v>1.3436929999999998</c:v>
                </c:pt>
                <c:pt idx="122">
                  <c:v>1.3337870000000001</c:v>
                </c:pt>
                <c:pt idx="123">
                  <c:v>1.2885629999999999</c:v>
                </c:pt>
                <c:pt idx="124">
                  <c:v>1.2642959999999999</c:v>
                </c:pt>
                <c:pt idx="125">
                  <c:v>1.2348509999999999</c:v>
                </c:pt>
                <c:pt idx="126">
                  <c:v>1.2045809999999999</c:v>
                </c:pt>
                <c:pt idx="127">
                  <c:v>1.1883730000000001</c:v>
                </c:pt>
                <c:pt idx="128">
                  <c:v>1.1677209999999998</c:v>
                </c:pt>
                <c:pt idx="129">
                  <c:v>1.1545030000000001</c:v>
                </c:pt>
                <c:pt idx="130">
                  <c:v>1.1980170000000059</c:v>
                </c:pt>
                <c:pt idx="131">
                  <c:v>1.1993819999999999</c:v>
                </c:pt>
                <c:pt idx="132">
                  <c:v>1.2076019999999958</c:v>
                </c:pt>
                <c:pt idx="133">
                  <c:v>1.1893209999999999</c:v>
                </c:pt>
                <c:pt idx="134">
                  <c:v>1.2333049999999961</c:v>
                </c:pt>
                <c:pt idx="135">
                  <c:v>1.2274219999999947</c:v>
                </c:pt>
                <c:pt idx="136">
                  <c:v>1.2293799999999964</c:v>
                </c:pt>
                <c:pt idx="137">
                  <c:v>1.2452969999999961</c:v>
                </c:pt>
                <c:pt idx="138">
                  <c:v>1.2879759999999998</c:v>
                </c:pt>
                <c:pt idx="139">
                  <c:v>1.298281</c:v>
                </c:pt>
                <c:pt idx="140">
                  <c:v>1.3365229999999999</c:v>
                </c:pt>
                <c:pt idx="141">
                  <c:v>1.3535199999999998</c:v>
                </c:pt>
                <c:pt idx="142">
                  <c:v>1.3774569999999999</c:v>
                </c:pt>
                <c:pt idx="143">
                  <c:v>1.4130339999999963</c:v>
                </c:pt>
                <c:pt idx="144">
                  <c:v>1.4495319999999954</c:v>
                </c:pt>
                <c:pt idx="145">
                  <c:v>1.4783639999999998</c:v>
                </c:pt>
                <c:pt idx="146">
                  <c:v>1.537059</c:v>
                </c:pt>
                <c:pt idx="147">
                  <c:v>1.610867</c:v>
                </c:pt>
                <c:pt idx="148">
                  <c:v>1.650593</c:v>
                </c:pt>
                <c:pt idx="149">
                  <c:v>1.7626580000000001</c:v>
                </c:pt>
                <c:pt idx="150">
                  <c:v>1.7940370000000001</c:v>
                </c:pt>
                <c:pt idx="151">
                  <c:v>1.8059219999999954</c:v>
                </c:pt>
                <c:pt idx="152">
                  <c:v>1.864628</c:v>
                </c:pt>
                <c:pt idx="153">
                  <c:v>1.8950149999999999</c:v>
                </c:pt>
                <c:pt idx="154">
                  <c:v>1.955281</c:v>
                </c:pt>
                <c:pt idx="155">
                  <c:v>2.0193029999999967</c:v>
                </c:pt>
                <c:pt idx="156">
                  <c:v>2.0709870000000001</c:v>
                </c:pt>
                <c:pt idx="157">
                  <c:v>2.213854</c:v>
                </c:pt>
                <c:pt idx="158">
                  <c:v>2.3130449999999967</c:v>
                </c:pt>
                <c:pt idx="159">
                  <c:v>2.3259840000000001</c:v>
                </c:pt>
                <c:pt idx="160">
                  <c:v>2.3730579999999977</c:v>
                </c:pt>
                <c:pt idx="161">
                  <c:v>2.4700849999999988</c:v>
                </c:pt>
                <c:pt idx="162">
                  <c:v>2.5275479999999999</c:v>
                </c:pt>
                <c:pt idx="163">
                  <c:v>2.6299920000000001</c:v>
                </c:pt>
                <c:pt idx="164">
                  <c:v>2.6994589999999925</c:v>
                </c:pt>
                <c:pt idx="165">
                  <c:v>2.7340979999999999</c:v>
                </c:pt>
                <c:pt idx="166">
                  <c:v>2.8155949999999987</c:v>
                </c:pt>
                <c:pt idx="167">
                  <c:v>2.8801009999999998</c:v>
                </c:pt>
                <c:pt idx="168">
                  <c:v>2.9460929999999967</c:v>
                </c:pt>
                <c:pt idx="169">
                  <c:v>3.0724909999999968</c:v>
                </c:pt>
                <c:pt idx="170">
                  <c:v>3.196294</c:v>
                </c:pt>
                <c:pt idx="171">
                  <c:v>3.222969</c:v>
                </c:pt>
                <c:pt idx="172">
                  <c:v>3.302454999999993</c:v>
                </c:pt>
                <c:pt idx="173">
                  <c:v>3.4230339999999999</c:v>
                </c:pt>
                <c:pt idx="174">
                  <c:v>3.6293120000000001</c:v>
                </c:pt>
                <c:pt idx="175">
                  <c:v>3.7294160000000001</c:v>
                </c:pt>
                <c:pt idx="176">
                  <c:v>3.812262999999986</c:v>
                </c:pt>
                <c:pt idx="177">
                  <c:v>3.9753549999999978</c:v>
                </c:pt>
                <c:pt idx="178">
                  <c:v>4.0387630000000163</c:v>
                </c:pt>
                <c:pt idx="179">
                  <c:v>4.2010230000000144</c:v>
                </c:pt>
                <c:pt idx="180">
                  <c:v>4.4354630000000164</c:v>
                </c:pt>
                <c:pt idx="181">
                  <c:v>4.5609159999999758</c:v>
                </c:pt>
                <c:pt idx="182">
                  <c:v>4.6813849999999864</c:v>
                </c:pt>
                <c:pt idx="183">
                  <c:v>4.7269019999999955</c:v>
                </c:pt>
                <c:pt idx="184">
                  <c:v>4.870018</c:v>
                </c:pt>
                <c:pt idx="185">
                  <c:v>5.0518510000000001</c:v>
                </c:pt>
                <c:pt idx="186">
                  <c:v>5.3307339999999996</c:v>
                </c:pt>
                <c:pt idx="187">
                  <c:v>5.4734030000000162</c:v>
                </c:pt>
                <c:pt idx="188">
                  <c:v>5.6371929999999955</c:v>
                </c:pt>
                <c:pt idx="189">
                  <c:v>5.7880640000000003</c:v>
                </c:pt>
                <c:pt idx="190">
                  <c:v>5.9260849999999854</c:v>
                </c:pt>
                <c:pt idx="191">
                  <c:v>6.1683859999999777</c:v>
                </c:pt>
                <c:pt idx="192">
                  <c:v>6.2932230000000153</c:v>
                </c:pt>
                <c:pt idx="193">
                  <c:v>6.3863279999999998</c:v>
                </c:pt>
                <c:pt idx="194">
                  <c:v>6.5879289999999955</c:v>
                </c:pt>
                <c:pt idx="195">
                  <c:v>6.7350440000000003</c:v>
                </c:pt>
                <c:pt idx="196">
                  <c:v>6.7120819999999854</c:v>
                </c:pt>
                <c:pt idx="197">
                  <c:v>6.7696319999999996</c:v>
                </c:pt>
                <c:pt idx="198">
                  <c:v>6.6983410000000001</c:v>
                </c:pt>
                <c:pt idx="199">
                  <c:v>6.6823459999999955</c:v>
                </c:pt>
                <c:pt idx="200">
                  <c:v>6.7642389999999946</c:v>
                </c:pt>
                <c:pt idx="201">
                  <c:v>6.7850619999999999</c:v>
                </c:pt>
                <c:pt idx="202">
                  <c:v>6.7596240000000014</c:v>
                </c:pt>
                <c:pt idx="203">
                  <c:v>6.6595610000000001</c:v>
                </c:pt>
                <c:pt idx="204">
                  <c:v>6.4881919999999997</c:v>
                </c:pt>
                <c:pt idx="205">
                  <c:v>6.4425559999999864</c:v>
                </c:pt>
                <c:pt idx="206">
                  <c:v>6.3594849999999843</c:v>
                </c:pt>
                <c:pt idx="207">
                  <c:v>6.2043020000000002</c:v>
                </c:pt>
                <c:pt idx="208">
                  <c:v>5.9639879999999854</c:v>
                </c:pt>
                <c:pt idx="209">
                  <c:v>5.9011760000000004</c:v>
                </c:pt>
                <c:pt idx="210">
                  <c:v>5.7284099999999976</c:v>
                </c:pt>
                <c:pt idx="211">
                  <c:v>5.6071109999999758</c:v>
                </c:pt>
                <c:pt idx="212">
                  <c:v>5.5015139999999985</c:v>
                </c:pt>
                <c:pt idx="213">
                  <c:v>5.3216390000000002</c:v>
                </c:pt>
                <c:pt idx="214">
                  <c:v>5.2148869999999814</c:v>
                </c:pt>
                <c:pt idx="215">
                  <c:v>5.1166790000000004</c:v>
                </c:pt>
                <c:pt idx="216">
                  <c:v>5.146471</c:v>
                </c:pt>
                <c:pt idx="217">
                  <c:v>5.1658419999999854</c:v>
                </c:pt>
                <c:pt idx="218">
                  <c:v>5.1723159999999861</c:v>
                </c:pt>
                <c:pt idx="219">
                  <c:v>5.2309400000000004</c:v>
                </c:pt>
                <c:pt idx="220">
                  <c:v>5.2685909999999945</c:v>
                </c:pt>
                <c:pt idx="221">
                  <c:v>5.3034949999999945</c:v>
                </c:pt>
                <c:pt idx="222">
                  <c:v>5.3709379999999864</c:v>
                </c:pt>
                <c:pt idx="223">
                  <c:v>5.4287229999999997</c:v>
                </c:pt>
                <c:pt idx="224">
                  <c:v>5.5071549999999814</c:v>
                </c:pt>
                <c:pt idx="225">
                  <c:v>5.5316630000000249</c:v>
                </c:pt>
                <c:pt idx="226">
                  <c:v>5.5867199999999997</c:v>
                </c:pt>
                <c:pt idx="227">
                  <c:v>5.7670169999999814</c:v>
                </c:pt>
                <c:pt idx="228">
                  <c:v>5.8396889999999999</c:v>
                </c:pt>
                <c:pt idx="229">
                  <c:v>6.0715450000000004</c:v>
                </c:pt>
                <c:pt idx="230">
                  <c:v>6.2439849999999861</c:v>
                </c:pt>
                <c:pt idx="231">
                  <c:v>6.3558659999999945</c:v>
                </c:pt>
                <c:pt idx="232">
                  <c:v>6.4388899999999998</c:v>
                </c:pt>
                <c:pt idx="233">
                  <c:v>6.494103</c:v>
                </c:pt>
                <c:pt idx="234">
                  <c:v>6.4734350000000003</c:v>
                </c:pt>
                <c:pt idx="235">
                  <c:v>6.4067179999999997</c:v>
                </c:pt>
                <c:pt idx="236">
                  <c:v>6.400156</c:v>
                </c:pt>
                <c:pt idx="237">
                  <c:v>6.3341949999999843</c:v>
                </c:pt>
                <c:pt idx="238">
                  <c:v>6.1075919999999861</c:v>
                </c:pt>
                <c:pt idx="239">
                  <c:v>5.9646679999999996</c:v>
                </c:pt>
                <c:pt idx="240">
                  <c:v>5.9680629999999999</c:v>
                </c:pt>
                <c:pt idx="241">
                  <c:v>6.0021329999999864</c:v>
                </c:pt>
                <c:pt idx="242">
                  <c:v>5.9166480000000163</c:v>
                </c:pt>
                <c:pt idx="243">
                  <c:v>6.0062329999999999</c:v>
                </c:pt>
                <c:pt idx="244">
                  <c:v>5.9980339999999996</c:v>
                </c:pt>
                <c:pt idx="245">
                  <c:v>6.1676839999999853</c:v>
                </c:pt>
                <c:pt idx="246">
                  <c:v>6.2014779999999998</c:v>
                </c:pt>
                <c:pt idx="247">
                  <c:v>6.2867790000000134</c:v>
                </c:pt>
                <c:pt idx="248">
                  <c:v>6.3054159999999833</c:v>
                </c:pt>
                <c:pt idx="249">
                  <c:v>6.4293670000000134</c:v>
                </c:pt>
                <c:pt idx="250">
                  <c:v>6.5520239999999985</c:v>
                </c:pt>
                <c:pt idx="251">
                  <c:v>6.6793030000000124</c:v>
                </c:pt>
                <c:pt idx="252">
                  <c:v>6.756545</c:v>
                </c:pt>
                <c:pt idx="253">
                  <c:v>6.9207739999999998</c:v>
                </c:pt>
                <c:pt idx="254">
                  <c:v>7.0327620000000124</c:v>
                </c:pt>
                <c:pt idx="255">
                  <c:v>7.1742759999999945</c:v>
                </c:pt>
                <c:pt idx="256">
                  <c:v>7.2366180000000124</c:v>
                </c:pt>
                <c:pt idx="257">
                  <c:v>7.4311410000000144</c:v>
                </c:pt>
                <c:pt idx="258">
                  <c:v>7.4854859999999945</c:v>
                </c:pt>
                <c:pt idx="259">
                  <c:v>7.5196480000000134</c:v>
                </c:pt>
                <c:pt idx="260">
                  <c:v>7.6074769999999843</c:v>
                </c:pt>
                <c:pt idx="261">
                  <c:v>7.6439379999999861</c:v>
                </c:pt>
                <c:pt idx="262">
                  <c:v>7.6126719999999946</c:v>
                </c:pt>
                <c:pt idx="263">
                  <c:v>7.4133959999999997</c:v>
                </c:pt>
                <c:pt idx="264">
                  <c:v>7.1775469999999864</c:v>
                </c:pt>
                <c:pt idx="265">
                  <c:v>7.1759109999999833</c:v>
                </c:pt>
                <c:pt idx="266">
                  <c:v>7.0962969999999999</c:v>
                </c:pt>
                <c:pt idx="267">
                  <c:v>6.9888640000000004</c:v>
                </c:pt>
                <c:pt idx="268">
                  <c:v>6.8043949999999862</c:v>
                </c:pt>
                <c:pt idx="269">
                  <c:v>6.5460609999999999</c:v>
                </c:pt>
                <c:pt idx="270">
                  <c:v>6.4697519999999997</c:v>
                </c:pt>
                <c:pt idx="271">
                  <c:v>6.3805149999999777</c:v>
                </c:pt>
                <c:pt idx="272">
                  <c:v>6.3558659999999945</c:v>
                </c:pt>
                <c:pt idx="273">
                  <c:v>6.271768000000022</c:v>
                </c:pt>
                <c:pt idx="274">
                  <c:v>6.2660590000000003</c:v>
                </c:pt>
                <c:pt idx="275">
                  <c:v>6.3522489999999996</c:v>
                </c:pt>
                <c:pt idx="276">
                  <c:v>6.2982420000000134</c:v>
                </c:pt>
                <c:pt idx="277">
                  <c:v>6.2624930000000001</c:v>
                </c:pt>
                <c:pt idx="278">
                  <c:v>6.2326189999999997</c:v>
                </c:pt>
                <c:pt idx="279">
                  <c:v>6.2824879999999945</c:v>
                </c:pt>
                <c:pt idx="280">
                  <c:v>6.2774830000000001</c:v>
                </c:pt>
                <c:pt idx="281">
                  <c:v>6.2539429999999996</c:v>
                </c:pt>
                <c:pt idx="282">
                  <c:v>6.3082880000000001</c:v>
                </c:pt>
                <c:pt idx="283">
                  <c:v>6.3385230000000004</c:v>
                </c:pt>
                <c:pt idx="284">
                  <c:v>6.3176290000000002</c:v>
                </c:pt>
                <c:pt idx="285">
                  <c:v>6.2703400000000133</c:v>
                </c:pt>
                <c:pt idx="286">
                  <c:v>6.2731969999999997</c:v>
                </c:pt>
                <c:pt idx="287">
                  <c:v>6.3169099999999965</c:v>
                </c:pt>
                <c:pt idx="288">
                  <c:v>6.2824869999999864</c:v>
                </c:pt>
                <c:pt idx="289">
                  <c:v>6.2968070000000003</c:v>
                </c:pt>
                <c:pt idx="290">
                  <c:v>6.2446950000000001</c:v>
                </c:pt>
                <c:pt idx="291">
                  <c:v>6.20289</c:v>
                </c:pt>
                <c:pt idx="292">
                  <c:v>6.1887839999999965</c:v>
                </c:pt>
                <c:pt idx="293">
                  <c:v>6.2319110000000002</c:v>
                </c:pt>
                <c:pt idx="294">
                  <c:v>6.2134919999999996</c:v>
                </c:pt>
                <c:pt idx="295">
                  <c:v>6.2283629999999999</c:v>
                </c:pt>
                <c:pt idx="296">
                  <c:v>6.1662799999999995</c:v>
                </c:pt>
                <c:pt idx="297">
                  <c:v>6.0826130000000003</c:v>
                </c:pt>
                <c:pt idx="298">
                  <c:v>6.059806</c:v>
                </c:pt>
                <c:pt idx="299">
                  <c:v>6.023352</c:v>
                </c:pt>
                <c:pt idx="300">
                  <c:v>5.9932559999999997</c:v>
                </c:pt>
                <c:pt idx="301">
                  <c:v>6.0536000000000003</c:v>
                </c:pt>
                <c:pt idx="302">
                  <c:v>6.0076010000000002</c:v>
                </c:pt>
                <c:pt idx="303">
                  <c:v>5.9578809999999862</c:v>
                </c:pt>
                <c:pt idx="304">
                  <c:v>5.9395959999999999</c:v>
                </c:pt>
                <c:pt idx="305">
                  <c:v>5.9227149999999842</c:v>
                </c:pt>
                <c:pt idx="306">
                  <c:v>5.8743629999999998</c:v>
                </c:pt>
                <c:pt idx="307">
                  <c:v>5.8151419999999945</c:v>
                </c:pt>
                <c:pt idx="308">
                  <c:v>5.7571759999999843</c:v>
                </c:pt>
                <c:pt idx="309">
                  <c:v>5.742121</c:v>
                </c:pt>
                <c:pt idx="310">
                  <c:v>5.6835889999999853</c:v>
                </c:pt>
                <c:pt idx="311">
                  <c:v>5.6224519999999814</c:v>
                </c:pt>
                <c:pt idx="312">
                  <c:v>5.5600709999999864</c:v>
                </c:pt>
                <c:pt idx="313">
                  <c:v>5.5278839999999843</c:v>
                </c:pt>
                <c:pt idx="314">
                  <c:v>5.4940030000000002</c:v>
                </c:pt>
                <c:pt idx="315">
                  <c:v>5.0456110000000001</c:v>
                </c:pt>
                <c:pt idx="316">
                  <c:v>5.002332</c:v>
                </c:pt>
                <c:pt idx="317">
                  <c:v>4.8736040000000003</c:v>
                </c:pt>
                <c:pt idx="318">
                  <c:v>4.8609159999999747</c:v>
                </c:pt>
                <c:pt idx="319">
                  <c:v>4.8334450000000002</c:v>
                </c:pt>
                <c:pt idx="320">
                  <c:v>4.8077620000000003</c:v>
                </c:pt>
                <c:pt idx="321">
                  <c:v>4.6925439999999945</c:v>
                </c:pt>
                <c:pt idx="322">
                  <c:v>4.5671249999999777</c:v>
                </c:pt>
                <c:pt idx="323">
                  <c:v>4.5095130000000001</c:v>
                </c:pt>
                <c:pt idx="324">
                  <c:v>4.4748869999999945</c:v>
                </c:pt>
                <c:pt idx="325">
                  <c:v>4.4149329999999862</c:v>
                </c:pt>
                <c:pt idx="326">
                  <c:v>4.280888</c:v>
                </c:pt>
                <c:pt idx="327">
                  <c:v>4.1901539999999864</c:v>
                </c:pt>
                <c:pt idx="328">
                  <c:v>4.085566</c:v>
                </c:pt>
                <c:pt idx="329">
                  <c:v>4.0003310000000001</c:v>
                </c:pt>
                <c:pt idx="330">
                  <c:v>3.9377960000000001</c:v>
                </c:pt>
                <c:pt idx="331">
                  <c:v>3.8547719999999988</c:v>
                </c:pt>
                <c:pt idx="332">
                  <c:v>3.7756489999999925</c:v>
                </c:pt>
                <c:pt idx="333">
                  <c:v>3.67557</c:v>
                </c:pt>
                <c:pt idx="334">
                  <c:v>3.6115579999999987</c:v>
                </c:pt>
                <c:pt idx="335">
                  <c:v>3.5530870000000001</c:v>
                </c:pt>
                <c:pt idx="336">
                  <c:v>3.4892270000000001</c:v>
                </c:pt>
                <c:pt idx="337">
                  <c:v>3.383292</c:v>
                </c:pt>
                <c:pt idx="338">
                  <c:v>3.2906260000000001</c:v>
                </c:pt>
                <c:pt idx="339">
                  <c:v>3.2099440000000001</c:v>
                </c:pt>
                <c:pt idx="340">
                  <c:v>3.1089600000000002</c:v>
                </c:pt>
                <c:pt idx="341">
                  <c:v>3.0022929999999977</c:v>
                </c:pt>
                <c:pt idx="342">
                  <c:v>2.9580409999999935</c:v>
                </c:pt>
                <c:pt idx="343">
                  <c:v>2.9118009999999925</c:v>
                </c:pt>
                <c:pt idx="344">
                  <c:v>2.8294889999999935</c:v>
                </c:pt>
                <c:pt idx="345">
                  <c:v>2.7460749999999998</c:v>
                </c:pt>
                <c:pt idx="346">
                  <c:v>2.6630029999999998</c:v>
                </c:pt>
                <c:pt idx="347">
                  <c:v>2.5763049999999987</c:v>
                </c:pt>
                <c:pt idx="348">
                  <c:v>2.5006360000000001</c:v>
                </c:pt>
                <c:pt idx="349">
                  <c:v>2.4409830000000001</c:v>
                </c:pt>
                <c:pt idx="350">
                  <c:v>2.3513629999999925</c:v>
                </c:pt>
                <c:pt idx="351">
                  <c:v>2.207246</c:v>
                </c:pt>
                <c:pt idx="352">
                  <c:v>2.1173139999999999</c:v>
                </c:pt>
                <c:pt idx="353">
                  <c:v>2.0435129999999999</c:v>
                </c:pt>
                <c:pt idx="354">
                  <c:v>1.9644730000000001</c:v>
                </c:pt>
                <c:pt idx="355">
                  <c:v>1.8619219999999959</c:v>
                </c:pt>
                <c:pt idx="356">
                  <c:v>1.7599299999999944</c:v>
                </c:pt>
                <c:pt idx="357">
                  <c:v>1.6375209999999998</c:v>
                </c:pt>
                <c:pt idx="358">
                  <c:v>1.566711</c:v>
                </c:pt>
                <c:pt idx="359">
                  <c:v>1.4710189999999999</c:v>
                </c:pt>
                <c:pt idx="360">
                  <c:v>1.4091619999999954</c:v>
                </c:pt>
                <c:pt idx="361">
                  <c:v>1.317259</c:v>
                </c:pt>
                <c:pt idx="362">
                  <c:v>1.2203709999999999</c:v>
                </c:pt>
                <c:pt idx="363">
                  <c:v>1.1391</c:v>
                </c:pt>
                <c:pt idx="364">
                  <c:v>1.0441320000000001</c:v>
                </c:pt>
                <c:pt idx="365">
                  <c:v>0.9627390000000019</c:v>
                </c:pt>
                <c:pt idx="366">
                  <c:v>0.87223200000000001</c:v>
                </c:pt>
                <c:pt idx="367">
                  <c:v>0.79436399999999785</c:v>
                </c:pt>
                <c:pt idx="368">
                  <c:v>0.72648500000000005</c:v>
                </c:pt>
                <c:pt idx="369">
                  <c:v>0.63969300000000251</c:v>
                </c:pt>
                <c:pt idx="370">
                  <c:v>0.55170300000000005</c:v>
                </c:pt>
                <c:pt idx="371">
                  <c:v>0.486147</c:v>
                </c:pt>
                <c:pt idx="372">
                  <c:v>0.40445700000000001</c:v>
                </c:pt>
                <c:pt idx="373">
                  <c:v>0.33322900000000083</c:v>
                </c:pt>
                <c:pt idx="374">
                  <c:v>0.289995</c:v>
                </c:pt>
                <c:pt idx="375">
                  <c:v>0.24349100000000057</c:v>
                </c:pt>
                <c:pt idx="376">
                  <c:v>0.20633000000000001</c:v>
                </c:pt>
                <c:pt idx="377">
                  <c:v>0.17691300000000054</c:v>
                </c:pt>
                <c:pt idx="378">
                  <c:v>0.15516900000000045</c:v>
                </c:pt>
                <c:pt idx="379">
                  <c:v>0.13888700000000001</c:v>
                </c:pt>
                <c:pt idx="380">
                  <c:v>0.114428</c:v>
                </c:pt>
                <c:pt idx="381">
                  <c:v>9.2050000000000007E-2</c:v>
                </c:pt>
                <c:pt idx="382">
                  <c:v>7.5609999999999997E-2</c:v>
                </c:pt>
                <c:pt idx="383">
                  <c:v>6.3403000000000001E-2</c:v>
                </c:pt>
                <c:pt idx="384">
                  <c:v>5.1891000000000014E-2</c:v>
                </c:pt>
                <c:pt idx="385">
                  <c:v>4.3089000000000002E-2</c:v>
                </c:pt>
                <c:pt idx="386">
                  <c:v>3.9460000000000002E-2</c:v>
                </c:pt>
                <c:pt idx="387">
                  <c:v>3.5131000000000016E-2</c:v>
                </c:pt>
                <c:pt idx="388">
                  <c:v>3.1458E-2</c:v>
                </c:pt>
                <c:pt idx="389">
                  <c:v>2.9236000000000002E-2</c:v>
                </c:pt>
                <c:pt idx="390">
                  <c:v>2.7754999999999998E-2</c:v>
                </c:pt>
                <c:pt idx="391">
                  <c:v>2.650400000000001E-2</c:v>
                </c:pt>
                <c:pt idx="392">
                  <c:v>2.4834000000000002E-2</c:v>
                </c:pt>
                <c:pt idx="393">
                  <c:v>2.2983000000000052E-2</c:v>
                </c:pt>
                <c:pt idx="394">
                  <c:v>2.1466000000000002E-2</c:v>
                </c:pt>
                <c:pt idx="395">
                  <c:v>2.0883000000000082E-2</c:v>
                </c:pt>
                <c:pt idx="396">
                  <c:v>2.0664999999999999E-2</c:v>
                </c:pt>
                <c:pt idx="397">
                  <c:v>2.0740999999999999E-2</c:v>
                </c:pt>
                <c:pt idx="398">
                  <c:v>2.0587999999999999E-2</c:v>
                </c:pt>
                <c:pt idx="399">
                  <c:v>1.994500000000006E-2</c:v>
                </c:pt>
                <c:pt idx="400">
                  <c:v>1.9413000000000003E-2</c:v>
                </c:pt>
                <c:pt idx="401">
                  <c:v>1.9262000000000053E-2</c:v>
                </c:pt>
                <c:pt idx="402">
                  <c:v>1.8776999999999999E-2</c:v>
                </c:pt>
                <c:pt idx="403">
                  <c:v>1.8166000000000005E-2</c:v>
                </c:pt>
                <c:pt idx="404">
                  <c:v>1.8713E-2</c:v>
                </c:pt>
                <c:pt idx="405">
                  <c:v>1.8637000000000001E-2</c:v>
                </c:pt>
                <c:pt idx="406">
                  <c:v>1.7984000000000003E-2</c:v>
                </c:pt>
                <c:pt idx="407">
                  <c:v>1.8037000000000001E-2</c:v>
                </c:pt>
                <c:pt idx="408">
                  <c:v>1.8016000000000001E-2</c:v>
                </c:pt>
                <c:pt idx="409">
                  <c:v>1.8357999999999999E-2</c:v>
                </c:pt>
                <c:pt idx="410">
                  <c:v>1.8905999999999999E-2</c:v>
                </c:pt>
                <c:pt idx="411">
                  <c:v>1.8787999999999999E-2</c:v>
                </c:pt>
                <c:pt idx="412">
                  <c:v>1.9782000000000067E-2</c:v>
                </c:pt>
                <c:pt idx="413">
                  <c:v>2.0021000000000001E-2</c:v>
                </c:pt>
                <c:pt idx="414">
                  <c:v>1.9272999999999998E-2</c:v>
                </c:pt>
                <c:pt idx="415">
                  <c:v>2.0097000000000011E-2</c:v>
                </c:pt>
                <c:pt idx="416">
                  <c:v>1.924100000000006E-2</c:v>
                </c:pt>
                <c:pt idx="417">
                  <c:v>1.9435000000000001E-2</c:v>
                </c:pt>
                <c:pt idx="418">
                  <c:v>1.9446000000000054E-2</c:v>
                </c:pt>
                <c:pt idx="419">
                  <c:v>1.8262000000000021E-2</c:v>
                </c:pt>
                <c:pt idx="420">
                  <c:v>1.7631999999999998E-2</c:v>
                </c:pt>
                <c:pt idx="421">
                  <c:v>1.9025000000000056E-2</c:v>
                </c:pt>
                <c:pt idx="422">
                  <c:v>1.9467999999999999E-2</c:v>
                </c:pt>
                <c:pt idx="423">
                  <c:v>1.9651999999999999E-2</c:v>
                </c:pt>
                <c:pt idx="424">
                  <c:v>1.9143000000000056E-2</c:v>
                </c:pt>
                <c:pt idx="425">
                  <c:v>1.9477999999999999E-2</c:v>
                </c:pt>
                <c:pt idx="426">
                  <c:v>1.9413000000000003E-2</c:v>
                </c:pt>
                <c:pt idx="427">
                  <c:v>1.9869000000000053E-2</c:v>
                </c:pt>
                <c:pt idx="428">
                  <c:v>2.008600000000001E-2</c:v>
                </c:pt>
                <c:pt idx="429">
                  <c:v>2.0446000000000002E-2</c:v>
                </c:pt>
                <c:pt idx="430">
                  <c:v>1.9771000000000056E-2</c:v>
                </c:pt>
                <c:pt idx="431">
                  <c:v>1.9793000000000054E-2</c:v>
                </c:pt>
                <c:pt idx="432">
                  <c:v>2.1784999999999999E-2</c:v>
                </c:pt>
                <c:pt idx="433">
                  <c:v>2.2261000000000052E-2</c:v>
                </c:pt>
                <c:pt idx="434">
                  <c:v>2.4101999999999998E-2</c:v>
                </c:pt>
                <c:pt idx="435">
                  <c:v>2.4788999999999999E-2</c:v>
                </c:pt>
                <c:pt idx="436">
                  <c:v>2.5707000000000011E-2</c:v>
                </c:pt>
                <c:pt idx="437">
                  <c:v>2.8482E-2</c:v>
                </c:pt>
                <c:pt idx="438">
                  <c:v>2.8934000000000001E-2</c:v>
                </c:pt>
                <c:pt idx="439">
                  <c:v>2.6402000000000012E-2</c:v>
                </c:pt>
                <c:pt idx="440">
                  <c:v>2.7398000000000002E-2</c:v>
                </c:pt>
                <c:pt idx="441">
                  <c:v>2.6859000000000056E-2</c:v>
                </c:pt>
                <c:pt idx="442">
                  <c:v>2.5684000000000002E-2</c:v>
                </c:pt>
                <c:pt idx="443">
                  <c:v>2.6265000000000042E-2</c:v>
                </c:pt>
                <c:pt idx="444">
                  <c:v>2.7064999999999999E-2</c:v>
                </c:pt>
                <c:pt idx="445">
                  <c:v>2.7939000000000085E-2</c:v>
                </c:pt>
                <c:pt idx="446">
                  <c:v>2.9538000000000002E-2</c:v>
                </c:pt>
                <c:pt idx="447">
                  <c:v>2.9992999999999999E-2</c:v>
                </c:pt>
                <c:pt idx="448">
                  <c:v>3.0589000000000002E-2</c:v>
                </c:pt>
                <c:pt idx="449">
                  <c:v>3.1329000000000003E-2</c:v>
                </c:pt>
                <c:pt idx="450">
                  <c:v>3.085900000000007E-2</c:v>
                </c:pt>
                <c:pt idx="451">
                  <c:v>3.1800000000000002E-2</c:v>
                </c:pt>
                <c:pt idx="452">
                  <c:v>3.1694000000000014E-2</c:v>
                </c:pt>
                <c:pt idx="453">
                  <c:v>3.1658000000000006E-2</c:v>
                </c:pt>
                <c:pt idx="454">
                  <c:v>3.2639000000000119E-2</c:v>
                </c:pt>
                <c:pt idx="455">
                  <c:v>3.2687000000000112E-2</c:v>
                </c:pt>
                <c:pt idx="456">
                  <c:v>3.3113999999999998E-2</c:v>
                </c:pt>
                <c:pt idx="457">
                  <c:v>3.5154999999999999E-2</c:v>
                </c:pt>
                <c:pt idx="458">
                  <c:v>3.763100000000015E-2</c:v>
                </c:pt>
                <c:pt idx="459">
                  <c:v>4.2009999999999999E-2</c:v>
                </c:pt>
                <c:pt idx="460">
                  <c:v>4.2208000000000002E-2</c:v>
                </c:pt>
                <c:pt idx="461">
                  <c:v>4.1650999999999987E-2</c:v>
                </c:pt>
                <c:pt idx="462">
                  <c:v>4.4036000000000179E-2</c:v>
                </c:pt>
                <c:pt idx="463">
                  <c:v>4.7643999999999999E-2</c:v>
                </c:pt>
                <c:pt idx="464">
                  <c:v>4.6519999999999999E-2</c:v>
                </c:pt>
                <c:pt idx="465">
                  <c:v>4.9231000000000004E-2</c:v>
                </c:pt>
                <c:pt idx="466">
                  <c:v>5.314E-2</c:v>
                </c:pt>
                <c:pt idx="467">
                  <c:v>6.2367000000000221E-2</c:v>
                </c:pt>
                <c:pt idx="468">
                  <c:v>6.2102000000000143E-2</c:v>
                </c:pt>
                <c:pt idx="469">
                  <c:v>6.0144999999999997E-2</c:v>
                </c:pt>
                <c:pt idx="470">
                  <c:v>5.919700000000018E-2</c:v>
                </c:pt>
                <c:pt idx="471">
                  <c:v>5.9223000000000012E-2</c:v>
                </c:pt>
                <c:pt idx="472">
                  <c:v>6.4536000000000204E-2</c:v>
                </c:pt>
                <c:pt idx="473">
                  <c:v>7.5308000000000014E-2</c:v>
                </c:pt>
                <c:pt idx="474">
                  <c:v>8.0051000000000067E-2</c:v>
                </c:pt>
                <c:pt idx="475">
                  <c:v>8.8243000000000002E-2</c:v>
                </c:pt>
                <c:pt idx="476">
                  <c:v>9.3287000000000023E-2</c:v>
                </c:pt>
                <c:pt idx="477">
                  <c:v>9.0632000000000046E-2</c:v>
                </c:pt>
                <c:pt idx="478">
                  <c:v>8.9740000000000028E-2</c:v>
                </c:pt>
                <c:pt idx="479">
                  <c:v>8.4284000000000026E-2</c:v>
                </c:pt>
                <c:pt idx="480">
                  <c:v>8.2274E-2</c:v>
                </c:pt>
                <c:pt idx="481">
                  <c:v>8.9387000000000022E-2</c:v>
                </c:pt>
                <c:pt idx="482">
                  <c:v>9.6800000000000025E-2</c:v>
                </c:pt>
                <c:pt idx="483">
                  <c:v>0.1023</c:v>
                </c:pt>
                <c:pt idx="484">
                  <c:v>0.115314</c:v>
                </c:pt>
                <c:pt idx="485">
                  <c:v>0.12435599999999998</c:v>
                </c:pt>
                <c:pt idx="486">
                  <c:v>0.12709999999999999</c:v>
                </c:pt>
                <c:pt idx="487">
                  <c:v>0.14299200000000051</c:v>
                </c:pt>
                <c:pt idx="488">
                  <c:v>0.14537800000000001</c:v>
                </c:pt>
                <c:pt idx="489">
                  <c:v>0.13438</c:v>
                </c:pt>
                <c:pt idx="490">
                  <c:v>0.143122</c:v>
                </c:pt>
                <c:pt idx="491">
                  <c:v>0.14680199999999999</c:v>
                </c:pt>
                <c:pt idx="492">
                  <c:v>0.14849300000000057</c:v>
                </c:pt>
                <c:pt idx="493">
                  <c:v>0.15619300000000041</c:v>
                </c:pt>
                <c:pt idx="494">
                  <c:v>0.18297099999999999</c:v>
                </c:pt>
                <c:pt idx="495">
                  <c:v>0.18629800000000069</c:v>
                </c:pt>
                <c:pt idx="496">
                  <c:v>0.18259800000000057</c:v>
                </c:pt>
                <c:pt idx="497">
                  <c:v>0.18417700000000001</c:v>
                </c:pt>
                <c:pt idx="498">
                  <c:v>0.18514000000000044</c:v>
                </c:pt>
                <c:pt idx="499">
                  <c:v>0.179173</c:v>
                </c:pt>
                <c:pt idx="500">
                  <c:v>0.17613300000000001</c:v>
                </c:pt>
                <c:pt idx="501">
                  <c:v>0.18189500000000045</c:v>
                </c:pt>
                <c:pt idx="502">
                  <c:v>0.19287299999999988</c:v>
                </c:pt>
                <c:pt idx="503">
                  <c:v>0.22578599999999999</c:v>
                </c:pt>
                <c:pt idx="504">
                  <c:v>0.21269299999999999</c:v>
                </c:pt>
                <c:pt idx="505">
                  <c:v>0.20977299999999999</c:v>
                </c:pt>
                <c:pt idx="506">
                  <c:v>0.23025699999999999</c:v>
                </c:pt>
                <c:pt idx="507">
                  <c:v>0.21821200000000068</c:v>
                </c:pt>
                <c:pt idx="508">
                  <c:v>0.21161099999999999</c:v>
                </c:pt>
                <c:pt idx="509">
                  <c:v>0.21497200000000041</c:v>
                </c:pt>
                <c:pt idx="510">
                  <c:v>0.24882000000000001</c:v>
                </c:pt>
                <c:pt idx="511">
                  <c:v>0.25317300000000004</c:v>
                </c:pt>
                <c:pt idx="512">
                  <c:v>0.25795200000000001</c:v>
                </c:pt>
                <c:pt idx="513">
                  <c:v>0.25066000000000005</c:v>
                </c:pt>
                <c:pt idx="514">
                  <c:v>0.23679500000000051</c:v>
                </c:pt>
                <c:pt idx="515">
                  <c:v>0.227662</c:v>
                </c:pt>
                <c:pt idx="516">
                  <c:v>0.22594000000000045</c:v>
                </c:pt>
                <c:pt idx="517">
                  <c:v>0.21139500000000044</c:v>
                </c:pt>
                <c:pt idx="518">
                  <c:v>0.19644800000000057</c:v>
                </c:pt>
                <c:pt idx="519">
                  <c:v>0.220275</c:v>
                </c:pt>
                <c:pt idx="520">
                  <c:v>0.21245200000000045</c:v>
                </c:pt>
                <c:pt idx="521">
                  <c:v>0.23025699999999999</c:v>
                </c:pt>
                <c:pt idx="522">
                  <c:v>0.21614500000000045</c:v>
                </c:pt>
                <c:pt idx="523">
                  <c:v>0.21619400000000041</c:v>
                </c:pt>
                <c:pt idx="524">
                  <c:v>0.22745599999999999</c:v>
                </c:pt>
                <c:pt idx="525">
                  <c:v>0.20546600000000056</c:v>
                </c:pt>
                <c:pt idx="526">
                  <c:v>0.196025</c:v>
                </c:pt>
                <c:pt idx="527">
                  <c:v>0.196626</c:v>
                </c:pt>
                <c:pt idx="528">
                  <c:v>0.20682200000000001</c:v>
                </c:pt>
                <c:pt idx="529">
                  <c:v>0.19547</c:v>
                </c:pt>
                <c:pt idx="530">
                  <c:v>0.18960000000000021</c:v>
                </c:pt>
                <c:pt idx="531">
                  <c:v>0.18470000000000045</c:v>
                </c:pt>
                <c:pt idx="532">
                  <c:v>0.17281099999999999</c:v>
                </c:pt>
                <c:pt idx="533">
                  <c:v>0.176673</c:v>
                </c:pt>
                <c:pt idx="534">
                  <c:v>0.18301200000000051</c:v>
                </c:pt>
                <c:pt idx="535">
                  <c:v>0.18831500000000057</c:v>
                </c:pt>
                <c:pt idx="536">
                  <c:v>0.21361200000000041</c:v>
                </c:pt>
                <c:pt idx="537">
                  <c:v>0.20006599999999999</c:v>
                </c:pt>
                <c:pt idx="538">
                  <c:v>0.18344800000000086</c:v>
                </c:pt>
                <c:pt idx="539">
                  <c:v>0.16475799999999999</c:v>
                </c:pt>
                <c:pt idx="540">
                  <c:v>0.15926700000000069</c:v>
                </c:pt>
                <c:pt idx="541">
                  <c:v>0.14891400000000068</c:v>
                </c:pt>
                <c:pt idx="542">
                  <c:v>0.14395200000000041</c:v>
                </c:pt>
                <c:pt idx="543">
                  <c:v>0.13333300000000001</c:v>
                </c:pt>
                <c:pt idx="544">
                  <c:v>0.12804800000000024</c:v>
                </c:pt>
                <c:pt idx="545">
                  <c:v>0.12203899999999998</c:v>
                </c:pt>
                <c:pt idx="546">
                  <c:v>0.112072</c:v>
                </c:pt>
                <c:pt idx="547">
                  <c:v>0.10321300000000012</c:v>
                </c:pt>
                <c:pt idx="548">
                  <c:v>9.7790000000000044E-2</c:v>
                </c:pt>
                <c:pt idx="549">
                  <c:v>9.3757000000000493E-2</c:v>
                </c:pt>
                <c:pt idx="550">
                  <c:v>9.3899000000000066E-2</c:v>
                </c:pt>
                <c:pt idx="551">
                  <c:v>8.7032000000000012E-2</c:v>
                </c:pt>
                <c:pt idx="552">
                  <c:v>8.1689000000000012E-2</c:v>
                </c:pt>
                <c:pt idx="553">
                  <c:v>8.043900000000001E-2</c:v>
                </c:pt>
                <c:pt idx="554">
                  <c:v>8.0911000000000011E-2</c:v>
                </c:pt>
                <c:pt idx="555">
                  <c:v>7.5295000000000001E-2</c:v>
                </c:pt>
                <c:pt idx="556">
                  <c:v>7.1065000000000003E-2</c:v>
                </c:pt>
                <c:pt idx="557">
                  <c:v>6.6946000000000006E-2</c:v>
                </c:pt>
                <c:pt idx="558">
                  <c:v>6.5338000000000021E-2</c:v>
                </c:pt>
                <c:pt idx="559">
                  <c:v>6.2022000000000133E-2</c:v>
                </c:pt>
                <c:pt idx="560">
                  <c:v>5.9959999999999999E-2</c:v>
                </c:pt>
                <c:pt idx="561">
                  <c:v>6.2592000000000134E-2</c:v>
                </c:pt>
                <c:pt idx="562">
                  <c:v>6.1069000000000012E-2</c:v>
                </c:pt>
                <c:pt idx="563">
                  <c:v>5.7061000000000014E-2</c:v>
                </c:pt>
                <c:pt idx="564">
                  <c:v>5.2084000000000033E-2</c:v>
                </c:pt>
                <c:pt idx="565">
                  <c:v>4.8633000000000003E-2</c:v>
                </c:pt>
                <c:pt idx="566">
                  <c:v>4.8138E-2</c:v>
                </c:pt>
                <c:pt idx="567">
                  <c:v>4.8011000000000012E-2</c:v>
                </c:pt>
                <c:pt idx="568">
                  <c:v>4.6633000000000001E-2</c:v>
                </c:pt>
                <c:pt idx="569">
                  <c:v>4.5677000000000002E-2</c:v>
                </c:pt>
                <c:pt idx="570">
                  <c:v>4.2405999999999999E-2</c:v>
                </c:pt>
                <c:pt idx="571">
                  <c:v>4.0923000000000001E-2</c:v>
                </c:pt>
                <c:pt idx="572">
                  <c:v>3.7850000000000016E-2</c:v>
                </c:pt>
                <c:pt idx="573">
                  <c:v>3.5913E-2</c:v>
                </c:pt>
                <c:pt idx="574">
                  <c:v>3.5540000000000002E-2</c:v>
                </c:pt>
                <c:pt idx="575">
                  <c:v>3.9484999999999999E-2</c:v>
                </c:pt>
                <c:pt idx="576">
                  <c:v>4.0184000000000004E-2</c:v>
                </c:pt>
                <c:pt idx="577">
                  <c:v>3.8116999999999998E-2</c:v>
                </c:pt>
                <c:pt idx="578">
                  <c:v>3.6527999999999998E-2</c:v>
                </c:pt>
                <c:pt idx="579">
                  <c:v>3.2260000000000011E-2</c:v>
                </c:pt>
                <c:pt idx="580">
                  <c:v>2.8378E-2</c:v>
                </c:pt>
                <c:pt idx="581">
                  <c:v>2.6928000000000001E-2</c:v>
                </c:pt>
                <c:pt idx="582">
                  <c:v>2.4754999999999989E-2</c:v>
                </c:pt>
                <c:pt idx="583">
                  <c:v>2.2315999999999999E-2</c:v>
                </c:pt>
                <c:pt idx="584">
                  <c:v>2.4551999999999997E-2</c:v>
                </c:pt>
                <c:pt idx="585">
                  <c:v>2.4046000000000001E-2</c:v>
                </c:pt>
                <c:pt idx="586">
                  <c:v>2.2283000000000101E-2</c:v>
                </c:pt>
                <c:pt idx="587">
                  <c:v>2.0347999999999998E-2</c:v>
                </c:pt>
                <c:pt idx="588">
                  <c:v>1.7951999999999999E-2</c:v>
                </c:pt>
                <c:pt idx="589">
                  <c:v>1.6437E-2</c:v>
                </c:pt>
                <c:pt idx="590">
                  <c:v>1.5351E-2</c:v>
                </c:pt>
                <c:pt idx="591">
                  <c:v>1.3787000000000021E-2</c:v>
                </c:pt>
                <c:pt idx="592">
                  <c:v>6.2479E-2</c:v>
                </c:pt>
                <c:pt idx="593">
                  <c:v>4.5926000000000022E-2</c:v>
                </c:pt>
                <c:pt idx="594">
                  <c:v>3.9024000000000003E-2</c:v>
                </c:pt>
                <c:pt idx="595">
                  <c:v>2.9508E-2</c:v>
                </c:pt>
                <c:pt idx="596">
                  <c:v>2.5258000000000006E-2</c:v>
                </c:pt>
                <c:pt idx="597">
                  <c:v>2.1798999999999999E-2</c:v>
                </c:pt>
                <c:pt idx="598">
                  <c:v>2.1096E-2</c:v>
                </c:pt>
                <c:pt idx="599">
                  <c:v>2.0104E-2</c:v>
                </c:pt>
                <c:pt idx="600">
                  <c:v>1.8605000000000003E-2</c:v>
                </c:pt>
                <c:pt idx="601">
                  <c:v>1.7328E-2</c:v>
                </c:pt>
                <c:pt idx="602">
                  <c:v>1.6768999999999999E-2</c:v>
                </c:pt>
                <c:pt idx="603">
                  <c:v>1.6369999999999999E-2</c:v>
                </c:pt>
                <c:pt idx="604">
                  <c:v>1.6035000000000001E-2</c:v>
                </c:pt>
                <c:pt idx="605">
                  <c:v>1.5869000000000001E-2</c:v>
                </c:pt>
                <c:pt idx="606">
                  <c:v>1.5806000000000001E-2</c:v>
                </c:pt>
                <c:pt idx="607">
                  <c:v>1.5474E-2</c:v>
                </c:pt>
                <c:pt idx="608">
                  <c:v>1.5080000000000001E-2</c:v>
                </c:pt>
                <c:pt idx="609">
                  <c:v>1.4085E-2</c:v>
                </c:pt>
                <c:pt idx="610">
                  <c:v>1.4319999999999956E-2</c:v>
                </c:pt>
                <c:pt idx="611">
                  <c:v>1.3455E-2</c:v>
                </c:pt>
                <c:pt idx="612">
                  <c:v>1.3172000000000001E-2</c:v>
                </c:pt>
                <c:pt idx="613">
                  <c:v>1.3243000000000001E-2</c:v>
                </c:pt>
                <c:pt idx="614">
                  <c:v>1.1913000000000003E-2</c:v>
                </c:pt>
                <c:pt idx="615">
                  <c:v>1.1705000000000038E-2</c:v>
                </c:pt>
                <c:pt idx="616">
                  <c:v>1.1744000000000037E-2</c:v>
                </c:pt>
                <c:pt idx="617">
                  <c:v>1.1370000000000003E-2</c:v>
                </c:pt>
                <c:pt idx="618">
                  <c:v>1.0423999999999999E-2</c:v>
                </c:pt>
                <c:pt idx="619">
                  <c:v>1.0656000000000001E-2</c:v>
                </c:pt>
                <c:pt idx="620">
                  <c:v>1.025E-2</c:v>
                </c:pt>
                <c:pt idx="621">
                  <c:v>1.0414E-2</c:v>
                </c:pt>
                <c:pt idx="622">
                  <c:v>1.0269E-2</c:v>
                </c:pt>
                <c:pt idx="623">
                  <c:v>1.0095999999999996E-2</c:v>
                </c:pt>
                <c:pt idx="624">
                  <c:v>9.9610000000000393E-3</c:v>
                </c:pt>
                <c:pt idx="625">
                  <c:v>9.7690000000000068E-3</c:v>
                </c:pt>
                <c:pt idx="626">
                  <c:v>9.6260000000000026E-3</c:v>
                </c:pt>
                <c:pt idx="627">
                  <c:v>1.0404000000000005E-2</c:v>
                </c:pt>
                <c:pt idx="628">
                  <c:v>1.023E-2</c:v>
                </c:pt>
                <c:pt idx="629">
                  <c:v>1.025E-2</c:v>
                </c:pt>
                <c:pt idx="630">
                  <c:v>9.9990000000000322E-3</c:v>
                </c:pt>
                <c:pt idx="631">
                  <c:v>1.0385E-2</c:v>
                </c:pt>
                <c:pt idx="632">
                  <c:v>1.0822000000000003E-2</c:v>
                </c:pt>
                <c:pt idx="633">
                  <c:v>1.1616000000000001E-2</c:v>
                </c:pt>
                <c:pt idx="634">
                  <c:v>1.1360000000000045E-2</c:v>
                </c:pt>
                <c:pt idx="635">
                  <c:v>1.1695000000000001E-2</c:v>
                </c:pt>
                <c:pt idx="636">
                  <c:v>1.1853000000000001E-2</c:v>
                </c:pt>
                <c:pt idx="637">
                  <c:v>1.2598999999999996E-2</c:v>
                </c:pt>
                <c:pt idx="638">
                  <c:v>1.3344000000000003E-2</c:v>
                </c:pt>
                <c:pt idx="639">
                  <c:v>1.3455E-2</c:v>
                </c:pt>
                <c:pt idx="640">
                  <c:v>1.227E-2</c:v>
                </c:pt>
                <c:pt idx="641">
                  <c:v>1.2121000000000003E-2</c:v>
                </c:pt>
                <c:pt idx="642">
                  <c:v>1.1478E-2</c:v>
                </c:pt>
                <c:pt idx="643">
                  <c:v>1.1419E-2</c:v>
                </c:pt>
                <c:pt idx="644">
                  <c:v>1.1202999999999999E-2</c:v>
                </c:pt>
                <c:pt idx="645">
                  <c:v>1.1744000000000037E-2</c:v>
                </c:pt>
                <c:pt idx="646">
                  <c:v>1.1027000000000007E-2</c:v>
                </c:pt>
                <c:pt idx="647">
                  <c:v>1.0773E-2</c:v>
                </c:pt>
                <c:pt idx="648">
                  <c:v>1.0511000000000001E-2</c:v>
                </c:pt>
                <c:pt idx="649">
                  <c:v>1.1154000000000001E-2</c:v>
                </c:pt>
                <c:pt idx="650">
                  <c:v>1.2840000000000023E-2</c:v>
                </c:pt>
                <c:pt idx="651">
                  <c:v>1.3273E-2</c:v>
                </c:pt>
                <c:pt idx="652">
                  <c:v>1.2961000000000021E-2</c:v>
                </c:pt>
                <c:pt idx="653">
                  <c:v>1.3363999999999999E-2</c:v>
                </c:pt>
                <c:pt idx="654">
                  <c:v>1.3505000000000001E-2</c:v>
                </c:pt>
                <c:pt idx="655">
                  <c:v>1.3738999999999998E-2</c:v>
                </c:pt>
                <c:pt idx="656">
                  <c:v>1.4053999999999966E-2</c:v>
                </c:pt>
                <c:pt idx="657">
                  <c:v>1.4607E-2</c:v>
                </c:pt>
                <c:pt idx="658">
                  <c:v>1.5018E-2</c:v>
                </c:pt>
                <c:pt idx="659">
                  <c:v>1.4390999999999998E-2</c:v>
                </c:pt>
                <c:pt idx="660">
                  <c:v>1.3993000000000005E-2</c:v>
                </c:pt>
                <c:pt idx="661">
                  <c:v>1.4525000000000001E-2</c:v>
                </c:pt>
                <c:pt idx="662">
                  <c:v>1.4534999999999998E-2</c:v>
                </c:pt>
                <c:pt idx="663">
                  <c:v>1.4648E-2</c:v>
                </c:pt>
                <c:pt idx="664">
                  <c:v>1.4966999999999999E-2</c:v>
                </c:pt>
                <c:pt idx="665">
                  <c:v>1.4997999999999996E-2</c:v>
                </c:pt>
                <c:pt idx="666">
                  <c:v>1.3587000000000005E-2</c:v>
                </c:pt>
                <c:pt idx="667">
                  <c:v>1.2829999999999998E-2</c:v>
                </c:pt>
                <c:pt idx="668">
                  <c:v>1.2640000000000005E-2</c:v>
                </c:pt>
                <c:pt idx="669">
                  <c:v>1.1972000000000003E-2</c:v>
                </c:pt>
                <c:pt idx="670">
                  <c:v>1.1557000000000001E-2</c:v>
                </c:pt>
                <c:pt idx="671">
                  <c:v>1.1586000000000037E-2</c:v>
                </c:pt>
                <c:pt idx="672">
                  <c:v>1.2012E-2</c:v>
                </c:pt>
                <c:pt idx="673">
                  <c:v>1.2141000000000001E-2</c:v>
                </c:pt>
                <c:pt idx="674">
                  <c:v>1.1508000000000001E-2</c:v>
                </c:pt>
                <c:pt idx="675">
                  <c:v>1.1143999999999999E-2</c:v>
                </c:pt>
                <c:pt idx="676">
                  <c:v>1.0910000000000001E-2</c:v>
                </c:pt>
                <c:pt idx="677">
                  <c:v>1.0114999999999996E-2</c:v>
                </c:pt>
                <c:pt idx="678">
                  <c:v>1.1124999999999999E-2</c:v>
                </c:pt>
                <c:pt idx="679">
                  <c:v>1.1076000000000001E-2</c:v>
                </c:pt>
                <c:pt idx="680">
                  <c:v>1.0812E-2</c:v>
                </c:pt>
                <c:pt idx="681">
                  <c:v>1.0240000000000001E-2</c:v>
                </c:pt>
                <c:pt idx="682">
                  <c:v>9.5970000000000048E-3</c:v>
                </c:pt>
                <c:pt idx="683">
                  <c:v>9.9990000000000322E-3</c:v>
                </c:pt>
                <c:pt idx="684">
                  <c:v>9.5880000000000028E-3</c:v>
                </c:pt>
                <c:pt idx="685">
                  <c:v>9.4920000000000247E-3</c:v>
                </c:pt>
                <c:pt idx="686">
                  <c:v>9.7690000000000068E-3</c:v>
                </c:pt>
                <c:pt idx="687">
                  <c:v>9.3970000000000303E-3</c:v>
                </c:pt>
                <c:pt idx="688">
                  <c:v>9.1130000000000048E-3</c:v>
                </c:pt>
                <c:pt idx="689">
                  <c:v>1.0220999999999999E-2</c:v>
                </c:pt>
                <c:pt idx="690">
                  <c:v>9.9990000000000322E-3</c:v>
                </c:pt>
                <c:pt idx="691">
                  <c:v>9.4070000000000247E-3</c:v>
                </c:pt>
                <c:pt idx="692">
                  <c:v>9.4920000000000247E-3</c:v>
                </c:pt>
                <c:pt idx="693">
                  <c:v>9.2930000000000026E-3</c:v>
                </c:pt>
                <c:pt idx="694">
                  <c:v>9.4450000000000228E-3</c:v>
                </c:pt>
                <c:pt idx="695">
                  <c:v>9.0190000000000027E-3</c:v>
                </c:pt>
                <c:pt idx="696">
                  <c:v>9.1700000000000028E-3</c:v>
                </c:pt>
                <c:pt idx="697">
                  <c:v>9.0560000000000449E-3</c:v>
                </c:pt>
                <c:pt idx="698">
                  <c:v>8.9530000000000321E-3</c:v>
                </c:pt>
                <c:pt idx="699">
                  <c:v>8.7360000000000007E-3</c:v>
                </c:pt>
                <c:pt idx="700">
                  <c:v>8.7360000000000007E-3</c:v>
                </c:pt>
                <c:pt idx="701">
                  <c:v>9.2830000000000048E-3</c:v>
                </c:pt>
                <c:pt idx="702">
                  <c:v>9.3310000000000008E-3</c:v>
                </c:pt>
                <c:pt idx="703">
                  <c:v>1.0812E-2</c:v>
                </c:pt>
                <c:pt idx="704">
                  <c:v>1.0057E-2</c:v>
                </c:pt>
                <c:pt idx="705">
                  <c:v>9.5970000000000048E-3</c:v>
                </c:pt>
                <c:pt idx="706">
                  <c:v>9.6450000000000008E-3</c:v>
                </c:pt>
                <c:pt idx="707">
                  <c:v>1.0133999999999994E-2</c:v>
                </c:pt>
                <c:pt idx="708">
                  <c:v>1.0793000000000001E-2</c:v>
                </c:pt>
                <c:pt idx="709">
                  <c:v>1.1232000000000001E-2</c:v>
                </c:pt>
                <c:pt idx="710">
                  <c:v>1.0598E-2</c:v>
                </c:pt>
                <c:pt idx="711">
                  <c:v>1.0540000000000023E-2</c:v>
                </c:pt>
                <c:pt idx="712">
                  <c:v>1.0385E-2</c:v>
                </c:pt>
                <c:pt idx="713">
                  <c:v>1.0588E-2</c:v>
                </c:pt>
                <c:pt idx="714">
                  <c:v>1.0511000000000001E-2</c:v>
                </c:pt>
                <c:pt idx="715">
                  <c:v>1.0123999999999999E-2</c:v>
                </c:pt>
                <c:pt idx="716">
                  <c:v>1.0258999999999996E-2</c:v>
                </c:pt>
                <c:pt idx="717">
                  <c:v>1.231E-2</c:v>
                </c:pt>
                <c:pt idx="718">
                  <c:v>1.1863000000000042E-2</c:v>
                </c:pt>
                <c:pt idx="719">
                  <c:v>1.2130999999999998E-2</c:v>
                </c:pt>
                <c:pt idx="720">
                  <c:v>1.1952000000000023E-2</c:v>
                </c:pt>
                <c:pt idx="721">
                  <c:v>1.1616000000000001E-2</c:v>
                </c:pt>
                <c:pt idx="722">
                  <c:v>1.2121000000000003E-2</c:v>
                </c:pt>
                <c:pt idx="723">
                  <c:v>1.2600000000000005E-2</c:v>
                </c:pt>
                <c:pt idx="724">
                  <c:v>1.2529E-2</c:v>
                </c:pt>
                <c:pt idx="725">
                  <c:v>1.3414000000000001E-2</c:v>
                </c:pt>
                <c:pt idx="726">
                  <c:v>1.3091E-2</c:v>
                </c:pt>
                <c:pt idx="727">
                  <c:v>1.3495E-2</c:v>
                </c:pt>
                <c:pt idx="728">
                  <c:v>1.3708000000000001E-2</c:v>
                </c:pt>
                <c:pt idx="729">
                  <c:v>1.4463E-2</c:v>
                </c:pt>
                <c:pt idx="730">
                  <c:v>1.4104999999999998E-2</c:v>
                </c:pt>
                <c:pt idx="731">
                  <c:v>1.5712E-2</c:v>
                </c:pt>
                <c:pt idx="732">
                  <c:v>1.6140000000000054E-2</c:v>
                </c:pt>
                <c:pt idx="733">
                  <c:v>1.6098000000000001E-2</c:v>
                </c:pt>
                <c:pt idx="734">
                  <c:v>1.6548000000000021E-2</c:v>
                </c:pt>
                <c:pt idx="735">
                  <c:v>1.5931000000000001E-2</c:v>
                </c:pt>
                <c:pt idx="736">
                  <c:v>1.5941000000000021E-2</c:v>
                </c:pt>
                <c:pt idx="737">
                  <c:v>1.5983000000000001E-2</c:v>
                </c:pt>
                <c:pt idx="738">
                  <c:v>1.5806000000000001E-2</c:v>
                </c:pt>
                <c:pt idx="739">
                  <c:v>1.6559000000000001E-2</c:v>
                </c:pt>
                <c:pt idx="740">
                  <c:v>1.6674000000000001E-2</c:v>
                </c:pt>
                <c:pt idx="741">
                  <c:v>2.0365000000000001E-2</c:v>
                </c:pt>
                <c:pt idx="742">
                  <c:v>1.9833000000000003E-2</c:v>
                </c:pt>
                <c:pt idx="743">
                  <c:v>1.9250000000000003E-2</c:v>
                </c:pt>
                <c:pt idx="744">
                  <c:v>2.0299999999999999E-2</c:v>
                </c:pt>
                <c:pt idx="745">
                  <c:v>2.1590000000000002E-2</c:v>
                </c:pt>
                <c:pt idx="746">
                  <c:v>2.2362E-2</c:v>
                </c:pt>
                <c:pt idx="747">
                  <c:v>2.4042999999999998E-2</c:v>
                </c:pt>
                <c:pt idx="748">
                  <c:v>2.5676000000000011E-2</c:v>
                </c:pt>
                <c:pt idx="749">
                  <c:v>2.7386000000000001E-2</c:v>
                </c:pt>
                <c:pt idx="750">
                  <c:v>3.0265000000000011E-2</c:v>
                </c:pt>
                <c:pt idx="751">
                  <c:v>3.0544999999999999E-2</c:v>
                </c:pt>
                <c:pt idx="752">
                  <c:v>3.1024000000000006E-2</c:v>
                </c:pt>
                <c:pt idx="753">
                  <c:v>3.0265000000000011E-2</c:v>
                </c:pt>
                <c:pt idx="754">
                  <c:v>3.0650000000000011E-2</c:v>
                </c:pt>
                <c:pt idx="755">
                  <c:v>3.3452999999999997E-2</c:v>
                </c:pt>
                <c:pt idx="756">
                  <c:v>3.4404999999999998E-2</c:v>
                </c:pt>
                <c:pt idx="757">
                  <c:v>3.4572000000000006E-2</c:v>
                </c:pt>
                <c:pt idx="758">
                  <c:v>3.6238000000000006E-2</c:v>
                </c:pt>
                <c:pt idx="759">
                  <c:v>3.7978000000000012E-2</c:v>
                </c:pt>
                <c:pt idx="760">
                  <c:v>3.8439000000000056E-2</c:v>
                </c:pt>
                <c:pt idx="761">
                  <c:v>3.7481000000000139E-2</c:v>
                </c:pt>
                <c:pt idx="762">
                  <c:v>3.8025999999999997E-2</c:v>
                </c:pt>
                <c:pt idx="763">
                  <c:v>4.4102000000000134E-2</c:v>
                </c:pt>
                <c:pt idx="764">
                  <c:v>4.5187999999999999E-2</c:v>
                </c:pt>
                <c:pt idx="765">
                  <c:v>4.4139000000000012E-2</c:v>
                </c:pt>
                <c:pt idx="766">
                  <c:v>4.1414000000000013E-2</c:v>
                </c:pt>
                <c:pt idx="767">
                  <c:v>3.9255999999999999E-2</c:v>
                </c:pt>
                <c:pt idx="768">
                  <c:v>3.9952000000000001E-2</c:v>
                </c:pt>
                <c:pt idx="769">
                  <c:v>4.1697000000000012E-2</c:v>
                </c:pt>
                <c:pt idx="770">
                  <c:v>3.7020999999999998E-2</c:v>
                </c:pt>
                <c:pt idx="771">
                  <c:v>3.6298000000000011E-2</c:v>
                </c:pt>
                <c:pt idx="772">
                  <c:v>3.6442000000000002E-2</c:v>
                </c:pt>
                <c:pt idx="773">
                  <c:v>3.6068999999999997E-2</c:v>
                </c:pt>
                <c:pt idx="774">
                  <c:v>3.5576999999999998E-2</c:v>
                </c:pt>
                <c:pt idx="775">
                  <c:v>3.7348000000000006E-2</c:v>
                </c:pt>
                <c:pt idx="776">
                  <c:v>4.0075E-2</c:v>
                </c:pt>
                <c:pt idx="777">
                  <c:v>4.2092000000000171E-2</c:v>
                </c:pt>
                <c:pt idx="778">
                  <c:v>4.3044999999999986E-2</c:v>
                </c:pt>
                <c:pt idx="779">
                  <c:v>4.3418000000000012E-2</c:v>
                </c:pt>
                <c:pt idx="780">
                  <c:v>4.0639000000000002E-2</c:v>
                </c:pt>
                <c:pt idx="781">
                  <c:v>3.8452E-2</c:v>
                </c:pt>
                <c:pt idx="782">
                  <c:v>3.8233000000000052E-2</c:v>
                </c:pt>
                <c:pt idx="783">
                  <c:v>3.7869000000000104E-2</c:v>
                </c:pt>
                <c:pt idx="784">
                  <c:v>3.7941000000000107E-2</c:v>
                </c:pt>
                <c:pt idx="785">
                  <c:v>3.7203000000000118E-2</c:v>
                </c:pt>
                <c:pt idx="786">
                  <c:v>3.7287000000000119E-2</c:v>
                </c:pt>
                <c:pt idx="787">
                  <c:v>3.6864000000000001E-2</c:v>
                </c:pt>
                <c:pt idx="788">
                  <c:v>3.7433000000000154E-2</c:v>
                </c:pt>
                <c:pt idx="789">
                  <c:v>3.7966E-2</c:v>
                </c:pt>
                <c:pt idx="790">
                  <c:v>3.8524999999999997E-2</c:v>
                </c:pt>
                <c:pt idx="791">
                  <c:v>3.9475000000000107E-2</c:v>
                </c:pt>
                <c:pt idx="792">
                  <c:v>4.2537000000000033E-2</c:v>
                </c:pt>
                <c:pt idx="793">
                  <c:v>4.1598000000000003E-2</c:v>
                </c:pt>
                <c:pt idx="794">
                  <c:v>4.0786000000000142E-2</c:v>
                </c:pt>
                <c:pt idx="795">
                  <c:v>4.2562000000000134E-2</c:v>
                </c:pt>
                <c:pt idx="796">
                  <c:v>4.0075E-2</c:v>
                </c:pt>
                <c:pt idx="797">
                  <c:v>4.1796000000000159E-2</c:v>
                </c:pt>
                <c:pt idx="798">
                  <c:v>4.4014000000000164E-2</c:v>
                </c:pt>
                <c:pt idx="799">
                  <c:v>4.4688000000000012E-2</c:v>
                </c:pt>
                <c:pt idx="800">
                  <c:v>4.2711000000000034E-2</c:v>
                </c:pt>
                <c:pt idx="801">
                  <c:v>4.0663000000000012E-2</c:v>
                </c:pt>
                <c:pt idx="802">
                  <c:v>3.9462999999999998E-2</c:v>
                </c:pt>
                <c:pt idx="803">
                  <c:v>3.8695E-2</c:v>
                </c:pt>
                <c:pt idx="804">
                  <c:v>3.7250999999999999E-2</c:v>
                </c:pt>
                <c:pt idx="805">
                  <c:v>3.5660999999999998E-2</c:v>
                </c:pt>
                <c:pt idx="806">
                  <c:v>3.7735000000000109E-2</c:v>
                </c:pt>
                <c:pt idx="807">
                  <c:v>3.7505000000000052E-2</c:v>
                </c:pt>
                <c:pt idx="808">
                  <c:v>3.6068999999999997E-2</c:v>
                </c:pt>
                <c:pt idx="809">
                  <c:v>3.6442000000000002E-2</c:v>
                </c:pt>
                <c:pt idx="810">
                  <c:v>3.6093000000000056E-2</c:v>
                </c:pt>
                <c:pt idx="811">
                  <c:v>3.779600000000001E-2</c:v>
                </c:pt>
                <c:pt idx="812">
                  <c:v>3.8220999999999998E-2</c:v>
                </c:pt>
                <c:pt idx="813">
                  <c:v>3.8256999999999999E-2</c:v>
                </c:pt>
                <c:pt idx="814">
                  <c:v>4.1820000000000003E-2</c:v>
                </c:pt>
                <c:pt idx="815">
                  <c:v>4.2055000000000002E-2</c:v>
                </c:pt>
                <c:pt idx="816">
                  <c:v>4.3677999999999995E-2</c:v>
                </c:pt>
                <c:pt idx="817">
                  <c:v>4.531300000000018E-2</c:v>
                </c:pt>
                <c:pt idx="818">
                  <c:v>4.5300000000000014E-2</c:v>
                </c:pt>
                <c:pt idx="819">
                  <c:v>4.4912000000000195E-2</c:v>
                </c:pt>
                <c:pt idx="820">
                  <c:v>4.5050000000000014E-2</c:v>
                </c:pt>
                <c:pt idx="821">
                  <c:v>4.4875000000000012E-2</c:v>
                </c:pt>
                <c:pt idx="822">
                  <c:v>4.3677999999999995E-2</c:v>
                </c:pt>
                <c:pt idx="823">
                  <c:v>4.1796000000000159E-2</c:v>
                </c:pt>
                <c:pt idx="824">
                  <c:v>3.8330000000000003E-2</c:v>
                </c:pt>
                <c:pt idx="825">
                  <c:v>3.8913999999999997E-2</c:v>
                </c:pt>
                <c:pt idx="826">
                  <c:v>4.0639000000000002E-2</c:v>
                </c:pt>
                <c:pt idx="827">
                  <c:v>3.9451000000000042E-2</c:v>
                </c:pt>
                <c:pt idx="828">
                  <c:v>3.8537000000000002E-2</c:v>
                </c:pt>
                <c:pt idx="829">
                  <c:v>3.7033000000000163E-2</c:v>
                </c:pt>
                <c:pt idx="830">
                  <c:v>3.5480999999999999E-2</c:v>
                </c:pt>
                <c:pt idx="831">
                  <c:v>3.5469000000000001E-2</c:v>
                </c:pt>
                <c:pt idx="832">
                  <c:v>3.5553000000000001E-2</c:v>
                </c:pt>
                <c:pt idx="833">
                  <c:v>3.4786999999999998E-2</c:v>
                </c:pt>
                <c:pt idx="834">
                  <c:v>3.6358000000000001E-2</c:v>
                </c:pt>
                <c:pt idx="835">
                  <c:v>3.6816000000000002E-2</c:v>
                </c:pt>
                <c:pt idx="836">
                  <c:v>3.4906E-2</c:v>
                </c:pt>
                <c:pt idx="837">
                  <c:v>3.626200000000001E-2</c:v>
                </c:pt>
                <c:pt idx="838">
                  <c:v>3.5913E-2</c:v>
                </c:pt>
                <c:pt idx="839">
                  <c:v>3.7191000000000002E-2</c:v>
                </c:pt>
                <c:pt idx="840">
                  <c:v>3.9060000000000004E-2</c:v>
                </c:pt>
                <c:pt idx="841">
                  <c:v>4.0430000000000021E-2</c:v>
                </c:pt>
                <c:pt idx="842">
                  <c:v>3.8744000000000001E-2</c:v>
                </c:pt>
                <c:pt idx="843">
                  <c:v>3.6020999999999997E-2</c:v>
                </c:pt>
                <c:pt idx="844">
                  <c:v>3.4035000000000051E-2</c:v>
                </c:pt>
                <c:pt idx="845">
                  <c:v>3.229400000000001E-2</c:v>
                </c:pt>
                <c:pt idx="846">
                  <c:v>3.1341000000000015E-2</c:v>
                </c:pt>
                <c:pt idx="847">
                  <c:v>3.0580000000000006E-2</c:v>
                </c:pt>
                <c:pt idx="848">
                  <c:v>3.2459000000000092E-2</c:v>
                </c:pt>
                <c:pt idx="849">
                  <c:v>3.1564000000000002E-2</c:v>
                </c:pt>
                <c:pt idx="850">
                  <c:v>3.0090000000000002E-2</c:v>
                </c:pt>
                <c:pt idx="851">
                  <c:v>2.940400000000001E-2</c:v>
                </c:pt>
                <c:pt idx="852">
                  <c:v>2.6460000000000001E-2</c:v>
                </c:pt>
                <c:pt idx="853">
                  <c:v>2.6551000000000002E-2</c:v>
                </c:pt>
                <c:pt idx="854">
                  <c:v>2.7558000000000006E-2</c:v>
                </c:pt>
                <c:pt idx="855">
                  <c:v>2.5382000000000002E-2</c:v>
                </c:pt>
                <c:pt idx="856">
                  <c:v>2.3372E-2</c:v>
                </c:pt>
                <c:pt idx="857">
                  <c:v>2.1184000000000001E-2</c:v>
                </c:pt>
                <c:pt idx="858">
                  <c:v>2.0072000000000052E-2</c:v>
                </c:pt>
                <c:pt idx="859">
                  <c:v>1.9368000000000041E-2</c:v>
                </c:pt>
                <c:pt idx="860">
                  <c:v>1.8380000000000021E-2</c:v>
                </c:pt>
                <c:pt idx="861">
                  <c:v>1.7933000000000001E-2</c:v>
                </c:pt>
                <c:pt idx="862">
                  <c:v>1.8380000000000021E-2</c:v>
                </c:pt>
                <c:pt idx="863">
                  <c:v>1.7656000000000002E-2</c:v>
                </c:pt>
                <c:pt idx="864">
                  <c:v>1.7528999999999999E-2</c:v>
                </c:pt>
                <c:pt idx="865">
                  <c:v>1.7593000000000001E-2</c:v>
                </c:pt>
                <c:pt idx="866">
                  <c:v>1.8820000000000052E-2</c:v>
                </c:pt>
                <c:pt idx="867">
                  <c:v>1.9476000000000007E-2</c:v>
                </c:pt>
                <c:pt idx="868">
                  <c:v>1.9379E-2</c:v>
                </c:pt>
                <c:pt idx="869">
                  <c:v>1.7486999999999999E-2</c:v>
                </c:pt>
                <c:pt idx="870">
                  <c:v>6.2311000000000165E-2</c:v>
                </c:pt>
                <c:pt idx="871">
                  <c:v>4.4091000000000033E-2</c:v>
                </c:pt>
                <c:pt idx="872">
                  <c:v>3.4978000000000002E-2</c:v>
                </c:pt>
                <c:pt idx="873">
                  <c:v>2.6505000000000011E-2</c:v>
                </c:pt>
                <c:pt idx="874">
                  <c:v>2.2222000000000002E-2</c:v>
                </c:pt>
                <c:pt idx="875">
                  <c:v>1.8818000000000001E-2</c:v>
                </c:pt>
                <c:pt idx="876">
                  <c:v>1.8131999999999999E-2</c:v>
                </c:pt>
                <c:pt idx="877">
                  <c:v>1.7122999999999999E-2</c:v>
                </c:pt>
                <c:pt idx="878">
                  <c:v>1.5602000000000001E-2</c:v>
                </c:pt>
                <c:pt idx="879">
                  <c:v>1.4907999999999998E-2</c:v>
                </c:pt>
                <c:pt idx="880">
                  <c:v>1.4690999999999996E-2</c:v>
                </c:pt>
                <c:pt idx="881">
                  <c:v>1.3608000000000021E-2</c:v>
                </c:pt>
                <c:pt idx="882">
                  <c:v>1.3192000000000001E-2</c:v>
                </c:pt>
                <c:pt idx="883">
                  <c:v>1.2060000000000001E-2</c:v>
                </c:pt>
                <c:pt idx="884">
                  <c:v>1.0429000000000001E-2</c:v>
                </c:pt>
                <c:pt idx="885">
                  <c:v>1.1712999999999999E-2</c:v>
                </c:pt>
                <c:pt idx="886">
                  <c:v>1.1004000000000003E-2</c:v>
                </c:pt>
                <c:pt idx="887">
                  <c:v>9.9080000000000227E-3</c:v>
                </c:pt>
                <c:pt idx="888">
                  <c:v>9.6690000000000248E-3</c:v>
                </c:pt>
                <c:pt idx="889">
                  <c:v>9.0500000000000268E-3</c:v>
                </c:pt>
                <c:pt idx="890">
                  <c:v>9.0030000000000266E-3</c:v>
                </c:pt>
                <c:pt idx="891">
                  <c:v>8.9280000000000002E-3</c:v>
                </c:pt>
                <c:pt idx="892">
                  <c:v>8.2990000000000008E-3</c:v>
                </c:pt>
                <c:pt idx="893">
                  <c:v>8.3460000000000027E-3</c:v>
                </c:pt>
                <c:pt idx="894">
                  <c:v>7.6520000000000034E-3</c:v>
                </c:pt>
                <c:pt idx="895">
                  <c:v>7.5420000000000114E-3</c:v>
                </c:pt>
                <c:pt idx="896">
                  <c:v>7.423000000000019E-3</c:v>
                </c:pt>
                <c:pt idx="897">
                  <c:v>7.2770000000000152E-3</c:v>
                </c:pt>
                <c:pt idx="898">
                  <c:v>7.1679999999999999E-3</c:v>
                </c:pt>
                <c:pt idx="899">
                  <c:v>7.9750000000000255E-3</c:v>
                </c:pt>
                <c:pt idx="900">
                  <c:v>7.5690000000000124E-3</c:v>
                </c:pt>
                <c:pt idx="901">
                  <c:v>7.2500000000000134E-3</c:v>
                </c:pt>
                <c:pt idx="902">
                  <c:v>7.2320000000000171E-3</c:v>
                </c:pt>
                <c:pt idx="903">
                  <c:v>6.6629999999999997E-3</c:v>
                </c:pt>
                <c:pt idx="904">
                  <c:v>6.2790000000000293E-3</c:v>
                </c:pt>
                <c:pt idx="905">
                  <c:v>6.430000000000019E-3</c:v>
                </c:pt>
                <c:pt idx="906">
                  <c:v>6.6000000000000034E-3</c:v>
                </c:pt>
                <c:pt idx="907">
                  <c:v>5.8650000000000004E-3</c:v>
                </c:pt>
                <c:pt idx="908">
                  <c:v>6.2970000000000014E-3</c:v>
                </c:pt>
                <c:pt idx="909">
                  <c:v>6.1640000000000002E-3</c:v>
                </c:pt>
                <c:pt idx="910">
                  <c:v>5.9350000000000236E-3</c:v>
                </c:pt>
                <c:pt idx="911">
                  <c:v>5.8560000000000114E-3</c:v>
                </c:pt>
                <c:pt idx="912">
                  <c:v>6.0670000000000003E-3</c:v>
                </c:pt>
                <c:pt idx="913">
                  <c:v>6.0320000000000104E-3</c:v>
                </c:pt>
                <c:pt idx="914">
                  <c:v>6.5640000000000004E-3</c:v>
                </c:pt>
                <c:pt idx="915">
                  <c:v>6.1640000000000002E-3</c:v>
                </c:pt>
                <c:pt idx="916">
                  <c:v>5.8380000000000133E-3</c:v>
                </c:pt>
                <c:pt idx="917">
                  <c:v>6.3410000000000124E-3</c:v>
                </c:pt>
                <c:pt idx="918">
                  <c:v>5.953000000000019E-3</c:v>
                </c:pt>
                <c:pt idx="919">
                  <c:v>6.1640000000000002E-3</c:v>
                </c:pt>
                <c:pt idx="920">
                  <c:v>6.5290000000000114E-3</c:v>
                </c:pt>
                <c:pt idx="921">
                  <c:v>6.2880000000000193E-3</c:v>
                </c:pt>
                <c:pt idx="922">
                  <c:v>5.9440000000000152E-3</c:v>
                </c:pt>
                <c:pt idx="923">
                  <c:v>6.2080000000000191E-3</c:v>
                </c:pt>
                <c:pt idx="924">
                  <c:v>6.2620000000000002E-3</c:v>
                </c:pt>
                <c:pt idx="925">
                  <c:v>5.8560000000000114E-3</c:v>
                </c:pt>
                <c:pt idx="926">
                  <c:v>5.8030000000000104E-3</c:v>
                </c:pt>
                <c:pt idx="927">
                  <c:v>5.9090000000000236E-3</c:v>
                </c:pt>
                <c:pt idx="928">
                  <c:v>5.6639999999999998E-3</c:v>
                </c:pt>
                <c:pt idx="929">
                  <c:v>5.7420000000000014E-3</c:v>
                </c:pt>
                <c:pt idx="930">
                  <c:v>5.9880000000000202E-3</c:v>
                </c:pt>
                <c:pt idx="931">
                  <c:v>6.1380000000000124E-3</c:v>
                </c:pt>
                <c:pt idx="932">
                  <c:v>6.23500000000002E-3</c:v>
                </c:pt>
                <c:pt idx="933">
                  <c:v>6.4930000000000153E-3</c:v>
                </c:pt>
                <c:pt idx="934">
                  <c:v>6.6629999999999997E-3</c:v>
                </c:pt>
                <c:pt idx="935">
                  <c:v>6.6810000000000124E-3</c:v>
                </c:pt>
                <c:pt idx="936">
                  <c:v>6.4660000000000134E-3</c:v>
                </c:pt>
                <c:pt idx="937">
                  <c:v>7.2590000000000172E-3</c:v>
                </c:pt>
                <c:pt idx="938">
                  <c:v>6.9510000000000231E-3</c:v>
                </c:pt>
                <c:pt idx="939">
                  <c:v>6.6360000000000134E-3</c:v>
                </c:pt>
                <c:pt idx="940">
                  <c:v>6.9330000000000294E-3</c:v>
                </c:pt>
                <c:pt idx="941">
                  <c:v>6.9510000000000231E-3</c:v>
                </c:pt>
                <c:pt idx="942">
                  <c:v>7.2230000000000124E-3</c:v>
                </c:pt>
                <c:pt idx="943">
                  <c:v>7.7720000000000237E-3</c:v>
                </c:pt>
                <c:pt idx="944">
                  <c:v>7.5880000000000201E-3</c:v>
                </c:pt>
                <c:pt idx="945">
                  <c:v>7.469000000000019E-3</c:v>
                </c:pt>
                <c:pt idx="946">
                  <c:v>7.7160000000000171E-3</c:v>
                </c:pt>
                <c:pt idx="947">
                  <c:v>8.2810000000000002E-3</c:v>
                </c:pt>
                <c:pt idx="948">
                  <c:v>8.1880000000000008E-3</c:v>
                </c:pt>
                <c:pt idx="949">
                  <c:v>7.9560000000000134E-3</c:v>
                </c:pt>
                <c:pt idx="950">
                  <c:v>8.4020000000000379E-3</c:v>
                </c:pt>
                <c:pt idx="951">
                  <c:v>9.7930000000000048E-3</c:v>
                </c:pt>
                <c:pt idx="952">
                  <c:v>9.9660000000000321E-3</c:v>
                </c:pt>
                <c:pt idx="953">
                  <c:v>1.0178E-2</c:v>
                </c:pt>
                <c:pt idx="954">
                  <c:v>1.0789000000000003E-2</c:v>
                </c:pt>
                <c:pt idx="955">
                  <c:v>1.1091999999999999E-2</c:v>
                </c:pt>
                <c:pt idx="956">
                  <c:v>1.1594000000000005E-2</c:v>
                </c:pt>
                <c:pt idx="957">
                  <c:v>1.2318999999999978E-2</c:v>
                </c:pt>
                <c:pt idx="958">
                  <c:v>1.2598999999999996E-2</c:v>
                </c:pt>
                <c:pt idx="959">
                  <c:v>1.3334E-2</c:v>
                </c:pt>
                <c:pt idx="960">
                  <c:v>1.4445000000000001E-2</c:v>
                </c:pt>
                <c:pt idx="961">
                  <c:v>1.5218000000000001E-2</c:v>
                </c:pt>
                <c:pt idx="962">
                  <c:v>1.5977000000000002E-2</c:v>
                </c:pt>
                <c:pt idx="963">
                  <c:v>1.6701000000000056E-2</c:v>
                </c:pt>
                <c:pt idx="964">
                  <c:v>1.9432000000000001E-2</c:v>
                </c:pt>
                <c:pt idx="965">
                  <c:v>2.4532000000000002E-2</c:v>
                </c:pt>
                <c:pt idx="966">
                  <c:v>2.7432000000000092E-2</c:v>
                </c:pt>
                <c:pt idx="967">
                  <c:v>2.684700000000009E-2</c:v>
                </c:pt>
                <c:pt idx="968">
                  <c:v>2.7042000000000052E-2</c:v>
                </c:pt>
                <c:pt idx="969">
                  <c:v>2.9547000000000011E-2</c:v>
                </c:pt>
                <c:pt idx="970">
                  <c:v>3.0690000000000002E-2</c:v>
                </c:pt>
                <c:pt idx="971">
                  <c:v>3.2207000000000111E-2</c:v>
                </c:pt>
                <c:pt idx="972">
                  <c:v>3.5554000000000002E-2</c:v>
                </c:pt>
                <c:pt idx="973">
                  <c:v>4.0646999999999996E-2</c:v>
                </c:pt>
                <c:pt idx="974">
                  <c:v>4.4815000000000133E-2</c:v>
                </c:pt>
                <c:pt idx="975">
                  <c:v>5.7991000000000112E-2</c:v>
                </c:pt>
                <c:pt idx="976">
                  <c:v>6.4170000000000019E-2</c:v>
                </c:pt>
                <c:pt idx="977">
                  <c:v>6.8026000000000003E-2</c:v>
                </c:pt>
                <c:pt idx="978">
                  <c:v>7.1106000000000003E-2</c:v>
                </c:pt>
                <c:pt idx="979">
                  <c:v>7.9543000000000003E-2</c:v>
                </c:pt>
                <c:pt idx="980">
                  <c:v>9.3560000000000448E-2</c:v>
                </c:pt>
                <c:pt idx="981">
                  <c:v>0.10389900000000002</c:v>
                </c:pt>
                <c:pt idx="982">
                  <c:v>0.110397</c:v>
                </c:pt>
                <c:pt idx="983">
                  <c:v>0.119258</c:v>
                </c:pt>
                <c:pt idx="984">
                  <c:v>0.13756800000000041</c:v>
                </c:pt>
                <c:pt idx="985">
                  <c:v>0.15886000000000045</c:v>
                </c:pt>
                <c:pt idx="986">
                  <c:v>0.162332</c:v>
                </c:pt>
                <c:pt idx="987">
                  <c:v>0.17425499999999999</c:v>
                </c:pt>
                <c:pt idx="988">
                  <c:v>0.19424200000000041</c:v>
                </c:pt>
                <c:pt idx="989">
                  <c:v>0.23100599999999999</c:v>
                </c:pt>
                <c:pt idx="990">
                  <c:v>0.25122300000000003</c:v>
                </c:pt>
                <c:pt idx="991">
                  <c:v>0.26122999999999996</c:v>
                </c:pt>
                <c:pt idx="992">
                  <c:v>0.28775100000000003</c:v>
                </c:pt>
                <c:pt idx="993">
                  <c:v>0.300537</c:v>
                </c:pt>
                <c:pt idx="994">
                  <c:v>0.30651600000000095</c:v>
                </c:pt>
                <c:pt idx="995">
                  <c:v>0.34318400000000032</c:v>
                </c:pt>
                <c:pt idx="996">
                  <c:v>0.3500910000000001</c:v>
                </c:pt>
                <c:pt idx="997">
                  <c:v>0.38738300000000137</c:v>
                </c:pt>
                <c:pt idx="998">
                  <c:v>0.472217</c:v>
                </c:pt>
                <c:pt idx="999">
                  <c:v>0.53200899999999951</c:v>
                </c:pt>
                <c:pt idx="1000">
                  <c:v>0.59197500000000003</c:v>
                </c:pt>
                <c:pt idx="1001">
                  <c:v>0.65999600000000214</c:v>
                </c:pt>
                <c:pt idx="1002">
                  <c:v>0.70168600000000003</c:v>
                </c:pt>
                <c:pt idx="1003">
                  <c:v>0.75844400000000189</c:v>
                </c:pt>
                <c:pt idx="1004">
                  <c:v>0.80116599999999949</c:v>
                </c:pt>
                <c:pt idx="1005">
                  <c:v>0.85855099999999951</c:v>
                </c:pt>
                <c:pt idx="1006">
                  <c:v>0.923265</c:v>
                </c:pt>
                <c:pt idx="1007">
                  <c:v>0.9416510000000019</c:v>
                </c:pt>
                <c:pt idx="1008">
                  <c:v>0.99368000000000001</c:v>
                </c:pt>
                <c:pt idx="1009">
                  <c:v>1.0840749999999999</c:v>
                </c:pt>
                <c:pt idx="1010">
                  <c:v>1.1633039999999999</c:v>
                </c:pt>
                <c:pt idx="1011">
                  <c:v>1.235107</c:v>
                </c:pt>
                <c:pt idx="1012">
                  <c:v>1.358649</c:v>
                </c:pt>
                <c:pt idx="1013">
                  <c:v>1.3666720000000001</c:v>
                </c:pt>
                <c:pt idx="1014">
                  <c:v>1.4592649999999954</c:v>
                </c:pt>
                <c:pt idx="1015">
                  <c:v>1.5524989999999999</c:v>
                </c:pt>
                <c:pt idx="1016">
                  <c:v>1.661063</c:v>
                </c:pt>
                <c:pt idx="1017">
                  <c:v>1.8064359999999999</c:v>
                </c:pt>
                <c:pt idx="1018">
                  <c:v>1.99163</c:v>
                </c:pt>
                <c:pt idx="1019">
                  <c:v>2.180202</c:v>
                </c:pt>
                <c:pt idx="1020">
                  <c:v>2.322381</c:v>
                </c:pt>
                <c:pt idx="1021">
                  <c:v>2.4209160000000001</c:v>
                </c:pt>
                <c:pt idx="1022">
                  <c:v>2.5952039999999967</c:v>
                </c:pt>
                <c:pt idx="1023">
                  <c:v>2.7203629999999999</c:v>
                </c:pt>
                <c:pt idx="1024">
                  <c:v>2.8079860000000001</c:v>
                </c:pt>
                <c:pt idx="1025">
                  <c:v>3.0145629999999977</c:v>
                </c:pt>
                <c:pt idx="1026">
                  <c:v>3.1296819999999999</c:v>
                </c:pt>
                <c:pt idx="1027">
                  <c:v>3.237447</c:v>
                </c:pt>
                <c:pt idx="1028">
                  <c:v>3.3413469999999967</c:v>
                </c:pt>
                <c:pt idx="1029">
                  <c:v>3.4225249999999998</c:v>
                </c:pt>
                <c:pt idx="1030">
                  <c:v>3.5492010000000001</c:v>
                </c:pt>
                <c:pt idx="1031">
                  <c:v>3.6511</c:v>
                </c:pt>
                <c:pt idx="1032">
                  <c:v>3.8051469999999967</c:v>
                </c:pt>
                <c:pt idx="1033">
                  <c:v>3.9117310000000001</c:v>
                </c:pt>
                <c:pt idx="1034">
                  <c:v>4.0126499999999998</c:v>
                </c:pt>
                <c:pt idx="1035">
                  <c:v>4.0855399999999955</c:v>
                </c:pt>
                <c:pt idx="1036">
                  <c:v>4.1541069999999767</c:v>
                </c:pt>
                <c:pt idx="1037">
                  <c:v>4.329377</c:v>
                </c:pt>
                <c:pt idx="1038">
                  <c:v>4.3382079999999998</c:v>
                </c:pt>
                <c:pt idx="1039">
                  <c:v>4.5013269999999999</c:v>
                </c:pt>
                <c:pt idx="1040">
                  <c:v>4.6033799999999996</c:v>
                </c:pt>
                <c:pt idx="1041">
                  <c:v>4.7216220000000124</c:v>
                </c:pt>
                <c:pt idx="1042">
                  <c:v>4.7721429999999998</c:v>
                </c:pt>
                <c:pt idx="1043">
                  <c:v>4.8643339999999853</c:v>
                </c:pt>
                <c:pt idx="1044">
                  <c:v>4.9180520000000003</c:v>
                </c:pt>
                <c:pt idx="1045">
                  <c:v>4.9943679999999997</c:v>
                </c:pt>
                <c:pt idx="1046">
                  <c:v>5.0540949999999842</c:v>
                </c:pt>
                <c:pt idx="1047">
                  <c:v>5.2027270000000003</c:v>
                </c:pt>
                <c:pt idx="1048">
                  <c:v>5.3928549999999795</c:v>
                </c:pt>
                <c:pt idx="1049">
                  <c:v>5.5357599999999998</c:v>
                </c:pt>
                <c:pt idx="1050">
                  <c:v>5.6222989999999955</c:v>
                </c:pt>
                <c:pt idx="1051">
                  <c:v>5.7140690000000003</c:v>
                </c:pt>
                <c:pt idx="1052">
                  <c:v>5.8060229999999997</c:v>
                </c:pt>
                <c:pt idx="1053">
                  <c:v>5.8727989999999997</c:v>
                </c:pt>
                <c:pt idx="1054">
                  <c:v>6.0079829999999843</c:v>
                </c:pt>
                <c:pt idx="1055">
                  <c:v>6.1790789999999998</c:v>
                </c:pt>
                <c:pt idx="1056">
                  <c:v>6.3889469999999955</c:v>
                </c:pt>
                <c:pt idx="1057">
                  <c:v>6.4521879999999854</c:v>
                </c:pt>
                <c:pt idx="1058">
                  <c:v>6.5575069999999842</c:v>
                </c:pt>
                <c:pt idx="1059">
                  <c:v>6.5895109999999955</c:v>
                </c:pt>
                <c:pt idx="1060">
                  <c:v>6.7099700000000002</c:v>
                </c:pt>
                <c:pt idx="1061">
                  <c:v>6.8395989999999998</c:v>
                </c:pt>
                <c:pt idx="1062">
                  <c:v>6.8056089999999996</c:v>
                </c:pt>
                <c:pt idx="1063">
                  <c:v>6.8248999999999853</c:v>
                </c:pt>
                <c:pt idx="1064">
                  <c:v>6.9669859999999861</c:v>
                </c:pt>
                <c:pt idx="1065">
                  <c:v>6.9970149999999842</c:v>
                </c:pt>
                <c:pt idx="1066">
                  <c:v>7.0470889999999864</c:v>
                </c:pt>
                <c:pt idx="1067">
                  <c:v>7.0407089999999997</c:v>
                </c:pt>
                <c:pt idx="1068">
                  <c:v>7.0710640000000033</c:v>
                </c:pt>
                <c:pt idx="1069">
                  <c:v>7.0630629999999996</c:v>
                </c:pt>
                <c:pt idx="1070">
                  <c:v>7.0327460000000004</c:v>
                </c:pt>
                <c:pt idx="1071">
                  <c:v>7.0718680000000163</c:v>
                </c:pt>
                <c:pt idx="1072">
                  <c:v>7.0967320000000003</c:v>
                </c:pt>
                <c:pt idx="1073">
                  <c:v>7.0911099999999996</c:v>
                </c:pt>
                <c:pt idx="1074">
                  <c:v>7.1426769999999955</c:v>
                </c:pt>
                <c:pt idx="1075">
                  <c:v>7.1661699999999975</c:v>
                </c:pt>
                <c:pt idx="1076">
                  <c:v>7.2125680000000001</c:v>
                </c:pt>
                <c:pt idx="1077">
                  <c:v>7.2362890000000144</c:v>
                </c:pt>
                <c:pt idx="1078">
                  <c:v>7.2781929999999999</c:v>
                </c:pt>
                <c:pt idx="1079">
                  <c:v>7.3619009999999854</c:v>
                </c:pt>
                <c:pt idx="1080">
                  <c:v>7.4028539999999996</c:v>
                </c:pt>
                <c:pt idx="1081">
                  <c:v>7.4939339999999985</c:v>
                </c:pt>
                <c:pt idx="1082">
                  <c:v>7.5612640000000004</c:v>
                </c:pt>
                <c:pt idx="1083">
                  <c:v>7.5990279999999997</c:v>
                </c:pt>
                <c:pt idx="1084">
                  <c:v>7.6119439999999985</c:v>
                </c:pt>
                <c:pt idx="1085">
                  <c:v>7.6725119999999842</c:v>
                </c:pt>
                <c:pt idx="1086">
                  <c:v>7.5947269999999945</c:v>
                </c:pt>
                <c:pt idx="1087">
                  <c:v>7.6794650000000004</c:v>
                </c:pt>
                <c:pt idx="1088">
                  <c:v>7.6681709999999814</c:v>
                </c:pt>
                <c:pt idx="1089">
                  <c:v>7.6594930000000003</c:v>
                </c:pt>
                <c:pt idx="1090">
                  <c:v>7.602468</c:v>
                </c:pt>
                <c:pt idx="1091">
                  <c:v>7.5801220000000002</c:v>
                </c:pt>
                <c:pt idx="1092">
                  <c:v>7.6473620000000002</c:v>
                </c:pt>
                <c:pt idx="1093">
                  <c:v>7.6655659999999815</c:v>
                </c:pt>
                <c:pt idx="1094">
                  <c:v>7.6725119999999842</c:v>
                </c:pt>
                <c:pt idx="1095">
                  <c:v>7.6751189999999854</c:v>
                </c:pt>
                <c:pt idx="1096">
                  <c:v>7.6725119999999842</c:v>
                </c:pt>
                <c:pt idx="1097">
                  <c:v>7.673381</c:v>
                </c:pt>
                <c:pt idx="1098">
                  <c:v>7.5792630000000276</c:v>
                </c:pt>
                <c:pt idx="1099">
                  <c:v>7.6525579999999795</c:v>
                </c:pt>
                <c:pt idx="1100">
                  <c:v>7.6925189999999777</c:v>
                </c:pt>
                <c:pt idx="1101">
                  <c:v>7.6855539999999865</c:v>
                </c:pt>
                <c:pt idx="1102">
                  <c:v>7.7370630000000133</c:v>
                </c:pt>
                <c:pt idx="1103">
                  <c:v>7.7633910000000004</c:v>
                </c:pt>
                <c:pt idx="1104">
                  <c:v>7.7003610000000124</c:v>
                </c:pt>
                <c:pt idx="1105">
                  <c:v>7.7458289999999996</c:v>
                </c:pt>
                <c:pt idx="1106">
                  <c:v>7.8171939999999864</c:v>
                </c:pt>
                <c:pt idx="1107">
                  <c:v>7.7388159999999955</c:v>
                </c:pt>
                <c:pt idx="1108">
                  <c:v>7.7581159999999842</c:v>
                </c:pt>
                <c:pt idx="1109">
                  <c:v>7.7827539999999997</c:v>
                </c:pt>
                <c:pt idx="1110">
                  <c:v>7.598166</c:v>
                </c:pt>
                <c:pt idx="1111">
                  <c:v>7.6864249999999945</c:v>
                </c:pt>
                <c:pt idx="1112">
                  <c:v>7.7361870000000001</c:v>
                </c:pt>
                <c:pt idx="1113">
                  <c:v>7.841126</c:v>
                </c:pt>
                <c:pt idx="1114">
                  <c:v>7.7924509999999945</c:v>
                </c:pt>
                <c:pt idx="1115">
                  <c:v>7.7616319999999996</c:v>
                </c:pt>
                <c:pt idx="1116">
                  <c:v>7.7003589999999997</c:v>
                </c:pt>
                <c:pt idx="1117">
                  <c:v>7.7055920000000002</c:v>
                </c:pt>
                <c:pt idx="1118">
                  <c:v>7.7607559999999864</c:v>
                </c:pt>
                <c:pt idx="1119">
                  <c:v>7.7221859999999767</c:v>
                </c:pt>
                <c:pt idx="1120">
                  <c:v>7.803045</c:v>
                </c:pt>
                <c:pt idx="1121">
                  <c:v>7.7589959999999945</c:v>
                </c:pt>
                <c:pt idx="1122">
                  <c:v>7.7414449999999997</c:v>
                </c:pt>
                <c:pt idx="1123">
                  <c:v>7.8651319999999814</c:v>
                </c:pt>
                <c:pt idx="1124">
                  <c:v>7.8171939999999864</c:v>
                </c:pt>
                <c:pt idx="1125">
                  <c:v>7.8074639999999995</c:v>
                </c:pt>
                <c:pt idx="1126">
                  <c:v>7.8145389999999777</c:v>
                </c:pt>
                <c:pt idx="1127">
                  <c:v>7.8189649999999862</c:v>
                </c:pt>
                <c:pt idx="1128">
                  <c:v>7.8642409999999945</c:v>
                </c:pt>
                <c:pt idx="1129">
                  <c:v>7.8669129999999843</c:v>
                </c:pt>
                <c:pt idx="1130">
                  <c:v>7.8695859999999795</c:v>
                </c:pt>
                <c:pt idx="1131">
                  <c:v>7.7880409999999998</c:v>
                </c:pt>
                <c:pt idx="1132">
                  <c:v>7.7248119999999814</c:v>
                </c:pt>
                <c:pt idx="1133">
                  <c:v>7.8464539999999996</c:v>
                </c:pt>
                <c:pt idx="1134">
                  <c:v>7.7889249999999945</c:v>
                </c:pt>
                <c:pt idx="1135">
                  <c:v>7.7195630000000124</c:v>
                </c:pt>
                <c:pt idx="1136">
                  <c:v>7.7581179999999854</c:v>
                </c:pt>
                <c:pt idx="1137">
                  <c:v>7.7827539999999997</c:v>
                </c:pt>
                <c:pt idx="1138">
                  <c:v>7.6872930000000004</c:v>
                </c:pt>
                <c:pt idx="1139">
                  <c:v>7.7695480000000003</c:v>
                </c:pt>
                <c:pt idx="1140">
                  <c:v>7.6777259999999945</c:v>
                </c:pt>
                <c:pt idx="1141">
                  <c:v>7.6864249999999945</c:v>
                </c:pt>
                <c:pt idx="1142">
                  <c:v>7.7073390000000002</c:v>
                </c:pt>
                <c:pt idx="1143">
                  <c:v>7.6664339999999864</c:v>
                </c:pt>
                <c:pt idx="1144">
                  <c:v>7.6473620000000002</c:v>
                </c:pt>
                <c:pt idx="1145">
                  <c:v>7.579261000000022</c:v>
                </c:pt>
                <c:pt idx="1146">
                  <c:v>7.6447649999999854</c:v>
                </c:pt>
                <c:pt idx="1147">
                  <c:v>7.6369790000000002</c:v>
                </c:pt>
                <c:pt idx="1148">
                  <c:v>7.79108</c:v>
                </c:pt>
                <c:pt idx="1149">
                  <c:v>7.7724630000000134</c:v>
                </c:pt>
                <c:pt idx="1150">
                  <c:v>7.6043019999999864</c:v>
                </c:pt>
                <c:pt idx="1151">
                  <c:v>7.6564579999999864</c:v>
                </c:pt>
                <c:pt idx="1152">
                  <c:v>7.5835379999999946</c:v>
                </c:pt>
                <c:pt idx="1153">
                  <c:v>7.5740420000000004</c:v>
                </c:pt>
                <c:pt idx="1154">
                  <c:v>7.5361669999999998</c:v>
                </c:pt>
                <c:pt idx="1155">
                  <c:v>7.5027590000000002</c:v>
                </c:pt>
                <c:pt idx="1156">
                  <c:v>7.4423209999999997</c:v>
                </c:pt>
                <c:pt idx="1157">
                  <c:v>7.405951</c:v>
                </c:pt>
                <c:pt idx="1158">
                  <c:v>7.4177749999999945</c:v>
                </c:pt>
                <c:pt idx="1159">
                  <c:v>7.3529869999999757</c:v>
                </c:pt>
                <c:pt idx="1160">
                  <c:v>7.3145589999999814</c:v>
                </c:pt>
                <c:pt idx="1161">
                  <c:v>7.2407670000000124</c:v>
                </c:pt>
                <c:pt idx="1162">
                  <c:v>7.1587509999999854</c:v>
                </c:pt>
                <c:pt idx="1163">
                  <c:v>7.0054949999999945</c:v>
                </c:pt>
                <c:pt idx="1164">
                  <c:v>6.9625329999999854</c:v>
                </c:pt>
                <c:pt idx="1165">
                  <c:v>6.9111680000000124</c:v>
                </c:pt>
                <c:pt idx="1166">
                  <c:v>6.8469069999999945</c:v>
                </c:pt>
                <c:pt idx="1167">
                  <c:v>6.7647209999999864</c:v>
                </c:pt>
                <c:pt idx="1168">
                  <c:v>6.7148139999999854</c:v>
                </c:pt>
                <c:pt idx="1169">
                  <c:v>6.5837709999999996</c:v>
                </c:pt>
                <c:pt idx="1170">
                  <c:v>6.5218099999999986</c:v>
                </c:pt>
                <c:pt idx="1171">
                  <c:v>6.3821620000000001</c:v>
                </c:pt>
                <c:pt idx="1172">
                  <c:v>6.2976580000000002</c:v>
                </c:pt>
                <c:pt idx="1173">
                  <c:v>6.2369719999999997</c:v>
                </c:pt>
                <c:pt idx="1174">
                  <c:v>6.1124649999999843</c:v>
                </c:pt>
                <c:pt idx="1175">
                  <c:v>6.0632210000000004</c:v>
                </c:pt>
                <c:pt idx="1176">
                  <c:v>5.9374459999999996</c:v>
                </c:pt>
                <c:pt idx="1177">
                  <c:v>5.8395089999999996</c:v>
                </c:pt>
                <c:pt idx="1178">
                  <c:v>5.7589090000000001</c:v>
                </c:pt>
                <c:pt idx="1179">
                  <c:v>5.7034139999999995</c:v>
                </c:pt>
                <c:pt idx="1180">
                  <c:v>5.6458759999999861</c:v>
                </c:pt>
                <c:pt idx="1181">
                  <c:v>5.4917249999999997</c:v>
                </c:pt>
                <c:pt idx="1182">
                  <c:v>5.3729099999999965</c:v>
                </c:pt>
                <c:pt idx="1183">
                  <c:v>5.2921179999999843</c:v>
                </c:pt>
                <c:pt idx="1184">
                  <c:v>5.2089730000000003</c:v>
                </c:pt>
                <c:pt idx="1185">
                  <c:v>5.1529019999999814</c:v>
                </c:pt>
                <c:pt idx="1186">
                  <c:v>5.1446899999999864</c:v>
                </c:pt>
                <c:pt idx="1187">
                  <c:v>5.0059329999999864</c:v>
                </c:pt>
                <c:pt idx="1188">
                  <c:v>4.8537480000000004</c:v>
                </c:pt>
                <c:pt idx="1189">
                  <c:v>4.7460300000000002</c:v>
                </c:pt>
                <c:pt idx="1190">
                  <c:v>4.6380610000000004</c:v>
                </c:pt>
                <c:pt idx="1191">
                  <c:v>4.5078239999999985</c:v>
                </c:pt>
                <c:pt idx="1192">
                  <c:v>4.3528929999999955</c:v>
                </c:pt>
                <c:pt idx="1193">
                  <c:v>4.2099950000000002</c:v>
                </c:pt>
                <c:pt idx="1194">
                  <c:v>4.1193790000000003</c:v>
                </c:pt>
                <c:pt idx="1195">
                  <c:v>4.0316310000000124</c:v>
                </c:pt>
                <c:pt idx="1196">
                  <c:v>3.9148729999999925</c:v>
                </c:pt>
                <c:pt idx="1197">
                  <c:v>3.8036479999999977</c:v>
                </c:pt>
                <c:pt idx="1198">
                  <c:v>3.689273</c:v>
                </c:pt>
                <c:pt idx="1199">
                  <c:v>3.5856819999999998</c:v>
                </c:pt>
                <c:pt idx="1200">
                  <c:v>3.510103</c:v>
                </c:pt>
                <c:pt idx="1201">
                  <c:v>3.3606210000000001</c:v>
                </c:pt>
                <c:pt idx="1202">
                  <c:v>3.2514079999999987</c:v>
                </c:pt>
                <c:pt idx="1203">
                  <c:v>3.1904979999999998</c:v>
                </c:pt>
                <c:pt idx="1204">
                  <c:v>3.0755810000000001</c:v>
                </c:pt>
                <c:pt idx="1205">
                  <c:v>2.9780059999999935</c:v>
                </c:pt>
                <c:pt idx="1206">
                  <c:v>2.8934059999999935</c:v>
                </c:pt>
                <c:pt idx="1207">
                  <c:v>2.8356469999999869</c:v>
                </c:pt>
                <c:pt idx="1208">
                  <c:v>2.7344459999999935</c:v>
                </c:pt>
                <c:pt idx="1209">
                  <c:v>2.620088</c:v>
                </c:pt>
                <c:pt idx="1210">
                  <c:v>2.57335</c:v>
                </c:pt>
                <c:pt idx="1211">
                  <c:v>2.5019459999999967</c:v>
                </c:pt>
                <c:pt idx="1212">
                  <c:v>2.4195359999999977</c:v>
                </c:pt>
                <c:pt idx="1213">
                  <c:v>2.3286709999999977</c:v>
                </c:pt>
                <c:pt idx="1214">
                  <c:v>2.2115449999999988</c:v>
                </c:pt>
                <c:pt idx="1215">
                  <c:v>2.148228</c:v>
                </c:pt>
                <c:pt idx="1216">
                  <c:v>2.0855310000000076</c:v>
                </c:pt>
                <c:pt idx="1217">
                  <c:v>1.977476</c:v>
                </c:pt>
                <c:pt idx="1218">
                  <c:v>1.9484060000000001</c:v>
                </c:pt>
                <c:pt idx="1219">
                  <c:v>1.8934820000000001</c:v>
                </c:pt>
                <c:pt idx="1220">
                  <c:v>1.8097529999999999</c:v>
                </c:pt>
                <c:pt idx="1221">
                  <c:v>1.7689839999999999</c:v>
                </c:pt>
                <c:pt idx="1222">
                  <c:v>1.7354489999999998</c:v>
                </c:pt>
                <c:pt idx="1223">
                  <c:v>1.659276</c:v>
                </c:pt>
                <c:pt idx="1224">
                  <c:v>1.59206</c:v>
                </c:pt>
                <c:pt idx="1225">
                  <c:v>1.5178499999999964</c:v>
                </c:pt>
                <c:pt idx="1226">
                  <c:v>1.4591839999999998</c:v>
                </c:pt>
                <c:pt idx="1227">
                  <c:v>1.4098369999999945</c:v>
                </c:pt>
                <c:pt idx="1228">
                  <c:v>1.4295669999999954</c:v>
                </c:pt>
                <c:pt idx="1229">
                  <c:v>1.3491850000000001</c:v>
                </c:pt>
                <c:pt idx="1230">
                  <c:v>1.3255699999999964</c:v>
                </c:pt>
                <c:pt idx="1231">
                  <c:v>1.311002</c:v>
                </c:pt>
                <c:pt idx="1232">
                  <c:v>1.3093599999999999</c:v>
                </c:pt>
                <c:pt idx="1233">
                  <c:v>1.2991079999999999</c:v>
                </c:pt>
                <c:pt idx="1234">
                  <c:v>1.2808850000000001</c:v>
                </c:pt>
                <c:pt idx="1235">
                  <c:v>1.2560309999999999</c:v>
                </c:pt>
                <c:pt idx="1236">
                  <c:v>1.2399659999999963</c:v>
                </c:pt>
                <c:pt idx="1237">
                  <c:v>1.2733199999999998</c:v>
                </c:pt>
                <c:pt idx="1238">
                  <c:v>1.2520309999999999</c:v>
                </c:pt>
                <c:pt idx="1239">
                  <c:v>1.2530299999999961</c:v>
                </c:pt>
                <c:pt idx="1240">
                  <c:v>1.2691199999999998</c:v>
                </c:pt>
                <c:pt idx="1241">
                  <c:v>1.3135439999999998</c:v>
                </c:pt>
                <c:pt idx="1242">
                  <c:v>1.364954</c:v>
                </c:pt>
                <c:pt idx="1243">
                  <c:v>1.4285899999999998</c:v>
                </c:pt>
                <c:pt idx="1244">
                  <c:v>1.4638459999999998</c:v>
                </c:pt>
                <c:pt idx="1245">
                  <c:v>1.504251</c:v>
                </c:pt>
                <c:pt idx="1246">
                  <c:v>1.5636599999999998</c:v>
                </c:pt>
                <c:pt idx="1247">
                  <c:v>1.5869899999999999</c:v>
                </c:pt>
                <c:pt idx="1248">
                  <c:v>1.6060880000000033</c:v>
                </c:pt>
                <c:pt idx="1249">
                  <c:v>1.6744669999999999</c:v>
                </c:pt>
                <c:pt idx="1250">
                  <c:v>1.7342629999999999</c:v>
                </c:pt>
                <c:pt idx="1251">
                  <c:v>1.8552599999999999</c:v>
                </c:pt>
                <c:pt idx="1252">
                  <c:v>1.868198</c:v>
                </c:pt>
                <c:pt idx="1253">
                  <c:v>1.93293</c:v>
                </c:pt>
                <c:pt idx="1254">
                  <c:v>2.0076670000000001</c:v>
                </c:pt>
                <c:pt idx="1255">
                  <c:v>2.0651980000000001</c:v>
                </c:pt>
                <c:pt idx="1256">
                  <c:v>2.099596</c:v>
                </c:pt>
                <c:pt idx="1257">
                  <c:v>2.1674020000000001</c:v>
                </c:pt>
                <c:pt idx="1258">
                  <c:v>2.2892160000000001</c:v>
                </c:pt>
                <c:pt idx="1259">
                  <c:v>2.3883160000000001</c:v>
                </c:pt>
                <c:pt idx="1260">
                  <c:v>2.4601150000000001</c:v>
                </c:pt>
                <c:pt idx="1261">
                  <c:v>2.5948389999999977</c:v>
                </c:pt>
                <c:pt idx="1262">
                  <c:v>2.6380589999999935</c:v>
                </c:pt>
                <c:pt idx="1263">
                  <c:v>2.668892</c:v>
                </c:pt>
                <c:pt idx="1264">
                  <c:v>2.7720849999999997</c:v>
                </c:pt>
                <c:pt idx="1265">
                  <c:v>2.9172370000000001</c:v>
                </c:pt>
                <c:pt idx="1266">
                  <c:v>2.994335</c:v>
                </c:pt>
                <c:pt idx="1267">
                  <c:v>3.0984389999999977</c:v>
                </c:pt>
                <c:pt idx="1268">
                  <c:v>3.1835990000000076</c:v>
                </c:pt>
                <c:pt idx="1269">
                  <c:v>3.2759469999999977</c:v>
                </c:pt>
                <c:pt idx="1270">
                  <c:v>3.3168809999999915</c:v>
                </c:pt>
                <c:pt idx="1271">
                  <c:v>3.444347</c:v>
                </c:pt>
                <c:pt idx="1272">
                  <c:v>3.62181</c:v>
                </c:pt>
                <c:pt idx="1273">
                  <c:v>3.7588489999999926</c:v>
                </c:pt>
                <c:pt idx="1274">
                  <c:v>3.7902399999999998</c:v>
                </c:pt>
                <c:pt idx="1275">
                  <c:v>3.8828949999999987</c:v>
                </c:pt>
                <c:pt idx="1276">
                  <c:v>3.9846019999999998</c:v>
                </c:pt>
                <c:pt idx="1277">
                  <c:v>4.0611329999999946</c:v>
                </c:pt>
                <c:pt idx="1278">
                  <c:v>4.1367779999999996</c:v>
                </c:pt>
                <c:pt idx="1279">
                  <c:v>4.2461190000000002</c:v>
                </c:pt>
                <c:pt idx="1280">
                  <c:v>4.3252119999999854</c:v>
                </c:pt>
                <c:pt idx="1281">
                  <c:v>4.5191359999999854</c:v>
                </c:pt>
                <c:pt idx="1282">
                  <c:v>4.5907489999999997</c:v>
                </c:pt>
                <c:pt idx="1283">
                  <c:v>4.6912000000000003</c:v>
                </c:pt>
                <c:pt idx="1284">
                  <c:v>4.8212330000000003</c:v>
                </c:pt>
                <c:pt idx="1285">
                  <c:v>4.9093570000000124</c:v>
                </c:pt>
                <c:pt idx="1286">
                  <c:v>4.9905600000000003</c:v>
                </c:pt>
                <c:pt idx="1287">
                  <c:v>5.0419910000000003</c:v>
                </c:pt>
                <c:pt idx="1288">
                  <c:v>5.088152</c:v>
                </c:pt>
                <c:pt idx="1289">
                  <c:v>5.1493799999999998</c:v>
                </c:pt>
                <c:pt idx="1290">
                  <c:v>5.2933219999999999</c:v>
                </c:pt>
                <c:pt idx="1291">
                  <c:v>5.4400420000000134</c:v>
                </c:pt>
                <c:pt idx="1292">
                  <c:v>5.5407440000000001</c:v>
                </c:pt>
                <c:pt idx="1293">
                  <c:v>5.6355969999999864</c:v>
                </c:pt>
                <c:pt idx="1294">
                  <c:v>5.6930269999999945</c:v>
                </c:pt>
                <c:pt idx="1295">
                  <c:v>5.843502</c:v>
                </c:pt>
                <c:pt idx="1296">
                  <c:v>5.8896179999999996</c:v>
                </c:pt>
                <c:pt idx="1297">
                  <c:v>5.8762150000000002</c:v>
                </c:pt>
                <c:pt idx="1298">
                  <c:v>5.9286620000000134</c:v>
                </c:pt>
                <c:pt idx="1299">
                  <c:v>5.9212350000000002</c:v>
                </c:pt>
                <c:pt idx="1300">
                  <c:v>5.8615049999999842</c:v>
                </c:pt>
                <c:pt idx="1301">
                  <c:v>5.8876059999999955</c:v>
                </c:pt>
                <c:pt idx="1302">
                  <c:v>5.9652459999999996</c:v>
                </c:pt>
                <c:pt idx="1303">
                  <c:v>6.0825949999999862</c:v>
                </c:pt>
                <c:pt idx="1304">
                  <c:v>6.1740509999999862</c:v>
                </c:pt>
                <c:pt idx="1305">
                  <c:v>6.2483510000000004</c:v>
                </c:pt>
                <c:pt idx="1306">
                  <c:v>6.3141809999999747</c:v>
                </c:pt>
                <c:pt idx="1307">
                  <c:v>6.4076589999999998</c:v>
                </c:pt>
                <c:pt idx="1308">
                  <c:v>6.5359420000000004</c:v>
                </c:pt>
                <c:pt idx="1309">
                  <c:v>6.5852719999999998</c:v>
                </c:pt>
                <c:pt idx="1310">
                  <c:v>6.784789</c:v>
                </c:pt>
                <c:pt idx="1311">
                  <c:v>6.8398899999999996</c:v>
                </c:pt>
                <c:pt idx="1312">
                  <c:v>6.8391089999999997</c:v>
                </c:pt>
                <c:pt idx="1313">
                  <c:v>6.9103810000000001</c:v>
                </c:pt>
                <c:pt idx="1314">
                  <c:v>6.9427329999999996</c:v>
                </c:pt>
                <c:pt idx="1315">
                  <c:v>6.9752349999999996</c:v>
                </c:pt>
                <c:pt idx="1316">
                  <c:v>7.1359509999999862</c:v>
                </c:pt>
                <c:pt idx="1317">
                  <c:v>7.1889879999999833</c:v>
                </c:pt>
                <c:pt idx="1318">
                  <c:v>7.2896030000000183</c:v>
                </c:pt>
                <c:pt idx="1319">
                  <c:v>7.3580159999999815</c:v>
                </c:pt>
                <c:pt idx="1320">
                  <c:v>7.3253999999999975</c:v>
                </c:pt>
                <c:pt idx="1321">
                  <c:v>7.4406260000000124</c:v>
                </c:pt>
                <c:pt idx="1322">
                  <c:v>7.5241579999999777</c:v>
                </c:pt>
                <c:pt idx="1323">
                  <c:v>7.5671409999999861</c:v>
                </c:pt>
                <c:pt idx="1324">
                  <c:v>7.5232999999999999</c:v>
                </c:pt>
                <c:pt idx="1325">
                  <c:v>7.5087440000000001</c:v>
                </c:pt>
                <c:pt idx="1326">
                  <c:v>7.5991059999999955</c:v>
                </c:pt>
                <c:pt idx="1327">
                  <c:v>7.6060319999999955</c:v>
                </c:pt>
                <c:pt idx="1328">
                  <c:v>7.6896719999999998</c:v>
                </c:pt>
                <c:pt idx="1329">
                  <c:v>7.6712959999999999</c:v>
                </c:pt>
                <c:pt idx="1330">
                  <c:v>7.7565410000000004</c:v>
                </c:pt>
                <c:pt idx="1331">
                  <c:v>7.7547739999999985</c:v>
                </c:pt>
                <c:pt idx="1332">
                  <c:v>7.8159689999999955</c:v>
                </c:pt>
                <c:pt idx="1333">
                  <c:v>7.9199440000000001</c:v>
                </c:pt>
                <c:pt idx="1334">
                  <c:v>7.9806260000000124</c:v>
                </c:pt>
                <c:pt idx="1335">
                  <c:v>8.0582800000000017</c:v>
                </c:pt>
                <c:pt idx="1336">
                  <c:v>8.0491060000000001</c:v>
                </c:pt>
                <c:pt idx="1337">
                  <c:v>8.0702209999999983</c:v>
                </c:pt>
                <c:pt idx="1338">
                  <c:v>8.1729290000000017</c:v>
                </c:pt>
                <c:pt idx="1339">
                  <c:v>8.173858000000001</c:v>
                </c:pt>
                <c:pt idx="1340">
                  <c:v>8.254332999999999</c:v>
                </c:pt>
                <c:pt idx="1341">
                  <c:v>8.2111889999999992</c:v>
                </c:pt>
                <c:pt idx="1342">
                  <c:v>8.2421169999999986</c:v>
                </c:pt>
                <c:pt idx="1343">
                  <c:v>8.259974999999999</c:v>
                </c:pt>
                <c:pt idx="1344">
                  <c:v>8.2468139999999988</c:v>
                </c:pt>
                <c:pt idx="1345">
                  <c:v>8.2393009999999993</c:v>
                </c:pt>
                <c:pt idx="1346">
                  <c:v>8.3024290000000267</c:v>
                </c:pt>
                <c:pt idx="1347">
                  <c:v>8.3137890000000247</c:v>
                </c:pt>
                <c:pt idx="1348">
                  <c:v>8.2741049999999987</c:v>
                </c:pt>
                <c:pt idx="1349">
                  <c:v>8.240238999999999</c:v>
                </c:pt>
                <c:pt idx="1350">
                  <c:v>8.2158689999999996</c:v>
                </c:pt>
                <c:pt idx="1351">
                  <c:v>8.2205470000000016</c:v>
                </c:pt>
                <c:pt idx="1352">
                  <c:v>8.1831749999999985</c:v>
                </c:pt>
                <c:pt idx="1353">
                  <c:v>8.1015420000000002</c:v>
                </c:pt>
                <c:pt idx="1354">
                  <c:v>8.0969300000000004</c:v>
                </c:pt>
                <c:pt idx="1355">
                  <c:v>8.0298739999999995</c:v>
                </c:pt>
                <c:pt idx="1356">
                  <c:v>8.1255750000000013</c:v>
                </c:pt>
                <c:pt idx="1357">
                  <c:v>8.124649999999999</c:v>
                </c:pt>
                <c:pt idx="1358">
                  <c:v>8.1664110000000001</c:v>
                </c:pt>
                <c:pt idx="1359">
                  <c:v>8.1729240000000001</c:v>
                </c:pt>
                <c:pt idx="1360">
                  <c:v>8.216804999999999</c:v>
                </c:pt>
                <c:pt idx="1361">
                  <c:v>8.2562130000000007</c:v>
                </c:pt>
                <c:pt idx="1362">
                  <c:v>8.3090550000000007</c:v>
                </c:pt>
                <c:pt idx="1363">
                  <c:v>8.2093159999999994</c:v>
                </c:pt>
                <c:pt idx="1364">
                  <c:v>8.2449350000000017</c:v>
                </c:pt>
                <c:pt idx="1365">
                  <c:v>8.3289549999999988</c:v>
                </c:pt>
                <c:pt idx="1366">
                  <c:v>8.3223150000000015</c:v>
                </c:pt>
                <c:pt idx="1367">
                  <c:v>8.2995950000000001</c:v>
                </c:pt>
                <c:pt idx="1368">
                  <c:v>8.250572</c:v>
                </c:pt>
                <c:pt idx="1369">
                  <c:v>8.2496320000000001</c:v>
                </c:pt>
                <c:pt idx="1370">
                  <c:v>8.2065130000000011</c:v>
                </c:pt>
                <c:pt idx="1371">
                  <c:v>8.1813079999999996</c:v>
                </c:pt>
                <c:pt idx="1372">
                  <c:v>8.1422549999999987</c:v>
                </c:pt>
                <c:pt idx="1373">
                  <c:v>8.1468939999999996</c:v>
                </c:pt>
                <c:pt idx="1374">
                  <c:v>8.1710619999999992</c:v>
                </c:pt>
                <c:pt idx="1375">
                  <c:v>8.1636210000000009</c:v>
                </c:pt>
                <c:pt idx="1376">
                  <c:v>8.0821850000000008</c:v>
                </c:pt>
                <c:pt idx="1377">
                  <c:v>8.1218749999999993</c:v>
                </c:pt>
                <c:pt idx="1378">
                  <c:v>8.1200249999999983</c:v>
                </c:pt>
                <c:pt idx="1379">
                  <c:v>8.1061580000000006</c:v>
                </c:pt>
                <c:pt idx="1380">
                  <c:v>8.1089269999999996</c:v>
                </c:pt>
                <c:pt idx="1381">
                  <c:v>8.1785139999999998</c:v>
                </c:pt>
                <c:pt idx="1382">
                  <c:v>8.0794230000000002</c:v>
                </c:pt>
                <c:pt idx="1383">
                  <c:v>8.1478229999999972</c:v>
                </c:pt>
                <c:pt idx="1384">
                  <c:v>8.1673390000000001</c:v>
                </c:pt>
                <c:pt idx="1385">
                  <c:v>8.1897010000000012</c:v>
                </c:pt>
                <c:pt idx="1386">
                  <c:v>8.1775860000000247</c:v>
                </c:pt>
                <c:pt idx="1387">
                  <c:v>8.1487519999999982</c:v>
                </c:pt>
                <c:pt idx="1388">
                  <c:v>8.1413269999999969</c:v>
                </c:pt>
                <c:pt idx="1389">
                  <c:v>8.1163229999999995</c:v>
                </c:pt>
                <c:pt idx="1390">
                  <c:v>8.0179919999999996</c:v>
                </c:pt>
                <c:pt idx="1391">
                  <c:v>8.0536920000000247</c:v>
                </c:pt>
                <c:pt idx="1392">
                  <c:v>8.0253020000000017</c:v>
                </c:pt>
                <c:pt idx="1393">
                  <c:v>7.9751729999999998</c:v>
                </c:pt>
                <c:pt idx="1394">
                  <c:v>7.9579269999999864</c:v>
                </c:pt>
                <c:pt idx="1395">
                  <c:v>7.9343909999999997</c:v>
                </c:pt>
                <c:pt idx="1396">
                  <c:v>7.8974189999999842</c:v>
                </c:pt>
                <c:pt idx="1397">
                  <c:v>7.8088490000000004</c:v>
                </c:pt>
                <c:pt idx="1398">
                  <c:v>7.7884169999999955</c:v>
                </c:pt>
                <c:pt idx="1399">
                  <c:v>7.7512420000000173</c:v>
                </c:pt>
                <c:pt idx="1400">
                  <c:v>7.6958089999999864</c:v>
                </c:pt>
                <c:pt idx="1401">
                  <c:v>7.6329409999999864</c:v>
                </c:pt>
                <c:pt idx="1402">
                  <c:v>7.6034339999999965</c:v>
                </c:pt>
                <c:pt idx="1403">
                  <c:v>7.6355499999999985</c:v>
                </c:pt>
                <c:pt idx="1404">
                  <c:v>7.6643099999999853</c:v>
                </c:pt>
                <c:pt idx="1405">
                  <c:v>7.6599449999999853</c:v>
                </c:pt>
                <c:pt idx="1406">
                  <c:v>7.6121029999999843</c:v>
                </c:pt>
                <c:pt idx="1407">
                  <c:v>7.4788649999999999</c:v>
                </c:pt>
                <c:pt idx="1408">
                  <c:v>7.5173030000000001</c:v>
                </c:pt>
                <c:pt idx="1409">
                  <c:v>7.5087440000000001</c:v>
                </c:pt>
                <c:pt idx="1410">
                  <c:v>7.5019039999999997</c:v>
                </c:pt>
                <c:pt idx="1411">
                  <c:v>7.5078889999999854</c:v>
                </c:pt>
                <c:pt idx="1412">
                  <c:v>7.5164489999999997</c:v>
                </c:pt>
                <c:pt idx="1413">
                  <c:v>7.4763120000000134</c:v>
                </c:pt>
                <c:pt idx="1414">
                  <c:v>7.4169270000000003</c:v>
                </c:pt>
                <c:pt idx="1415">
                  <c:v>7.4372360000000004</c:v>
                </c:pt>
                <c:pt idx="1416">
                  <c:v>7.4101699999999999</c:v>
                </c:pt>
                <c:pt idx="1417">
                  <c:v>7.3454549999999843</c:v>
                </c:pt>
                <c:pt idx="1418">
                  <c:v>7.3120579999999862</c:v>
                </c:pt>
                <c:pt idx="1419">
                  <c:v>7.3053980000000003</c:v>
                </c:pt>
                <c:pt idx="1420">
                  <c:v>7.2705250000000001</c:v>
                </c:pt>
                <c:pt idx="1421">
                  <c:v>7.2721819999999955</c:v>
                </c:pt>
                <c:pt idx="1422">
                  <c:v>7.2078480000000003</c:v>
                </c:pt>
                <c:pt idx="1423">
                  <c:v>7.1335119999999854</c:v>
                </c:pt>
                <c:pt idx="1424">
                  <c:v>7.0318769999999997</c:v>
                </c:pt>
                <c:pt idx="1425">
                  <c:v>6.9847760000000001</c:v>
                </c:pt>
                <c:pt idx="1426">
                  <c:v>6.7385529999999996</c:v>
                </c:pt>
                <c:pt idx="1427">
                  <c:v>6.7354969999999996</c:v>
                </c:pt>
                <c:pt idx="1428">
                  <c:v>6.6054309999999843</c:v>
                </c:pt>
                <c:pt idx="1429">
                  <c:v>6.6001909999999864</c:v>
                </c:pt>
                <c:pt idx="1430">
                  <c:v>6.5191359999999854</c:v>
                </c:pt>
                <c:pt idx="1431">
                  <c:v>6.4881679999999999</c:v>
                </c:pt>
                <c:pt idx="1432">
                  <c:v>6.4398059999999999</c:v>
                </c:pt>
                <c:pt idx="1433">
                  <c:v>6.3664889999999854</c:v>
                </c:pt>
                <c:pt idx="1434">
                  <c:v>6.3111579999999945</c:v>
                </c:pt>
                <c:pt idx="1435">
                  <c:v>6.2357700000000014</c:v>
                </c:pt>
                <c:pt idx="1436">
                  <c:v>6.185778</c:v>
                </c:pt>
                <c:pt idx="1437">
                  <c:v>6.1278449999999758</c:v>
                </c:pt>
                <c:pt idx="1438">
                  <c:v>6.0835410000000003</c:v>
                </c:pt>
                <c:pt idx="1439">
                  <c:v>6.0628869999999777</c:v>
                </c:pt>
                <c:pt idx="1440">
                  <c:v>5.9222669999999997</c:v>
                </c:pt>
                <c:pt idx="1441">
                  <c:v>5.9296559999999996</c:v>
                </c:pt>
                <c:pt idx="1442">
                  <c:v>5.8927990000000001</c:v>
                </c:pt>
                <c:pt idx="1443">
                  <c:v>5.8270309999999776</c:v>
                </c:pt>
                <c:pt idx="1444">
                  <c:v>5.7489499999999998</c:v>
                </c:pt>
                <c:pt idx="1445">
                  <c:v>5.6938169999999833</c:v>
                </c:pt>
                <c:pt idx="1446">
                  <c:v>5.6404909999999955</c:v>
                </c:pt>
                <c:pt idx="1447">
                  <c:v>5.5845019999999854</c:v>
                </c:pt>
                <c:pt idx="1448">
                  <c:v>5.4791470000000144</c:v>
                </c:pt>
                <c:pt idx="1449">
                  <c:v>5.3806589999999996</c:v>
                </c:pt>
                <c:pt idx="1450">
                  <c:v>5.3037419999999997</c:v>
                </c:pt>
                <c:pt idx="1451">
                  <c:v>5.1924899999999843</c:v>
                </c:pt>
                <c:pt idx="1452">
                  <c:v>5.0709090000000003</c:v>
                </c:pt>
                <c:pt idx="1453">
                  <c:v>5.0274049999999777</c:v>
                </c:pt>
                <c:pt idx="1454">
                  <c:v>4.8869210000000001</c:v>
                </c:pt>
                <c:pt idx="1455">
                  <c:v>4.778988</c:v>
                </c:pt>
                <c:pt idx="1456">
                  <c:v>4.6861759999999864</c:v>
                </c:pt>
                <c:pt idx="1457">
                  <c:v>4.5816340000000002</c:v>
                </c:pt>
                <c:pt idx="1458">
                  <c:v>4.5325549999999852</c:v>
                </c:pt>
                <c:pt idx="1459">
                  <c:v>4.4133959999999997</c:v>
                </c:pt>
                <c:pt idx="1460">
                  <c:v>4.2566420000000162</c:v>
                </c:pt>
                <c:pt idx="1461">
                  <c:v>4.1777579999999945</c:v>
                </c:pt>
                <c:pt idx="1462">
                  <c:v>4.1362889999999997</c:v>
                </c:pt>
                <c:pt idx="1463">
                  <c:v>3.9592039999999935</c:v>
                </c:pt>
                <c:pt idx="1464">
                  <c:v>3.8678140000000001</c:v>
                </c:pt>
                <c:pt idx="1465">
                  <c:v>3.8073429999999977</c:v>
                </c:pt>
                <c:pt idx="1466">
                  <c:v>3.6883850000000002</c:v>
                </c:pt>
                <c:pt idx="1467">
                  <c:v>3.6340119999999998</c:v>
                </c:pt>
                <c:pt idx="1468">
                  <c:v>3.5240640000000001</c:v>
                </c:pt>
                <c:pt idx="1469">
                  <c:v>3.4220899999999967</c:v>
                </c:pt>
                <c:pt idx="1470">
                  <c:v>3.3400669999999977</c:v>
                </c:pt>
                <c:pt idx="1471">
                  <c:v>3.1617350000000002</c:v>
                </c:pt>
                <c:pt idx="1472">
                  <c:v>3.0901540000000001</c:v>
                </c:pt>
                <c:pt idx="1473">
                  <c:v>3.0021019999999998</c:v>
                </c:pt>
                <c:pt idx="1474">
                  <c:v>2.890234</c:v>
                </c:pt>
                <c:pt idx="1475">
                  <c:v>2.843756</c:v>
                </c:pt>
                <c:pt idx="1476">
                  <c:v>2.7312699999999968</c:v>
                </c:pt>
                <c:pt idx="1477">
                  <c:v>2.6462349999999999</c:v>
                </c:pt>
                <c:pt idx="1478">
                  <c:v>2.5641340000000086</c:v>
                </c:pt>
                <c:pt idx="1479">
                  <c:v>2.5346539999999935</c:v>
                </c:pt>
                <c:pt idx="1480">
                  <c:v>2.3669059999999935</c:v>
                </c:pt>
                <c:pt idx="1481">
                  <c:v>2.299461</c:v>
                </c:pt>
                <c:pt idx="1482">
                  <c:v>2.171027</c:v>
                </c:pt>
                <c:pt idx="1483">
                  <c:v>2.1281390000000076</c:v>
                </c:pt>
                <c:pt idx="1484">
                  <c:v>2.0163419999999967</c:v>
                </c:pt>
                <c:pt idx="1485">
                  <c:v>1.9136689999999998</c:v>
                </c:pt>
                <c:pt idx="1486">
                  <c:v>1.8595619999999966</c:v>
                </c:pt>
                <c:pt idx="1487">
                  <c:v>1.7650729999999999</c:v>
                </c:pt>
                <c:pt idx="1488">
                  <c:v>1.6695089999999999</c:v>
                </c:pt>
                <c:pt idx="1489">
                  <c:v>1.6129530000000001</c:v>
                </c:pt>
                <c:pt idx="1490">
                  <c:v>1.5103070000000001</c:v>
                </c:pt>
                <c:pt idx="1491">
                  <c:v>1.4186929999999998</c:v>
                </c:pt>
                <c:pt idx="1492">
                  <c:v>1.366444</c:v>
                </c:pt>
                <c:pt idx="1493">
                  <c:v>1.3315759999999999</c:v>
                </c:pt>
                <c:pt idx="1494">
                  <c:v>1.2520800000000001</c:v>
                </c:pt>
                <c:pt idx="1495">
                  <c:v>1.2014639999999956</c:v>
                </c:pt>
                <c:pt idx="1496">
                  <c:v>1.1124499999999999</c:v>
                </c:pt>
                <c:pt idx="1497">
                  <c:v>1.0374139999999998</c:v>
                </c:pt>
                <c:pt idx="1498">
                  <c:v>1.0199219999999944</c:v>
                </c:pt>
                <c:pt idx="1499">
                  <c:v>0.96055400000000002</c:v>
                </c:pt>
                <c:pt idx="1500">
                  <c:v>0.88949</c:v>
                </c:pt>
                <c:pt idx="1501">
                  <c:v>0.84228499999999951</c:v>
                </c:pt>
                <c:pt idx="1502">
                  <c:v>0.83099900000000215</c:v>
                </c:pt>
                <c:pt idx="1503">
                  <c:v>0.79370700000000005</c:v>
                </c:pt>
                <c:pt idx="1504">
                  <c:v>0.77433200000000002</c:v>
                </c:pt>
                <c:pt idx="1505">
                  <c:v>0.7035979999999995</c:v>
                </c:pt>
                <c:pt idx="1506">
                  <c:v>0.68440199999999951</c:v>
                </c:pt>
                <c:pt idx="1507">
                  <c:v>0.65623299999999996</c:v>
                </c:pt>
                <c:pt idx="1508">
                  <c:v>0.6210970000000019</c:v>
                </c:pt>
                <c:pt idx="1509">
                  <c:v>0.57855699999999821</c:v>
                </c:pt>
                <c:pt idx="1510">
                  <c:v>0.57125700000000001</c:v>
                </c:pt>
                <c:pt idx="1511">
                  <c:v>0.5456839999999995</c:v>
                </c:pt>
                <c:pt idx="1512">
                  <c:v>0.51532100000000003</c:v>
                </c:pt>
                <c:pt idx="1513">
                  <c:v>0.51555399999999785</c:v>
                </c:pt>
                <c:pt idx="1514">
                  <c:v>0.50217100000000003</c:v>
                </c:pt>
                <c:pt idx="1515">
                  <c:v>0.47337000000000096</c:v>
                </c:pt>
                <c:pt idx="1516">
                  <c:v>0.4916930000000001</c:v>
                </c:pt>
                <c:pt idx="1517">
                  <c:v>0.50760899999999998</c:v>
                </c:pt>
                <c:pt idx="1518">
                  <c:v>0.50251299999999666</c:v>
                </c:pt>
                <c:pt idx="1519">
                  <c:v>0.50760899999999998</c:v>
                </c:pt>
                <c:pt idx="1520">
                  <c:v>0.48488500000000095</c:v>
                </c:pt>
                <c:pt idx="1521">
                  <c:v>0.49297700000000083</c:v>
                </c:pt>
                <c:pt idx="1522">
                  <c:v>0.503996</c:v>
                </c:pt>
                <c:pt idx="1523">
                  <c:v>0.49225100000000011</c:v>
                </c:pt>
                <c:pt idx="1524">
                  <c:v>0.47245900000000002</c:v>
                </c:pt>
                <c:pt idx="1525">
                  <c:v>0.49482500000000107</c:v>
                </c:pt>
                <c:pt idx="1526">
                  <c:v>0.50577099999999997</c:v>
                </c:pt>
                <c:pt idx="1527">
                  <c:v>0.56334700000000004</c:v>
                </c:pt>
                <c:pt idx="1528">
                  <c:v>0.57731199999999949</c:v>
                </c:pt>
                <c:pt idx="1529">
                  <c:v>0.57509100000000191</c:v>
                </c:pt>
                <c:pt idx="1530">
                  <c:v>0.58821199999999785</c:v>
                </c:pt>
                <c:pt idx="1531">
                  <c:v>0.58994800000000003</c:v>
                </c:pt>
                <c:pt idx="1532">
                  <c:v>0.60952799999999996</c:v>
                </c:pt>
                <c:pt idx="1533">
                  <c:v>0.68262000000000189</c:v>
                </c:pt>
                <c:pt idx="1534">
                  <c:v>0.69340500000000005</c:v>
                </c:pt>
                <c:pt idx="1535">
                  <c:v>0.74750700000000003</c:v>
                </c:pt>
                <c:pt idx="1536">
                  <c:v>0.7855619999999981</c:v>
                </c:pt>
                <c:pt idx="1537">
                  <c:v>0.8831599999999995</c:v>
                </c:pt>
                <c:pt idx="1538">
                  <c:v>0.89789900000000189</c:v>
                </c:pt>
                <c:pt idx="1539">
                  <c:v>0.97007500000000191</c:v>
                </c:pt>
                <c:pt idx="1540">
                  <c:v>1.0388259999999998</c:v>
                </c:pt>
                <c:pt idx="1541">
                  <c:v>1.080139</c:v>
                </c:pt>
                <c:pt idx="1542">
                  <c:v>1.156822</c:v>
                </c:pt>
                <c:pt idx="1543">
                  <c:v>1.2215159999999998</c:v>
                </c:pt>
                <c:pt idx="1544">
                  <c:v>1.3029059999999999</c:v>
                </c:pt>
                <c:pt idx="1545">
                  <c:v>1.349815</c:v>
                </c:pt>
                <c:pt idx="1546">
                  <c:v>1.4462979999999999</c:v>
                </c:pt>
                <c:pt idx="1547">
                  <c:v>1.5730439999999999</c:v>
                </c:pt>
                <c:pt idx="1548">
                  <c:v>1.6512519999999999</c:v>
                </c:pt>
                <c:pt idx="1549">
                  <c:v>1.7290269999999961</c:v>
                </c:pt>
                <c:pt idx="1550">
                  <c:v>1.8423550000000033</c:v>
                </c:pt>
                <c:pt idx="1551">
                  <c:v>1.9464900000000001</c:v>
                </c:pt>
                <c:pt idx="1552">
                  <c:v>1.9933860000000001</c:v>
                </c:pt>
                <c:pt idx="1553">
                  <c:v>2.0651549999999999</c:v>
                </c:pt>
                <c:pt idx="1554">
                  <c:v>2.1438790000000001</c:v>
                </c:pt>
                <c:pt idx="1555">
                  <c:v>2.2367279999999998</c:v>
                </c:pt>
                <c:pt idx="1556">
                  <c:v>2.3548619999999967</c:v>
                </c:pt>
                <c:pt idx="1557">
                  <c:v>2.4927649999999977</c:v>
                </c:pt>
                <c:pt idx="1558">
                  <c:v>2.5687890000000002</c:v>
                </c:pt>
                <c:pt idx="1559">
                  <c:v>2.6214519999999997</c:v>
                </c:pt>
                <c:pt idx="1560">
                  <c:v>2.6513399999999998</c:v>
                </c:pt>
                <c:pt idx="1561">
                  <c:v>2.715525</c:v>
                </c:pt>
                <c:pt idx="1562">
                  <c:v>2.8129749999999967</c:v>
                </c:pt>
                <c:pt idx="1563">
                  <c:v>2.8787879999999997</c:v>
                </c:pt>
                <c:pt idx="1564">
                  <c:v>2.9374699999999967</c:v>
                </c:pt>
                <c:pt idx="1565">
                  <c:v>3.041496</c:v>
                </c:pt>
                <c:pt idx="1566">
                  <c:v>3.1197219999999999</c:v>
                </c:pt>
                <c:pt idx="1567">
                  <c:v>3.2261869999999999</c:v>
                </c:pt>
                <c:pt idx="1568">
                  <c:v>3.3253330000000001</c:v>
                </c:pt>
                <c:pt idx="1569">
                  <c:v>3.4135659999999977</c:v>
                </c:pt>
                <c:pt idx="1570">
                  <c:v>3.4603250000000001</c:v>
                </c:pt>
                <c:pt idx="1571">
                  <c:v>3.542891</c:v>
                </c:pt>
                <c:pt idx="1572">
                  <c:v>3.5610119999999998</c:v>
                </c:pt>
                <c:pt idx="1573">
                  <c:v>3.6505290000000001</c:v>
                </c:pt>
                <c:pt idx="1574">
                  <c:v>3.7811040000000076</c:v>
                </c:pt>
                <c:pt idx="1575">
                  <c:v>3.7883980000000066</c:v>
                </c:pt>
                <c:pt idx="1576">
                  <c:v>3.9726909999999935</c:v>
                </c:pt>
                <c:pt idx="1577">
                  <c:v>4.1588569999999843</c:v>
                </c:pt>
                <c:pt idx="1578">
                  <c:v>4.2393049999999999</c:v>
                </c:pt>
                <c:pt idx="1579">
                  <c:v>4.4637149999999854</c:v>
                </c:pt>
                <c:pt idx="1580">
                  <c:v>4.5485139999999955</c:v>
                </c:pt>
                <c:pt idx="1581">
                  <c:v>4.8620529999999862</c:v>
                </c:pt>
                <c:pt idx="1582">
                  <c:v>5.0416730000000163</c:v>
                </c:pt>
                <c:pt idx="1583">
                  <c:v>5.0228489999999955</c:v>
                </c:pt>
                <c:pt idx="1584">
                  <c:v>5.1742759999999945</c:v>
                </c:pt>
                <c:pt idx="1585">
                  <c:v>5.1327930000000004</c:v>
                </c:pt>
                <c:pt idx="1586">
                  <c:v>5.1672409999999864</c:v>
                </c:pt>
                <c:pt idx="1587">
                  <c:v>5.2701799999999999</c:v>
                </c:pt>
                <c:pt idx="1588">
                  <c:v>5.4081770000000002</c:v>
                </c:pt>
                <c:pt idx="1589">
                  <c:v>5.3983759999999945</c:v>
                </c:pt>
                <c:pt idx="1590">
                  <c:v>5.4401539999999997</c:v>
                </c:pt>
                <c:pt idx="1591">
                  <c:v>5.4284480000000004</c:v>
                </c:pt>
                <c:pt idx="1592">
                  <c:v>5.3478199999999854</c:v>
                </c:pt>
                <c:pt idx="1593">
                  <c:v>5.1836679999999999</c:v>
                </c:pt>
                <c:pt idx="1594">
                  <c:v>5.193079</c:v>
                </c:pt>
                <c:pt idx="1595">
                  <c:v>5.3157819999999854</c:v>
                </c:pt>
                <c:pt idx="1596">
                  <c:v>5.3666489999999998</c:v>
                </c:pt>
                <c:pt idx="1597">
                  <c:v>5.3109630000000001</c:v>
                </c:pt>
                <c:pt idx="1598">
                  <c:v>5.2380149999999945</c:v>
                </c:pt>
                <c:pt idx="1599">
                  <c:v>5.1977909999999854</c:v>
                </c:pt>
                <c:pt idx="1600">
                  <c:v>5.1883710000000001</c:v>
                </c:pt>
                <c:pt idx="1601">
                  <c:v>5.2078179999999854</c:v>
                </c:pt>
                <c:pt idx="1602">
                  <c:v>5.2534770000000002</c:v>
                </c:pt>
                <c:pt idx="1603">
                  <c:v>5.3800460000000001</c:v>
                </c:pt>
                <c:pt idx="1604">
                  <c:v>5.4754199999999997</c:v>
                </c:pt>
                <c:pt idx="1605">
                  <c:v>5.5165420000000003</c:v>
                </c:pt>
                <c:pt idx="1606">
                  <c:v>5.6175179999999747</c:v>
                </c:pt>
                <c:pt idx="1607">
                  <c:v>5.7177480000000003</c:v>
                </c:pt>
                <c:pt idx="1608">
                  <c:v>5.7737700000000034</c:v>
                </c:pt>
                <c:pt idx="1609">
                  <c:v>5.8841199999999843</c:v>
                </c:pt>
                <c:pt idx="1610">
                  <c:v>5.9897869999999998</c:v>
                </c:pt>
                <c:pt idx="1611">
                  <c:v>6.1341019999999862</c:v>
                </c:pt>
                <c:pt idx="1612">
                  <c:v>6.3147359999999777</c:v>
                </c:pt>
                <c:pt idx="1613">
                  <c:v>6.4933189999999996</c:v>
                </c:pt>
                <c:pt idx="1614">
                  <c:v>6.6099269999999946</c:v>
                </c:pt>
                <c:pt idx="1615">
                  <c:v>6.7202430000000124</c:v>
                </c:pt>
                <c:pt idx="1616">
                  <c:v>6.797631</c:v>
                </c:pt>
                <c:pt idx="1617">
                  <c:v>6.8076569999999945</c:v>
                </c:pt>
                <c:pt idx="1618">
                  <c:v>6.8432510000000004</c:v>
                </c:pt>
                <c:pt idx="1619">
                  <c:v>6.8782530000000124</c:v>
                </c:pt>
                <c:pt idx="1620">
                  <c:v>6.891521</c:v>
                </c:pt>
                <c:pt idx="1621">
                  <c:v>6.9055980000000003</c:v>
                </c:pt>
                <c:pt idx="1622">
                  <c:v>6.9095110000000002</c:v>
                </c:pt>
                <c:pt idx="1623">
                  <c:v>7.0407710000000003</c:v>
                </c:pt>
                <c:pt idx="1624">
                  <c:v>7.1525789999999843</c:v>
                </c:pt>
                <c:pt idx="1625">
                  <c:v>7.2210049999999955</c:v>
                </c:pt>
                <c:pt idx="1626">
                  <c:v>7.2900939999999999</c:v>
                </c:pt>
                <c:pt idx="1627">
                  <c:v>7.3465119999999864</c:v>
                </c:pt>
                <c:pt idx="1628">
                  <c:v>7.3523439999999995</c:v>
                </c:pt>
                <c:pt idx="1629">
                  <c:v>7.4100799999999998</c:v>
                </c:pt>
                <c:pt idx="1630">
                  <c:v>7.4962640000000134</c:v>
                </c:pt>
                <c:pt idx="1631">
                  <c:v>7.5791500000000003</c:v>
                </c:pt>
                <c:pt idx="1632">
                  <c:v>7.6179149999999689</c:v>
                </c:pt>
                <c:pt idx="1633">
                  <c:v>7.7275089999999862</c:v>
                </c:pt>
                <c:pt idx="1634">
                  <c:v>7.7846669999999998</c:v>
                </c:pt>
                <c:pt idx="1635">
                  <c:v>7.7626330000000001</c:v>
                </c:pt>
                <c:pt idx="1636">
                  <c:v>7.890396</c:v>
                </c:pt>
                <c:pt idx="1637">
                  <c:v>7.9451520000000002</c:v>
                </c:pt>
                <c:pt idx="1638">
                  <c:v>8.0048199999999987</c:v>
                </c:pt>
                <c:pt idx="1639">
                  <c:v>8.0750060000000268</c:v>
                </c:pt>
                <c:pt idx="1640">
                  <c:v>8.1902489999999997</c:v>
                </c:pt>
                <c:pt idx="1641">
                  <c:v>8.1902470000000012</c:v>
                </c:pt>
                <c:pt idx="1642">
                  <c:v>8.277056</c:v>
                </c:pt>
                <c:pt idx="1643">
                  <c:v>8.3590980000000048</c:v>
                </c:pt>
                <c:pt idx="1644">
                  <c:v>8.4066150000000004</c:v>
                </c:pt>
                <c:pt idx="1645">
                  <c:v>8.3742739999999998</c:v>
                </c:pt>
                <c:pt idx="1646">
                  <c:v>8.489941</c:v>
                </c:pt>
                <c:pt idx="1647">
                  <c:v>8.5333629999999996</c:v>
                </c:pt>
                <c:pt idx="1648">
                  <c:v>8.5488549999999996</c:v>
                </c:pt>
                <c:pt idx="1649">
                  <c:v>8.5702000000000016</c:v>
                </c:pt>
                <c:pt idx="1650">
                  <c:v>8.5682589999999994</c:v>
                </c:pt>
                <c:pt idx="1651">
                  <c:v>8.6013499999999983</c:v>
                </c:pt>
                <c:pt idx="1652">
                  <c:v>8.6394640000000003</c:v>
                </c:pt>
                <c:pt idx="1653">
                  <c:v>8.6571130000000007</c:v>
                </c:pt>
                <c:pt idx="1654">
                  <c:v>8.6512259999999994</c:v>
                </c:pt>
                <c:pt idx="1655">
                  <c:v>8.6286949999999987</c:v>
                </c:pt>
                <c:pt idx="1656">
                  <c:v>8.6885730000000017</c:v>
                </c:pt>
                <c:pt idx="1657">
                  <c:v>8.6062269999999987</c:v>
                </c:pt>
                <c:pt idx="1658">
                  <c:v>8.5857610000000015</c:v>
                </c:pt>
                <c:pt idx="1659">
                  <c:v>8.6473039999999983</c:v>
                </c:pt>
                <c:pt idx="1660">
                  <c:v>8.5770060000000008</c:v>
                </c:pt>
                <c:pt idx="1661">
                  <c:v>8.591603000000001</c:v>
                </c:pt>
                <c:pt idx="1662">
                  <c:v>8.5595220000000047</c:v>
                </c:pt>
                <c:pt idx="1663">
                  <c:v>8.6473039999999983</c:v>
                </c:pt>
                <c:pt idx="1664">
                  <c:v>8.6777450000000016</c:v>
                </c:pt>
                <c:pt idx="1665">
                  <c:v>8.5925810000000027</c:v>
                </c:pt>
                <c:pt idx="1666">
                  <c:v>8.5760340000000248</c:v>
                </c:pt>
                <c:pt idx="1667">
                  <c:v>8.5799240000000001</c:v>
                </c:pt>
                <c:pt idx="1668">
                  <c:v>8.6013499999999983</c:v>
                </c:pt>
                <c:pt idx="1669">
                  <c:v>8.6306519999999995</c:v>
                </c:pt>
                <c:pt idx="1670">
                  <c:v>8.6669330000000002</c:v>
                </c:pt>
                <c:pt idx="1671">
                  <c:v>8.6974420000000006</c:v>
                </c:pt>
                <c:pt idx="1672">
                  <c:v>8.6974420000000006</c:v>
                </c:pt>
                <c:pt idx="1673">
                  <c:v>8.7647509999999986</c:v>
                </c:pt>
                <c:pt idx="1674">
                  <c:v>8.7776780000000016</c:v>
                </c:pt>
                <c:pt idx="1675">
                  <c:v>8.7419259999999959</c:v>
                </c:pt>
                <c:pt idx="1676">
                  <c:v>8.7657450000000008</c:v>
                </c:pt>
                <c:pt idx="1677">
                  <c:v>8.8145760000000006</c:v>
                </c:pt>
                <c:pt idx="1678">
                  <c:v>8.7458909999999985</c:v>
                </c:pt>
                <c:pt idx="1679">
                  <c:v>8.7538260000000001</c:v>
                </c:pt>
                <c:pt idx="1680">
                  <c:v>8.736971999999998</c:v>
                </c:pt>
                <c:pt idx="1681">
                  <c:v>8.6787289999999988</c:v>
                </c:pt>
                <c:pt idx="1682">
                  <c:v>8.587708000000001</c:v>
                </c:pt>
                <c:pt idx="1683">
                  <c:v>8.6150140000000004</c:v>
                </c:pt>
                <c:pt idx="1684">
                  <c:v>8.4438699999999987</c:v>
                </c:pt>
                <c:pt idx="1685">
                  <c:v>8.3014920000000068</c:v>
                </c:pt>
                <c:pt idx="1686">
                  <c:v>8.2107009999999985</c:v>
                </c:pt>
                <c:pt idx="1687">
                  <c:v>8.2144249999999985</c:v>
                </c:pt>
                <c:pt idx="1688">
                  <c:v>8.2125610000000009</c:v>
                </c:pt>
                <c:pt idx="1689">
                  <c:v>8.2190840000000005</c:v>
                </c:pt>
                <c:pt idx="1690">
                  <c:v>8.2480189999999673</c:v>
                </c:pt>
                <c:pt idx="1691">
                  <c:v>8.2340049999999998</c:v>
                </c:pt>
                <c:pt idx="1692">
                  <c:v>8.2200159999999993</c:v>
                </c:pt>
                <c:pt idx="1693">
                  <c:v>8.1735520000000008</c:v>
                </c:pt>
                <c:pt idx="1694">
                  <c:v>8.1791120000000017</c:v>
                </c:pt>
                <c:pt idx="1695">
                  <c:v>8.170770000000001</c:v>
                </c:pt>
                <c:pt idx="1696">
                  <c:v>8.18004</c:v>
                </c:pt>
                <c:pt idx="1697">
                  <c:v>8.1837500000000034</c:v>
                </c:pt>
                <c:pt idx="1698">
                  <c:v>8.1735490000000048</c:v>
                </c:pt>
                <c:pt idx="1699">
                  <c:v>8.1596640000000047</c:v>
                </c:pt>
                <c:pt idx="1700">
                  <c:v>8.1578130000000009</c:v>
                </c:pt>
                <c:pt idx="1701">
                  <c:v>8.1652160000000027</c:v>
                </c:pt>
                <c:pt idx="1702">
                  <c:v>8.18004</c:v>
                </c:pt>
                <c:pt idx="1703">
                  <c:v>8.1661420000000007</c:v>
                </c:pt>
                <c:pt idx="1704">
                  <c:v>7.8975109999999757</c:v>
                </c:pt>
                <c:pt idx="1705">
                  <c:v>7.8750520000000002</c:v>
                </c:pt>
                <c:pt idx="1706">
                  <c:v>7.7125809999999833</c:v>
                </c:pt>
                <c:pt idx="1707">
                  <c:v>7.7645949999999777</c:v>
                </c:pt>
                <c:pt idx="1708">
                  <c:v>7.6321749999999833</c:v>
                </c:pt>
                <c:pt idx="1709">
                  <c:v>7.6347819999999862</c:v>
                </c:pt>
                <c:pt idx="1710">
                  <c:v>7.6009379999999842</c:v>
                </c:pt>
                <c:pt idx="1711">
                  <c:v>7.4866470000000183</c:v>
                </c:pt>
                <c:pt idx="1712">
                  <c:v>7.4645069999999842</c:v>
                </c:pt>
                <c:pt idx="1713">
                  <c:v>7.3908909999999945</c:v>
                </c:pt>
                <c:pt idx="1714">
                  <c:v>7.359807</c:v>
                </c:pt>
                <c:pt idx="1715">
                  <c:v>7.319674</c:v>
                </c:pt>
                <c:pt idx="1716">
                  <c:v>7.2507929999999998</c:v>
                </c:pt>
                <c:pt idx="1717">
                  <c:v>7.2342919999999999</c:v>
                </c:pt>
                <c:pt idx="1718">
                  <c:v>7.1735629999999997</c:v>
                </c:pt>
                <c:pt idx="1719">
                  <c:v>7.0874829999999864</c:v>
                </c:pt>
                <c:pt idx="1720">
                  <c:v>6.9721839999999995</c:v>
                </c:pt>
                <c:pt idx="1721">
                  <c:v>6.8877139999999955</c:v>
                </c:pt>
                <c:pt idx="1722">
                  <c:v>6.7833720000000124</c:v>
                </c:pt>
                <c:pt idx="1723">
                  <c:v>6.7517649999999998</c:v>
                </c:pt>
                <c:pt idx="1724">
                  <c:v>6.6441829999999795</c:v>
                </c:pt>
                <c:pt idx="1725">
                  <c:v>6.5659299999999945</c:v>
                </c:pt>
                <c:pt idx="1726">
                  <c:v>6.4819519999999997</c:v>
                </c:pt>
                <c:pt idx="1727">
                  <c:v>6.3881239999999995</c:v>
                </c:pt>
                <c:pt idx="1728">
                  <c:v>6.3092940000000004</c:v>
                </c:pt>
                <c:pt idx="1729">
                  <c:v>6.2165460000000001</c:v>
                </c:pt>
                <c:pt idx="1730">
                  <c:v>6.1251609999999843</c:v>
                </c:pt>
                <c:pt idx="1731">
                  <c:v>6.0076790000000004</c:v>
                </c:pt>
                <c:pt idx="1732">
                  <c:v>5.9477549999999955</c:v>
                </c:pt>
                <c:pt idx="1733">
                  <c:v>5.8529849999999737</c:v>
                </c:pt>
                <c:pt idx="1734">
                  <c:v>5.7794400000000143</c:v>
                </c:pt>
                <c:pt idx="1735">
                  <c:v>5.7055189999999945</c:v>
                </c:pt>
                <c:pt idx="1736">
                  <c:v>5.6415369999999854</c:v>
                </c:pt>
                <c:pt idx="1737">
                  <c:v>5.5535439999999996</c:v>
                </c:pt>
                <c:pt idx="1738">
                  <c:v>5.4420669999999998</c:v>
                </c:pt>
                <c:pt idx="1739">
                  <c:v>5.3188749999999843</c:v>
                </c:pt>
                <c:pt idx="1740">
                  <c:v>5.2097329999999999</c:v>
                </c:pt>
                <c:pt idx="1741">
                  <c:v>5.1583589999999955</c:v>
                </c:pt>
                <c:pt idx="1742">
                  <c:v>5.0778999999999996</c:v>
                </c:pt>
                <c:pt idx="1743">
                  <c:v>4.9793750000000134</c:v>
                </c:pt>
                <c:pt idx="1744">
                  <c:v>4.8186609999999996</c:v>
                </c:pt>
                <c:pt idx="1745">
                  <c:v>4.7160219999999997</c:v>
                </c:pt>
                <c:pt idx="1746">
                  <c:v>4.6414090000000003</c:v>
                </c:pt>
                <c:pt idx="1747">
                  <c:v>4.5018440000000002</c:v>
                </c:pt>
                <c:pt idx="1748">
                  <c:v>4.4220439999999996</c:v>
                </c:pt>
                <c:pt idx="1749">
                  <c:v>4.2851739999999996</c:v>
                </c:pt>
                <c:pt idx="1750">
                  <c:v>4.2149719999999862</c:v>
                </c:pt>
                <c:pt idx="1751">
                  <c:v>4.1336630000000163</c:v>
                </c:pt>
                <c:pt idx="1752">
                  <c:v>4.0710430000000173</c:v>
                </c:pt>
                <c:pt idx="1753">
                  <c:v>4.0025249999999852</c:v>
                </c:pt>
                <c:pt idx="1754">
                  <c:v>3.8404029999999967</c:v>
                </c:pt>
                <c:pt idx="1755">
                  <c:v>3.8159829999999926</c:v>
                </c:pt>
                <c:pt idx="1756">
                  <c:v>3.7878310000000086</c:v>
                </c:pt>
                <c:pt idx="1757">
                  <c:v>3.693238</c:v>
                </c:pt>
                <c:pt idx="1758">
                  <c:v>3.5736300000000001</c:v>
                </c:pt>
                <c:pt idx="1759">
                  <c:v>3.448061</c:v>
                </c:pt>
                <c:pt idx="1760">
                  <c:v>3.40706</c:v>
                </c:pt>
                <c:pt idx="1761">
                  <c:v>3.2776209999999999</c:v>
                </c:pt>
                <c:pt idx="1762">
                  <c:v>3.1935870000000066</c:v>
                </c:pt>
                <c:pt idx="1763">
                  <c:v>3.1689430000000001</c:v>
                </c:pt>
                <c:pt idx="1764">
                  <c:v>2.1298710000000001</c:v>
                </c:pt>
                <c:pt idx="1765">
                  <c:v>2.2590719999999997</c:v>
                </c:pt>
                <c:pt idx="1766">
                  <c:v>2.4238439999999977</c:v>
                </c:pt>
                <c:pt idx="1767">
                  <c:v>2.3552509999999915</c:v>
                </c:pt>
                <c:pt idx="1768">
                  <c:v>2.3024589999999869</c:v>
                </c:pt>
                <c:pt idx="1769">
                  <c:v>2.2401080000000002</c:v>
                </c:pt>
                <c:pt idx="1770">
                  <c:v>2.1673190000000075</c:v>
                </c:pt>
                <c:pt idx="1771">
                  <c:v>2.1403300000000076</c:v>
                </c:pt>
                <c:pt idx="1772">
                  <c:v>2.1086269999999998</c:v>
                </c:pt>
                <c:pt idx="1773">
                  <c:v>2.0854549999999987</c:v>
                </c:pt>
                <c:pt idx="1774">
                  <c:v>2.025515</c:v>
                </c:pt>
                <c:pt idx="1775">
                  <c:v>2.0128639999999915</c:v>
                </c:pt>
                <c:pt idx="1776">
                  <c:v>2.0517579999999978</c:v>
                </c:pt>
                <c:pt idx="1777">
                  <c:v>1.9702140000000001</c:v>
                </c:pt>
                <c:pt idx="1778">
                  <c:v>1.9346289999999999</c:v>
                </c:pt>
                <c:pt idx="1779">
                  <c:v>1.9333070000000001</c:v>
                </c:pt>
                <c:pt idx="1780">
                  <c:v>1.9090149999999999</c:v>
                </c:pt>
                <c:pt idx="1781">
                  <c:v>1.8886820000000033</c:v>
                </c:pt>
                <c:pt idx="1782">
                  <c:v>1.8790249999999966</c:v>
                </c:pt>
                <c:pt idx="1783">
                  <c:v>1.884169</c:v>
                </c:pt>
                <c:pt idx="1784">
                  <c:v>1.8871770000000001</c:v>
                </c:pt>
                <c:pt idx="1785">
                  <c:v>1.8815949999999964</c:v>
                </c:pt>
                <c:pt idx="1786">
                  <c:v>1.8910499999999999</c:v>
                </c:pt>
                <c:pt idx="1787">
                  <c:v>1.9066239999999999</c:v>
                </c:pt>
                <c:pt idx="1788">
                  <c:v>1.916641</c:v>
                </c:pt>
                <c:pt idx="1789">
                  <c:v>1.9297869999999999</c:v>
                </c:pt>
                <c:pt idx="1790">
                  <c:v>1.984631</c:v>
                </c:pt>
                <c:pt idx="1791">
                  <c:v>2.0016589999999925</c:v>
                </c:pt>
                <c:pt idx="1792">
                  <c:v>1.9980140000000033</c:v>
                </c:pt>
                <c:pt idx="1793">
                  <c:v>2.025515</c:v>
                </c:pt>
                <c:pt idx="1794">
                  <c:v>2.0651240000000066</c:v>
                </c:pt>
                <c:pt idx="1795">
                  <c:v>2.0909260000000001</c:v>
                </c:pt>
                <c:pt idx="1796">
                  <c:v>2.0914029999999926</c:v>
                </c:pt>
                <c:pt idx="1797">
                  <c:v>2.1474120000000001</c:v>
                </c:pt>
                <c:pt idx="1798">
                  <c:v>2.2074330000000066</c:v>
                </c:pt>
                <c:pt idx="1799">
                  <c:v>2.2185239999999999</c:v>
                </c:pt>
                <c:pt idx="1800">
                  <c:v>2.2647400000000002</c:v>
                </c:pt>
                <c:pt idx="1801">
                  <c:v>2.3219509999999977</c:v>
                </c:pt>
                <c:pt idx="1802">
                  <c:v>2.328573</c:v>
                </c:pt>
                <c:pt idx="1803">
                  <c:v>2.3684340000000002</c:v>
                </c:pt>
                <c:pt idx="1804">
                  <c:v>2.3991189999999967</c:v>
                </c:pt>
                <c:pt idx="1805">
                  <c:v>2.4208079999999987</c:v>
                </c:pt>
                <c:pt idx="1806">
                  <c:v>2.461687</c:v>
                </c:pt>
                <c:pt idx="1807">
                  <c:v>2.5330900000000001</c:v>
                </c:pt>
                <c:pt idx="1808">
                  <c:v>2.5545330000000002</c:v>
                </c:pt>
                <c:pt idx="1809">
                  <c:v>2.574694</c:v>
                </c:pt>
                <c:pt idx="1810">
                  <c:v>2.6169799999999968</c:v>
                </c:pt>
                <c:pt idx="1811">
                  <c:v>2.6439490000000001</c:v>
                </c:pt>
                <c:pt idx="1812">
                  <c:v>2.6666349999999999</c:v>
                </c:pt>
                <c:pt idx="1813">
                  <c:v>2.7346210000000002</c:v>
                </c:pt>
                <c:pt idx="1814">
                  <c:v>2.7339980000000002</c:v>
                </c:pt>
                <c:pt idx="1815">
                  <c:v>2.7496149999999999</c:v>
                </c:pt>
                <c:pt idx="1816">
                  <c:v>2.766267</c:v>
                </c:pt>
                <c:pt idx="1817">
                  <c:v>2.7709980000000001</c:v>
                </c:pt>
                <c:pt idx="1818">
                  <c:v>2.8056189999999925</c:v>
                </c:pt>
                <c:pt idx="1819">
                  <c:v>2.8461799999999977</c:v>
                </c:pt>
                <c:pt idx="1820">
                  <c:v>2.8916069999999925</c:v>
                </c:pt>
                <c:pt idx="1821">
                  <c:v>2.961611</c:v>
                </c:pt>
                <c:pt idx="1822">
                  <c:v>2.960261</c:v>
                </c:pt>
                <c:pt idx="1823">
                  <c:v>3.0565489999999915</c:v>
                </c:pt>
                <c:pt idx="1824">
                  <c:v>3.0848819999999999</c:v>
                </c:pt>
                <c:pt idx="1825">
                  <c:v>3.1099350000000001</c:v>
                </c:pt>
                <c:pt idx="1826">
                  <c:v>3.1227149999999999</c:v>
                </c:pt>
                <c:pt idx="1827">
                  <c:v>3.1837789999999999</c:v>
                </c:pt>
                <c:pt idx="1828">
                  <c:v>3.2452969999999999</c:v>
                </c:pt>
                <c:pt idx="1829">
                  <c:v>3.284348</c:v>
                </c:pt>
                <c:pt idx="1830">
                  <c:v>3.3569739999999926</c:v>
                </c:pt>
                <c:pt idx="1831">
                  <c:v>3.3846229999999977</c:v>
                </c:pt>
                <c:pt idx="1832">
                  <c:v>3.4327739999999967</c:v>
                </c:pt>
                <c:pt idx="1833">
                  <c:v>3.4827999999999997</c:v>
                </c:pt>
                <c:pt idx="1834">
                  <c:v>3.548883</c:v>
                </c:pt>
                <c:pt idx="1835">
                  <c:v>3.5993689999999967</c:v>
                </c:pt>
                <c:pt idx="1836">
                  <c:v>3.6489099999999999</c:v>
                </c:pt>
                <c:pt idx="1837">
                  <c:v>3.7025070000000002</c:v>
                </c:pt>
                <c:pt idx="1838">
                  <c:v>3.8159829999999926</c:v>
                </c:pt>
                <c:pt idx="1839">
                  <c:v>3.904811</c:v>
                </c:pt>
                <c:pt idx="1840">
                  <c:v>3.9535990000000001</c:v>
                </c:pt>
                <c:pt idx="1841">
                  <c:v>4.0148539999999864</c:v>
                </c:pt>
                <c:pt idx="1842">
                  <c:v>4.1393170000000001</c:v>
                </c:pt>
                <c:pt idx="1843">
                  <c:v>4.2178539999999956</c:v>
                </c:pt>
                <c:pt idx="1844">
                  <c:v>4.33575</c:v>
                </c:pt>
                <c:pt idx="1845">
                  <c:v>4.5239509999999843</c:v>
                </c:pt>
                <c:pt idx="1846">
                  <c:v>4.5710920000000144</c:v>
                </c:pt>
                <c:pt idx="1847">
                  <c:v>4.6519949999999843</c:v>
                </c:pt>
                <c:pt idx="1848">
                  <c:v>4.8833149999999854</c:v>
                </c:pt>
                <c:pt idx="1849">
                  <c:v>4.9669099999999995</c:v>
                </c:pt>
                <c:pt idx="1850">
                  <c:v>5.0450339999999985</c:v>
                </c:pt>
                <c:pt idx="1851">
                  <c:v>5.1648239999999843</c:v>
                </c:pt>
                <c:pt idx="1852">
                  <c:v>5.3073730000000001</c:v>
                </c:pt>
                <c:pt idx="1853">
                  <c:v>5.3401249999999854</c:v>
                </c:pt>
                <c:pt idx="1854">
                  <c:v>5.3669559999999814</c:v>
                </c:pt>
                <c:pt idx="1855">
                  <c:v>5.3933109999999864</c:v>
                </c:pt>
                <c:pt idx="1856">
                  <c:v>5.4694120000000002</c:v>
                </c:pt>
                <c:pt idx="1857">
                  <c:v>5.5719200000000004</c:v>
                </c:pt>
                <c:pt idx="1858">
                  <c:v>5.5967269999999996</c:v>
                </c:pt>
                <c:pt idx="1859">
                  <c:v>5.6505419999999864</c:v>
                </c:pt>
                <c:pt idx="1860">
                  <c:v>5.7946020000000003</c:v>
                </c:pt>
                <c:pt idx="1861">
                  <c:v>5.8803849999999862</c:v>
                </c:pt>
                <c:pt idx="1862">
                  <c:v>5.9079139999999946</c:v>
                </c:pt>
                <c:pt idx="1863">
                  <c:v>5.9981059999999955</c:v>
                </c:pt>
                <c:pt idx="1864">
                  <c:v>6.1279499999999842</c:v>
                </c:pt>
                <c:pt idx="1865">
                  <c:v>6.2278869999999795</c:v>
                </c:pt>
                <c:pt idx="1866">
                  <c:v>6.4407329999999998</c:v>
                </c:pt>
                <c:pt idx="1867">
                  <c:v>6.5026619999999999</c:v>
                </c:pt>
                <c:pt idx="1868">
                  <c:v>6.5711670000000124</c:v>
                </c:pt>
                <c:pt idx="1869">
                  <c:v>6.5824059999999864</c:v>
                </c:pt>
                <c:pt idx="1870">
                  <c:v>6.585407</c:v>
                </c:pt>
                <c:pt idx="1871">
                  <c:v>6.6071989999999854</c:v>
                </c:pt>
                <c:pt idx="1872">
                  <c:v>6.6699669999999864</c:v>
                </c:pt>
                <c:pt idx="1873">
                  <c:v>6.7203039999999996</c:v>
                </c:pt>
                <c:pt idx="1874">
                  <c:v>6.7648519999999843</c:v>
                </c:pt>
                <c:pt idx="1875">
                  <c:v>6.8916380000000004</c:v>
                </c:pt>
                <c:pt idx="1876">
                  <c:v>6.9452300000000013</c:v>
                </c:pt>
                <c:pt idx="1877">
                  <c:v>6.9737730000000173</c:v>
                </c:pt>
                <c:pt idx="1878">
                  <c:v>6.994459</c:v>
                </c:pt>
                <c:pt idx="1879">
                  <c:v>7.0280019999999945</c:v>
                </c:pt>
                <c:pt idx="1880">
                  <c:v>7.0480409999999996</c:v>
                </c:pt>
                <c:pt idx="1881">
                  <c:v>7.1255209999999796</c:v>
                </c:pt>
                <c:pt idx="1882">
                  <c:v>7.2351149999999862</c:v>
                </c:pt>
                <c:pt idx="1883">
                  <c:v>7.1932020000000003</c:v>
                </c:pt>
                <c:pt idx="1884">
                  <c:v>7.2367640000000124</c:v>
                </c:pt>
                <c:pt idx="1885">
                  <c:v>7.2996860000000003</c:v>
                </c:pt>
                <c:pt idx="1886">
                  <c:v>7.3088389999999945</c:v>
                </c:pt>
                <c:pt idx="1887">
                  <c:v>7.3180039999999975</c:v>
                </c:pt>
                <c:pt idx="1888">
                  <c:v>7.3833190000000002</c:v>
                </c:pt>
                <c:pt idx="1889">
                  <c:v>7.3639999999999946</c:v>
                </c:pt>
                <c:pt idx="1890">
                  <c:v>7.4238</c:v>
                </c:pt>
                <c:pt idx="1891">
                  <c:v>7.4985970000000002</c:v>
                </c:pt>
                <c:pt idx="1892">
                  <c:v>7.5819109999999945</c:v>
                </c:pt>
                <c:pt idx="1893">
                  <c:v>7.544003</c:v>
                </c:pt>
                <c:pt idx="1894">
                  <c:v>7.5948769999999843</c:v>
                </c:pt>
                <c:pt idx="1895">
                  <c:v>7.6286959999999864</c:v>
                </c:pt>
                <c:pt idx="1896">
                  <c:v>7.531981</c:v>
                </c:pt>
                <c:pt idx="1897">
                  <c:v>7.5620709999999862</c:v>
                </c:pt>
                <c:pt idx="1898">
                  <c:v>7.556044</c:v>
                </c:pt>
                <c:pt idx="1899">
                  <c:v>7.5862309999999997</c:v>
                </c:pt>
                <c:pt idx="1900">
                  <c:v>7.5483010000000004</c:v>
                </c:pt>
                <c:pt idx="1901">
                  <c:v>7.6391339999999985</c:v>
                </c:pt>
                <c:pt idx="1902">
                  <c:v>7.6391339999999985</c:v>
                </c:pt>
                <c:pt idx="1903">
                  <c:v>7.6426149999999833</c:v>
                </c:pt>
                <c:pt idx="1904">
                  <c:v>7.6295679999999955</c:v>
                </c:pt>
                <c:pt idx="1905">
                  <c:v>7.6434859999999842</c:v>
                </c:pt>
                <c:pt idx="1906">
                  <c:v>7.680142</c:v>
                </c:pt>
                <c:pt idx="1907">
                  <c:v>7.7134600000000004</c:v>
                </c:pt>
                <c:pt idx="1908">
                  <c:v>7.7064360000000001</c:v>
                </c:pt>
                <c:pt idx="1909">
                  <c:v>7.6810169999999864</c:v>
                </c:pt>
                <c:pt idx="1910">
                  <c:v>7.6417450000000002</c:v>
                </c:pt>
                <c:pt idx="1911">
                  <c:v>7.6766430000000163</c:v>
                </c:pt>
                <c:pt idx="1912">
                  <c:v>7.6565569999999843</c:v>
                </c:pt>
                <c:pt idx="1913">
                  <c:v>7.6061379999999854</c:v>
                </c:pt>
                <c:pt idx="1914">
                  <c:v>7.7716740000000124</c:v>
                </c:pt>
                <c:pt idx="1915">
                  <c:v>7.7734440000000014</c:v>
                </c:pt>
                <c:pt idx="1916">
                  <c:v>7.7213700000000003</c:v>
                </c:pt>
                <c:pt idx="1917">
                  <c:v>7.7522190000000002</c:v>
                </c:pt>
                <c:pt idx="1918">
                  <c:v>7.7257709999999955</c:v>
                </c:pt>
                <c:pt idx="1919">
                  <c:v>7.7460420000000134</c:v>
                </c:pt>
                <c:pt idx="1920">
                  <c:v>7.6959069999999814</c:v>
                </c:pt>
                <c:pt idx="1921">
                  <c:v>7.7275309999999777</c:v>
                </c:pt>
                <c:pt idx="1922">
                  <c:v>7.7090680000000162</c:v>
                </c:pt>
                <c:pt idx="1923">
                  <c:v>7.7240129999999843</c:v>
                </c:pt>
                <c:pt idx="1924">
                  <c:v>7.7504549999999854</c:v>
                </c:pt>
                <c:pt idx="1925">
                  <c:v>7.7504549999999854</c:v>
                </c:pt>
                <c:pt idx="1926">
                  <c:v>7.7947290000000002</c:v>
                </c:pt>
                <c:pt idx="1927">
                  <c:v>7.6880199999999945</c:v>
                </c:pt>
                <c:pt idx="1928">
                  <c:v>7.6469709999999864</c:v>
                </c:pt>
                <c:pt idx="1929">
                  <c:v>7.5879589999999864</c:v>
                </c:pt>
                <c:pt idx="1930">
                  <c:v>7.5758679999999998</c:v>
                </c:pt>
                <c:pt idx="1931">
                  <c:v>7.595745</c:v>
                </c:pt>
                <c:pt idx="1932">
                  <c:v>7.6096019999999998</c:v>
                </c:pt>
                <c:pt idx="1933">
                  <c:v>7.5922839999999985</c:v>
                </c:pt>
                <c:pt idx="1934">
                  <c:v>7.5931470000000001</c:v>
                </c:pt>
                <c:pt idx="1935">
                  <c:v>7.5431439999999998</c:v>
                </c:pt>
                <c:pt idx="1936">
                  <c:v>7.6478389999999843</c:v>
                </c:pt>
                <c:pt idx="1937">
                  <c:v>7.6165419999999955</c:v>
                </c:pt>
                <c:pt idx="1938">
                  <c:v>7.6139379999999814</c:v>
                </c:pt>
                <c:pt idx="1939">
                  <c:v>7.6574289999999854</c:v>
                </c:pt>
                <c:pt idx="1940">
                  <c:v>7.5784570000000002</c:v>
                </c:pt>
                <c:pt idx="1941">
                  <c:v>7.5508829999999945</c:v>
                </c:pt>
                <c:pt idx="1942">
                  <c:v>7.6165419999999955</c:v>
                </c:pt>
                <c:pt idx="1943">
                  <c:v>7.6087359999999862</c:v>
                </c:pt>
                <c:pt idx="1944">
                  <c:v>7.5242680000000002</c:v>
                </c:pt>
                <c:pt idx="1945">
                  <c:v>7.5741420000000002</c:v>
                </c:pt>
                <c:pt idx="1946">
                  <c:v>7.5268359999999843</c:v>
                </c:pt>
                <c:pt idx="1947">
                  <c:v>7.5131329999999945</c:v>
                </c:pt>
                <c:pt idx="1948">
                  <c:v>7.4857950000000004</c:v>
                </c:pt>
                <c:pt idx="1949">
                  <c:v>7.5139879999999852</c:v>
                </c:pt>
                <c:pt idx="1950">
                  <c:v>7.5165569999999864</c:v>
                </c:pt>
                <c:pt idx="1951">
                  <c:v>7.484089</c:v>
                </c:pt>
                <c:pt idx="1952">
                  <c:v>7.4577049999999945</c:v>
                </c:pt>
                <c:pt idx="1953">
                  <c:v>7.4145029999999945</c:v>
                </c:pt>
                <c:pt idx="1954">
                  <c:v>7.4035310000000001</c:v>
                </c:pt>
                <c:pt idx="1955">
                  <c:v>7.4322620000000192</c:v>
                </c:pt>
                <c:pt idx="1956">
                  <c:v>7.3993169999999955</c:v>
                </c:pt>
                <c:pt idx="1957">
                  <c:v>7.3900499999999996</c:v>
                </c:pt>
                <c:pt idx="1958">
                  <c:v>7.3155039999999945</c:v>
                </c:pt>
                <c:pt idx="1959">
                  <c:v>7.3013500000000002</c:v>
                </c:pt>
                <c:pt idx="1960">
                  <c:v>7.2971919999999955</c:v>
                </c:pt>
                <c:pt idx="1961">
                  <c:v>7.2112520000000124</c:v>
                </c:pt>
                <c:pt idx="1962">
                  <c:v>7.2847339999999985</c:v>
                </c:pt>
                <c:pt idx="1963">
                  <c:v>7.267328</c:v>
                </c:pt>
                <c:pt idx="1964">
                  <c:v>7.2532680000000163</c:v>
                </c:pt>
                <c:pt idx="1965">
                  <c:v>7.2202950000000001</c:v>
                </c:pt>
                <c:pt idx="1966">
                  <c:v>7.2038630000000143</c:v>
                </c:pt>
                <c:pt idx="1967">
                  <c:v>7.216183</c:v>
                </c:pt>
                <c:pt idx="1968">
                  <c:v>7.1694829999999854</c:v>
                </c:pt>
                <c:pt idx="1969">
                  <c:v>7.1190349999999842</c:v>
                </c:pt>
                <c:pt idx="1970">
                  <c:v>7.1012240000000002</c:v>
                </c:pt>
                <c:pt idx="1971">
                  <c:v>7.0987939999999998</c:v>
                </c:pt>
                <c:pt idx="1972">
                  <c:v>7.0376139999999996</c:v>
                </c:pt>
                <c:pt idx="1973">
                  <c:v>7.0311990000000124</c:v>
                </c:pt>
                <c:pt idx="1974">
                  <c:v>6.9952519999999998</c:v>
                </c:pt>
                <c:pt idx="1975">
                  <c:v>6.9089470000000004</c:v>
                </c:pt>
                <c:pt idx="1976">
                  <c:v>6.8588249999999862</c:v>
                </c:pt>
                <c:pt idx="1977">
                  <c:v>6.7974480000000002</c:v>
                </c:pt>
                <c:pt idx="1978">
                  <c:v>6.6626879999999833</c:v>
                </c:pt>
                <c:pt idx="1979">
                  <c:v>6.6143479999999863</c:v>
                </c:pt>
                <c:pt idx="1980">
                  <c:v>6.5663590000000003</c:v>
                </c:pt>
                <c:pt idx="1981">
                  <c:v>6.4994640000000024</c:v>
                </c:pt>
                <c:pt idx="1982">
                  <c:v>6.4011259999999996</c:v>
                </c:pt>
                <c:pt idx="1983">
                  <c:v>6.3251089999999843</c:v>
                </c:pt>
                <c:pt idx="1984">
                  <c:v>6.3243889999999814</c:v>
                </c:pt>
                <c:pt idx="1985">
                  <c:v>6.2999729999999996</c:v>
                </c:pt>
                <c:pt idx="1986">
                  <c:v>6.2223239999999995</c:v>
                </c:pt>
                <c:pt idx="1987">
                  <c:v>6.1477319999999862</c:v>
                </c:pt>
                <c:pt idx="1988">
                  <c:v>6.1024309999999833</c:v>
                </c:pt>
                <c:pt idx="1989">
                  <c:v>6.0416359999999996</c:v>
                </c:pt>
                <c:pt idx="1990">
                  <c:v>5.9373750000000003</c:v>
                </c:pt>
                <c:pt idx="1991">
                  <c:v>5.8011530000000002</c:v>
                </c:pt>
                <c:pt idx="1992">
                  <c:v>5.7544799999999965</c:v>
                </c:pt>
                <c:pt idx="1993">
                  <c:v>5.735525</c:v>
                </c:pt>
                <c:pt idx="1994">
                  <c:v>5.6365449999999955</c:v>
                </c:pt>
                <c:pt idx="1995">
                  <c:v>5.5727799999999998</c:v>
                </c:pt>
                <c:pt idx="1996">
                  <c:v>5.3649809999999718</c:v>
                </c:pt>
                <c:pt idx="1997">
                  <c:v>5.3193979999999996</c:v>
                </c:pt>
                <c:pt idx="1998">
                  <c:v>5.2008989999999997</c:v>
                </c:pt>
                <c:pt idx="1999">
                  <c:v>5.1192970000000004</c:v>
                </c:pt>
                <c:pt idx="2000">
                  <c:v>5.0075399999999854</c:v>
                </c:pt>
                <c:pt idx="2001">
                  <c:v>4.9127320000000001</c:v>
                </c:pt>
                <c:pt idx="2002">
                  <c:v>4.7608579999999945</c:v>
                </c:pt>
                <c:pt idx="2003">
                  <c:v>4.6421149999999747</c:v>
                </c:pt>
                <c:pt idx="2004">
                  <c:v>4.5263280000000004</c:v>
                </c:pt>
                <c:pt idx="2005">
                  <c:v>4.4018980000000134</c:v>
                </c:pt>
                <c:pt idx="2006">
                  <c:v>4.2896650000000163</c:v>
                </c:pt>
                <c:pt idx="2007">
                  <c:v>4.173165</c:v>
                </c:pt>
                <c:pt idx="2008">
                  <c:v>4.0492200000000134</c:v>
                </c:pt>
                <c:pt idx="2009">
                  <c:v>3.9739230000000001</c:v>
                </c:pt>
                <c:pt idx="2010">
                  <c:v>3.8357719999999977</c:v>
                </c:pt>
                <c:pt idx="2011">
                  <c:v>3.7443590000000002</c:v>
                </c:pt>
                <c:pt idx="2012">
                  <c:v>3.6701239999999999</c:v>
                </c:pt>
                <c:pt idx="2013">
                  <c:v>3.556665999999987</c:v>
                </c:pt>
                <c:pt idx="2014">
                  <c:v>3.4119839999999977</c:v>
                </c:pt>
                <c:pt idx="2015">
                  <c:v>3.2941129999999998</c:v>
                </c:pt>
                <c:pt idx="2016">
                  <c:v>3.2072039999999999</c:v>
                </c:pt>
                <c:pt idx="2017">
                  <c:v>3.0949990000000001</c:v>
                </c:pt>
                <c:pt idx="2018">
                  <c:v>3.0061519999999997</c:v>
                </c:pt>
                <c:pt idx="2019">
                  <c:v>2.8512519999999921</c:v>
                </c:pt>
                <c:pt idx="2020">
                  <c:v>2.7561999999999998</c:v>
                </c:pt>
                <c:pt idx="2021">
                  <c:v>2.6712979999999997</c:v>
                </c:pt>
                <c:pt idx="2022">
                  <c:v>2.5993419999999987</c:v>
                </c:pt>
                <c:pt idx="2023">
                  <c:v>2.4690429999999925</c:v>
                </c:pt>
                <c:pt idx="2024">
                  <c:v>2.3810370000000001</c:v>
                </c:pt>
                <c:pt idx="2025">
                  <c:v>2.2896449999999997</c:v>
                </c:pt>
                <c:pt idx="2026">
                  <c:v>2.177603</c:v>
                </c:pt>
                <c:pt idx="2027">
                  <c:v>2.1069249999999999</c:v>
                </c:pt>
                <c:pt idx="2028">
                  <c:v>1.9960810000000035</c:v>
                </c:pt>
                <c:pt idx="2029">
                  <c:v>1.9547270000000001</c:v>
                </c:pt>
                <c:pt idx="2030">
                  <c:v>1.8792720000000001</c:v>
                </c:pt>
                <c:pt idx="2031">
                  <c:v>1.7524689999999998</c:v>
                </c:pt>
                <c:pt idx="2032">
                  <c:v>1.6336679999999999</c:v>
                </c:pt>
                <c:pt idx="2033">
                  <c:v>1.5333479999999999</c:v>
                </c:pt>
                <c:pt idx="2034">
                  <c:v>1.4423049999999966</c:v>
                </c:pt>
                <c:pt idx="2035">
                  <c:v>1.372973</c:v>
                </c:pt>
                <c:pt idx="2036">
                  <c:v>1.2879299999999954</c:v>
                </c:pt>
                <c:pt idx="2037">
                  <c:v>1.2272749999999963</c:v>
                </c:pt>
                <c:pt idx="2038">
                  <c:v>1.2351189999999999</c:v>
                </c:pt>
                <c:pt idx="2039">
                  <c:v>1.1485099999999999</c:v>
                </c:pt>
                <c:pt idx="2040">
                  <c:v>1.0429959999999998</c:v>
                </c:pt>
                <c:pt idx="2041">
                  <c:v>0.96963800000000178</c:v>
                </c:pt>
                <c:pt idx="2042">
                  <c:v>0.90906100000000001</c:v>
                </c:pt>
                <c:pt idx="2043">
                  <c:v>0.8171349999999995</c:v>
                </c:pt>
                <c:pt idx="2044">
                  <c:v>0.76373600000000064</c:v>
                </c:pt>
                <c:pt idx="2045">
                  <c:v>0.68713100000000005</c:v>
                </c:pt>
                <c:pt idx="2046">
                  <c:v>0.6432510000000019</c:v>
                </c:pt>
                <c:pt idx="2047">
                  <c:v>0.58562000000000003</c:v>
                </c:pt>
                <c:pt idx="2048">
                  <c:v>0.59610699999999772</c:v>
                </c:pt>
                <c:pt idx="2049">
                  <c:v>0.50596599999999958</c:v>
                </c:pt>
                <c:pt idx="2050">
                  <c:v>0.45196500000000001</c:v>
                </c:pt>
                <c:pt idx="2051">
                  <c:v>0.40570700000000004</c:v>
                </c:pt>
                <c:pt idx="2052">
                  <c:v>0.38274900000000001</c:v>
                </c:pt>
                <c:pt idx="2053">
                  <c:v>0.37091600000000108</c:v>
                </c:pt>
                <c:pt idx="2054">
                  <c:v>0.340694</c:v>
                </c:pt>
                <c:pt idx="2055">
                  <c:v>0.31500700000000031</c:v>
                </c:pt>
                <c:pt idx="2056">
                  <c:v>0.28855200000000031</c:v>
                </c:pt>
                <c:pt idx="2057">
                  <c:v>0.26679599999999998</c:v>
                </c:pt>
                <c:pt idx="2058">
                  <c:v>0.258519</c:v>
                </c:pt>
                <c:pt idx="2059">
                  <c:v>0.25238600000000083</c:v>
                </c:pt>
                <c:pt idx="2060">
                  <c:v>0.25089800000000001</c:v>
                </c:pt>
                <c:pt idx="2061">
                  <c:v>0.24533600000000041</c:v>
                </c:pt>
                <c:pt idx="2062">
                  <c:v>0.24528100000000044</c:v>
                </c:pt>
                <c:pt idx="2063">
                  <c:v>0.24422300000000041</c:v>
                </c:pt>
                <c:pt idx="2064">
                  <c:v>0.25376800000000005</c:v>
                </c:pt>
                <c:pt idx="2065">
                  <c:v>0.28897900000000032</c:v>
                </c:pt>
                <c:pt idx="2066">
                  <c:v>0.29812900000000031</c:v>
                </c:pt>
                <c:pt idx="2067">
                  <c:v>0.30160900000000002</c:v>
                </c:pt>
                <c:pt idx="2068">
                  <c:v>0.31357700000000038</c:v>
                </c:pt>
                <c:pt idx="2069">
                  <c:v>0.32817800000000114</c:v>
                </c:pt>
                <c:pt idx="2070">
                  <c:v>0.34459300000000004</c:v>
                </c:pt>
                <c:pt idx="2071">
                  <c:v>0.37499000000000032</c:v>
                </c:pt>
                <c:pt idx="2072">
                  <c:v>0.38589700000000032</c:v>
                </c:pt>
                <c:pt idx="2073">
                  <c:v>0.38301000000000107</c:v>
                </c:pt>
                <c:pt idx="2074">
                  <c:v>0.39816200000000107</c:v>
                </c:pt>
                <c:pt idx="2075">
                  <c:v>0.40267200000000031</c:v>
                </c:pt>
                <c:pt idx="2076">
                  <c:v>0.44462000000000002</c:v>
                </c:pt>
                <c:pt idx="2077">
                  <c:v>0.50355399999999773</c:v>
                </c:pt>
                <c:pt idx="2078">
                  <c:v>0.51932199999999951</c:v>
                </c:pt>
                <c:pt idx="2079">
                  <c:v>0.55084800000000189</c:v>
                </c:pt>
                <c:pt idx="2080">
                  <c:v>0.5516010000000019</c:v>
                </c:pt>
                <c:pt idx="2081">
                  <c:v>0.55532800000000004</c:v>
                </c:pt>
                <c:pt idx="2082">
                  <c:v>0.56084000000000189</c:v>
                </c:pt>
                <c:pt idx="2083">
                  <c:v>0.57381400000000005</c:v>
                </c:pt>
                <c:pt idx="2084">
                  <c:v>0.613236</c:v>
                </c:pt>
                <c:pt idx="2085">
                  <c:v>0.67917000000000216</c:v>
                </c:pt>
                <c:pt idx="2086">
                  <c:v>0.72512200000000004</c:v>
                </c:pt>
                <c:pt idx="2087">
                  <c:v>0.77812000000000214</c:v>
                </c:pt>
                <c:pt idx="2088">
                  <c:v>0.80047999999999997</c:v>
                </c:pt>
                <c:pt idx="2089">
                  <c:v>0.86310000000000064</c:v>
                </c:pt>
                <c:pt idx="2090">
                  <c:v>0.93752599999999997</c:v>
                </c:pt>
                <c:pt idx="2091">
                  <c:v>0.99195500000000003</c:v>
                </c:pt>
                <c:pt idx="2092">
                  <c:v>1.0400339999999999</c:v>
                </c:pt>
                <c:pt idx="2093">
                  <c:v>1.0950420000000001</c:v>
                </c:pt>
                <c:pt idx="2094">
                  <c:v>1.1725399999999999</c:v>
                </c:pt>
                <c:pt idx="2095">
                  <c:v>1.2871969999999964</c:v>
                </c:pt>
                <c:pt idx="2096">
                  <c:v>1.3478989999999966</c:v>
                </c:pt>
                <c:pt idx="2097">
                  <c:v>1.4378809999999966</c:v>
                </c:pt>
                <c:pt idx="2098">
                  <c:v>1.4385349999999963</c:v>
                </c:pt>
                <c:pt idx="2099">
                  <c:v>1.4714769999999964</c:v>
                </c:pt>
                <c:pt idx="2100">
                  <c:v>1.4947629999999998</c:v>
                </c:pt>
                <c:pt idx="2101">
                  <c:v>1.5526599999999999</c:v>
                </c:pt>
                <c:pt idx="2102">
                  <c:v>1.6076689999999998</c:v>
                </c:pt>
                <c:pt idx="2103">
                  <c:v>1.6465430000000001</c:v>
                </c:pt>
                <c:pt idx="2104">
                  <c:v>1.6928909999999999</c:v>
                </c:pt>
                <c:pt idx="2105">
                  <c:v>1.7308699999999964</c:v>
                </c:pt>
                <c:pt idx="2106">
                  <c:v>1.7731269999999963</c:v>
                </c:pt>
                <c:pt idx="2107">
                  <c:v>1.8643639999999999</c:v>
                </c:pt>
                <c:pt idx="2108">
                  <c:v>1.9179379999999999</c:v>
                </c:pt>
                <c:pt idx="2109">
                  <c:v>1.966774</c:v>
                </c:pt>
                <c:pt idx="2110">
                  <c:v>2.0306699999999935</c:v>
                </c:pt>
                <c:pt idx="2111">
                  <c:v>2.1339449999999998</c:v>
                </c:pt>
                <c:pt idx="2112">
                  <c:v>2.155173</c:v>
                </c:pt>
                <c:pt idx="2113">
                  <c:v>2.2401710000000086</c:v>
                </c:pt>
                <c:pt idx="2114">
                  <c:v>2.3282619999999987</c:v>
                </c:pt>
                <c:pt idx="2115">
                  <c:v>2.4267110000000001</c:v>
                </c:pt>
                <c:pt idx="2116">
                  <c:v>2.549836</c:v>
                </c:pt>
                <c:pt idx="2117">
                  <c:v>2.635974</c:v>
                </c:pt>
                <c:pt idx="2118">
                  <c:v>2.700942</c:v>
                </c:pt>
                <c:pt idx="2119">
                  <c:v>2.8093900000000001</c:v>
                </c:pt>
                <c:pt idx="2120">
                  <c:v>2.9105779999999997</c:v>
                </c:pt>
                <c:pt idx="2121">
                  <c:v>3.0505990000000001</c:v>
                </c:pt>
                <c:pt idx="2122">
                  <c:v>3.1197469999999967</c:v>
                </c:pt>
                <c:pt idx="2123">
                  <c:v>3.2453810000000076</c:v>
                </c:pt>
                <c:pt idx="2124">
                  <c:v>3.3883860000000001</c:v>
                </c:pt>
                <c:pt idx="2125">
                  <c:v>3.5441440000000002</c:v>
                </c:pt>
                <c:pt idx="2126">
                  <c:v>3.7205780000000002</c:v>
                </c:pt>
                <c:pt idx="2127">
                  <c:v>3.8449479999999987</c:v>
                </c:pt>
                <c:pt idx="2128">
                  <c:v>3.8823129999999977</c:v>
                </c:pt>
                <c:pt idx="2129">
                  <c:v>3.9249510000000001</c:v>
                </c:pt>
                <c:pt idx="2130">
                  <c:v>4.0825279999999955</c:v>
                </c:pt>
                <c:pt idx="2131">
                  <c:v>4.2281269999999864</c:v>
                </c:pt>
                <c:pt idx="2132">
                  <c:v>4.2295699999999998</c:v>
                </c:pt>
                <c:pt idx="2133">
                  <c:v>4.3116859999999955</c:v>
                </c:pt>
                <c:pt idx="2134">
                  <c:v>4.4124280000000002</c:v>
                </c:pt>
                <c:pt idx="2135">
                  <c:v>4.5232390000000002</c:v>
                </c:pt>
                <c:pt idx="2136">
                  <c:v>4.6410600000000004</c:v>
                </c:pt>
                <c:pt idx="2137">
                  <c:v>4.7646519999999946</c:v>
                </c:pt>
                <c:pt idx="2138">
                  <c:v>4.8566010000000004</c:v>
                </c:pt>
                <c:pt idx="2139">
                  <c:v>4.9132910000000134</c:v>
                </c:pt>
                <c:pt idx="2140">
                  <c:v>5.0343879999999945</c:v>
                </c:pt>
                <c:pt idx="2141">
                  <c:v>5.0972109999999864</c:v>
                </c:pt>
                <c:pt idx="2142">
                  <c:v>5.1625799999999833</c:v>
                </c:pt>
                <c:pt idx="2143">
                  <c:v>5.1455759999999833</c:v>
                </c:pt>
                <c:pt idx="2144">
                  <c:v>5.2508460000000001</c:v>
                </c:pt>
                <c:pt idx="2145">
                  <c:v>5.3054930000000002</c:v>
                </c:pt>
                <c:pt idx="2146">
                  <c:v>5.4554630000000124</c:v>
                </c:pt>
                <c:pt idx="2147">
                  <c:v>5.4041889999999864</c:v>
                </c:pt>
                <c:pt idx="2148">
                  <c:v>5.5103600000000004</c:v>
                </c:pt>
                <c:pt idx="2149">
                  <c:v>5.5386440000000023</c:v>
                </c:pt>
                <c:pt idx="2150">
                  <c:v>5.3820969999999955</c:v>
                </c:pt>
                <c:pt idx="2151">
                  <c:v>5.2717960000000144</c:v>
                </c:pt>
                <c:pt idx="2152">
                  <c:v>5.2103770000000003</c:v>
                </c:pt>
                <c:pt idx="2153">
                  <c:v>5.2610109999999946</c:v>
                </c:pt>
                <c:pt idx="2154">
                  <c:v>5.2795980000000124</c:v>
                </c:pt>
                <c:pt idx="2155">
                  <c:v>5.2814019999999999</c:v>
                </c:pt>
                <c:pt idx="2156">
                  <c:v>5.4853399999999999</c:v>
                </c:pt>
                <c:pt idx="2157">
                  <c:v>5.5203999999999995</c:v>
                </c:pt>
                <c:pt idx="2158">
                  <c:v>5.5380139999999995</c:v>
                </c:pt>
                <c:pt idx="2159">
                  <c:v>5.609674</c:v>
                </c:pt>
                <c:pt idx="2160">
                  <c:v>5.6135039999999945</c:v>
                </c:pt>
                <c:pt idx="2161">
                  <c:v>5.6429619999999945</c:v>
                </c:pt>
                <c:pt idx="2162">
                  <c:v>5.6154219999999864</c:v>
                </c:pt>
                <c:pt idx="2163">
                  <c:v>5.6423209999999955</c:v>
                </c:pt>
                <c:pt idx="2164">
                  <c:v>5.6848479999999864</c:v>
                </c:pt>
                <c:pt idx="2165">
                  <c:v>5.690671</c:v>
                </c:pt>
                <c:pt idx="2166">
                  <c:v>5.7133789999999998</c:v>
                </c:pt>
                <c:pt idx="2167">
                  <c:v>5.7590649999999997</c:v>
                </c:pt>
                <c:pt idx="2168">
                  <c:v>5.8084169999999862</c:v>
                </c:pt>
                <c:pt idx="2169">
                  <c:v>5.8216510000000001</c:v>
                </c:pt>
                <c:pt idx="2170">
                  <c:v>5.8648639999999945</c:v>
                </c:pt>
                <c:pt idx="2171">
                  <c:v>5.9671729999999945</c:v>
                </c:pt>
                <c:pt idx="2172">
                  <c:v>6.0622930000000004</c:v>
                </c:pt>
                <c:pt idx="2173">
                  <c:v>6.0498890000000003</c:v>
                </c:pt>
                <c:pt idx="2174">
                  <c:v>6.1975949999999758</c:v>
                </c:pt>
                <c:pt idx="2175">
                  <c:v>6.3366330000000124</c:v>
                </c:pt>
                <c:pt idx="2176">
                  <c:v>6.4662709999999999</c:v>
                </c:pt>
                <c:pt idx="2177">
                  <c:v>6.6023189999999854</c:v>
                </c:pt>
                <c:pt idx="2178">
                  <c:v>6.7014620000000162</c:v>
                </c:pt>
                <c:pt idx="2179">
                  <c:v>6.8354520000000001</c:v>
                </c:pt>
                <c:pt idx="2180">
                  <c:v>6.9404620000000143</c:v>
                </c:pt>
                <c:pt idx="2181">
                  <c:v>7.0454799999999995</c:v>
                </c:pt>
                <c:pt idx="2182">
                  <c:v>7.1382490000000134</c:v>
                </c:pt>
                <c:pt idx="2183">
                  <c:v>7.2190950000000003</c:v>
                </c:pt>
                <c:pt idx="2184">
                  <c:v>7.339181</c:v>
                </c:pt>
                <c:pt idx="2185">
                  <c:v>7.3751759999999864</c:v>
                </c:pt>
                <c:pt idx="2186">
                  <c:v>7.3902919999999996</c:v>
                </c:pt>
                <c:pt idx="2187">
                  <c:v>7.4587159999999955</c:v>
                </c:pt>
                <c:pt idx="2188">
                  <c:v>7.4553219999999998</c:v>
                </c:pt>
                <c:pt idx="2189">
                  <c:v>7.4978559999999854</c:v>
                </c:pt>
                <c:pt idx="2190">
                  <c:v>7.5612450000000004</c:v>
                </c:pt>
                <c:pt idx="2191">
                  <c:v>7.5758830000000001</c:v>
                </c:pt>
                <c:pt idx="2192">
                  <c:v>7.6529909999999814</c:v>
                </c:pt>
                <c:pt idx="2193">
                  <c:v>7.7396770000000163</c:v>
                </c:pt>
                <c:pt idx="2194">
                  <c:v>7.7882660000000143</c:v>
                </c:pt>
                <c:pt idx="2195">
                  <c:v>7.8926319999999945</c:v>
                </c:pt>
                <c:pt idx="2196">
                  <c:v>7.9088149999999864</c:v>
                </c:pt>
                <c:pt idx="2197">
                  <c:v>7.9061159999999955</c:v>
                </c:pt>
                <c:pt idx="2198">
                  <c:v>7.9521220000000001</c:v>
                </c:pt>
                <c:pt idx="2199">
                  <c:v>8.0403689999999983</c:v>
                </c:pt>
                <c:pt idx="2200">
                  <c:v>8.0761250000000011</c:v>
                </c:pt>
                <c:pt idx="2201">
                  <c:v>8.1555330000000268</c:v>
                </c:pt>
                <c:pt idx="2202">
                  <c:v>8.1295930000000016</c:v>
                </c:pt>
                <c:pt idx="2203">
                  <c:v>8.2123370000000016</c:v>
                </c:pt>
                <c:pt idx="2204">
                  <c:v>8.2657670000000003</c:v>
                </c:pt>
                <c:pt idx="2205">
                  <c:v>8.287426</c:v>
                </c:pt>
                <c:pt idx="2206">
                  <c:v>8.3233390000000007</c:v>
                </c:pt>
                <c:pt idx="2207">
                  <c:v>8.3508470000000248</c:v>
                </c:pt>
                <c:pt idx="2208">
                  <c:v>8.3233370000000004</c:v>
                </c:pt>
                <c:pt idx="2209">
                  <c:v>8.3584490000000304</c:v>
                </c:pt>
                <c:pt idx="2210">
                  <c:v>8.4396770000000014</c:v>
                </c:pt>
                <c:pt idx="2211">
                  <c:v>8.4099660000000007</c:v>
                </c:pt>
                <c:pt idx="2212">
                  <c:v>8.3984860000000268</c:v>
                </c:pt>
                <c:pt idx="2213">
                  <c:v>8.448325999999998</c:v>
                </c:pt>
                <c:pt idx="2214">
                  <c:v>8.4945880000000002</c:v>
                </c:pt>
                <c:pt idx="2215">
                  <c:v>8.4396770000000014</c:v>
                </c:pt>
                <c:pt idx="2216">
                  <c:v>8.5168460000000028</c:v>
                </c:pt>
                <c:pt idx="2217">
                  <c:v>8.4965210000000013</c:v>
                </c:pt>
                <c:pt idx="2218">
                  <c:v>8.5071609999999982</c:v>
                </c:pt>
                <c:pt idx="2219">
                  <c:v>8.5508260000000007</c:v>
                </c:pt>
                <c:pt idx="2220">
                  <c:v>8.5430470000000014</c:v>
                </c:pt>
                <c:pt idx="2221">
                  <c:v>8.5849480000000007</c:v>
                </c:pt>
                <c:pt idx="2222">
                  <c:v>8.5372189999999986</c:v>
                </c:pt>
                <c:pt idx="2223">
                  <c:v>8.5625110000000006</c:v>
                </c:pt>
                <c:pt idx="2224">
                  <c:v>8.5120020000000007</c:v>
                </c:pt>
                <c:pt idx="2225">
                  <c:v>8.5081289999999985</c:v>
                </c:pt>
                <c:pt idx="2226">
                  <c:v>8.4926550000000027</c:v>
                </c:pt>
                <c:pt idx="2227">
                  <c:v>8.567381000000001</c:v>
                </c:pt>
                <c:pt idx="2228">
                  <c:v>8.6123400000000014</c:v>
                </c:pt>
                <c:pt idx="2229">
                  <c:v>8.6280349999999988</c:v>
                </c:pt>
                <c:pt idx="2230">
                  <c:v>8.6673870000000015</c:v>
                </c:pt>
                <c:pt idx="2231">
                  <c:v>8.6201850000000011</c:v>
                </c:pt>
                <c:pt idx="2232">
                  <c:v>8.6133219999999984</c:v>
                </c:pt>
                <c:pt idx="2233">
                  <c:v>8.6486709999999949</c:v>
                </c:pt>
                <c:pt idx="2234">
                  <c:v>8.5683580000000017</c:v>
                </c:pt>
                <c:pt idx="2235">
                  <c:v>8.5449929999999998</c:v>
                </c:pt>
                <c:pt idx="2236">
                  <c:v>8.5673860000000008</c:v>
                </c:pt>
                <c:pt idx="2237">
                  <c:v>8.5518020000000003</c:v>
                </c:pt>
                <c:pt idx="2238">
                  <c:v>8.5742119999999993</c:v>
                </c:pt>
                <c:pt idx="2239">
                  <c:v>8.5488809999999997</c:v>
                </c:pt>
                <c:pt idx="2240">
                  <c:v>8.4743179999999985</c:v>
                </c:pt>
                <c:pt idx="2241">
                  <c:v>8.5052230000000009</c:v>
                </c:pt>
                <c:pt idx="2242">
                  <c:v>8.4608320000000248</c:v>
                </c:pt>
                <c:pt idx="2243">
                  <c:v>8.427206</c:v>
                </c:pt>
                <c:pt idx="2244">
                  <c:v>8.407095</c:v>
                </c:pt>
                <c:pt idx="2245">
                  <c:v>8.4070930000000015</c:v>
                </c:pt>
                <c:pt idx="2246">
                  <c:v>8.3774930000000047</c:v>
                </c:pt>
                <c:pt idx="2247">
                  <c:v>8.3394490000000268</c:v>
                </c:pt>
                <c:pt idx="2248">
                  <c:v>8.2987509999999993</c:v>
                </c:pt>
                <c:pt idx="2249">
                  <c:v>8.2817729999999994</c:v>
                </c:pt>
                <c:pt idx="2250">
                  <c:v>8.2864860000000267</c:v>
                </c:pt>
                <c:pt idx="2251">
                  <c:v>8.2855420000000048</c:v>
                </c:pt>
                <c:pt idx="2252">
                  <c:v>8.2282339999999987</c:v>
                </c:pt>
                <c:pt idx="2253">
                  <c:v>7.7542090000000004</c:v>
                </c:pt>
                <c:pt idx="2254">
                  <c:v>7.7137890000000002</c:v>
                </c:pt>
                <c:pt idx="2255">
                  <c:v>7.5761700000000003</c:v>
                </c:pt>
                <c:pt idx="2256">
                  <c:v>7.6256029999999955</c:v>
                </c:pt>
                <c:pt idx="2257">
                  <c:v>7.5419330000000002</c:v>
                </c:pt>
                <c:pt idx="2258">
                  <c:v>7.4713130000000163</c:v>
                </c:pt>
                <c:pt idx="2259">
                  <c:v>7.4323700000000024</c:v>
                </c:pt>
                <c:pt idx="2260">
                  <c:v>7.3979229999999854</c:v>
                </c:pt>
                <c:pt idx="2261">
                  <c:v>7.226388</c:v>
                </c:pt>
                <c:pt idx="2262">
                  <c:v>7.1670569999999776</c:v>
                </c:pt>
                <c:pt idx="2263">
                  <c:v>7.1139959999999842</c:v>
                </c:pt>
                <c:pt idx="2264">
                  <c:v>7.0580410000000002</c:v>
                </c:pt>
                <c:pt idx="2265">
                  <c:v>6.9587399999999997</c:v>
                </c:pt>
                <c:pt idx="2266">
                  <c:v>6.8935869999999833</c:v>
                </c:pt>
                <c:pt idx="2267">
                  <c:v>6.7698130000000001</c:v>
                </c:pt>
                <c:pt idx="2268">
                  <c:v>6.6737919999999997</c:v>
                </c:pt>
                <c:pt idx="2269">
                  <c:v>6.5814250000000003</c:v>
                </c:pt>
                <c:pt idx="2270">
                  <c:v>6.511476</c:v>
                </c:pt>
                <c:pt idx="2271">
                  <c:v>6.369364</c:v>
                </c:pt>
                <c:pt idx="2272">
                  <c:v>6.3163270000000002</c:v>
                </c:pt>
                <c:pt idx="2273">
                  <c:v>6.2058</c:v>
                </c:pt>
                <c:pt idx="2274">
                  <c:v>6.1149299999999833</c:v>
                </c:pt>
                <c:pt idx="2275">
                  <c:v>6.0253999999999985</c:v>
                </c:pt>
                <c:pt idx="2276">
                  <c:v>5.9406290000000164</c:v>
                </c:pt>
                <c:pt idx="2277">
                  <c:v>5.8815869999999864</c:v>
                </c:pt>
                <c:pt idx="2278">
                  <c:v>5.8049009999999814</c:v>
                </c:pt>
                <c:pt idx="2279">
                  <c:v>5.7079630000000003</c:v>
                </c:pt>
                <c:pt idx="2280">
                  <c:v>5.6920759999999833</c:v>
                </c:pt>
                <c:pt idx="2281">
                  <c:v>5.5827410000000004</c:v>
                </c:pt>
                <c:pt idx="2282">
                  <c:v>5.5221219999999862</c:v>
                </c:pt>
                <c:pt idx="2283">
                  <c:v>5.3634690000000003</c:v>
                </c:pt>
                <c:pt idx="2284">
                  <c:v>5.321898</c:v>
                </c:pt>
                <c:pt idx="2285">
                  <c:v>5.2336320000000134</c:v>
                </c:pt>
                <c:pt idx="2286">
                  <c:v>5.1336990000000124</c:v>
                </c:pt>
                <c:pt idx="2287">
                  <c:v>5.0685319999999843</c:v>
                </c:pt>
                <c:pt idx="2288">
                  <c:v>4.8785159999999843</c:v>
                </c:pt>
                <c:pt idx="2289">
                  <c:v>4.8898599999999997</c:v>
                </c:pt>
                <c:pt idx="2290">
                  <c:v>4.7803630000000163</c:v>
                </c:pt>
                <c:pt idx="2291">
                  <c:v>4.7345030000000001</c:v>
                </c:pt>
                <c:pt idx="2292">
                  <c:v>4.5803539999999998</c:v>
                </c:pt>
                <c:pt idx="2293">
                  <c:v>4.4720680000000144</c:v>
                </c:pt>
                <c:pt idx="2294">
                  <c:v>4.4014740000000003</c:v>
                </c:pt>
                <c:pt idx="2295">
                  <c:v>4.2784969999999998</c:v>
                </c:pt>
                <c:pt idx="2296">
                  <c:v>4.1468939999999996</c:v>
                </c:pt>
                <c:pt idx="2297">
                  <c:v>4.0611049999999862</c:v>
                </c:pt>
                <c:pt idx="2298">
                  <c:v>4.0011789999999996</c:v>
                </c:pt>
                <c:pt idx="2299">
                  <c:v>3.8360149999999931</c:v>
                </c:pt>
                <c:pt idx="2300">
                  <c:v>3.7864399999999998</c:v>
                </c:pt>
                <c:pt idx="2301">
                  <c:v>3.688348</c:v>
                </c:pt>
                <c:pt idx="2302">
                  <c:v>3.615399</c:v>
                </c:pt>
                <c:pt idx="2303">
                  <c:v>3.4762239999999935</c:v>
                </c:pt>
                <c:pt idx="2304">
                  <c:v>3.3881310000000076</c:v>
                </c:pt>
                <c:pt idx="2305">
                  <c:v>3.3276849999999998</c:v>
                </c:pt>
                <c:pt idx="2306">
                  <c:v>3.2335799999999999</c:v>
                </c:pt>
                <c:pt idx="2307">
                  <c:v>3.1373950000000002</c:v>
                </c:pt>
                <c:pt idx="2308">
                  <c:v>3.0483189999999998</c:v>
                </c:pt>
                <c:pt idx="2309">
                  <c:v>2.969004</c:v>
                </c:pt>
                <c:pt idx="2310">
                  <c:v>2.8312779999999931</c:v>
                </c:pt>
                <c:pt idx="2311">
                  <c:v>2.697425</c:v>
                </c:pt>
                <c:pt idx="2312">
                  <c:v>2.6394729999999935</c:v>
                </c:pt>
                <c:pt idx="2313">
                  <c:v>2.5776719999999997</c:v>
                </c:pt>
                <c:pt idx="2314">
                  <c:v>2.507978</c:v>
                </c:pt>
                <c:pt idx="2315">
                  <c:v>2.3916299999999935</c:v>
                </c:pt>
                <c:pt idx="2316">
                  <c:v>2.2992979999999998</c:v>
                </c:pt>
                <c:pt idx="2317">
                  <c:v>2.1708449999999977</c:v>
                </c:pt>
                <c:pt idx="2318">
                  <c:v>2.0795370000000002</c:v>
                </c:pt>
                <c:pt idx="2319">
                  <c:v>1.9667800000000033</c:v>
                </c:pt>
                <c:pt idx="2320">
                  <c:v>1.8974489999999999</c:v>
                </c:pt>
                <c:pt idx="2321">
                  <c:v>1.7895699999999966</c:v>
                </c:pt>
                <c:pt idx="2322">
                  <c:v>1.69726</c:v>
                </c:pt>
                <c:pt idx="2323">
                  <c:v>1.6268170000000033</c:v>
                </c:pt>
                <c:pt idx="2324">
                  <c:v>1.589097</c:v>
                </c:pt>
                <c:pt idx="2325">
                  <c:v>1.5745830000000001</c:v>
                </c:pt>
                <c:pt idx="2326">
                  <c:v>1.4762899999999999</c:v>
                </c:pt>
                <c:pt idx="2327">
                  <c:v>1.3473379999999999</c:v>
                </c:pt>
                <c:pt idx="2328">
                  <c:v>1.2697029999999998</c:v>
                </c:pt>
                <c:pt idx="2329">
                  <c:v>1.1876819999999999</c:v>
                </c:pt>
                <c:pt idx="2330">
                  <c:v>1.1108289999999998</c:v>
                </c:pt>
                <c:pt idx="2331">
                  <c:v>1.045607</c:v>
                </c:pt>
                <c:pt idx="2332">
                  <c:v>0.96117100000000166</c:v>
                </c:pt>
                <c:pt idx="2333">
                  <c:v>0.886328</c:v>
                </c:pt>
                <c:pt idx="2334">
                  <c:v>0.86517299999999997</c:v>
                </c:pt>
                <c:pt idx="2335">
                  <c:v>0.78850100000000001</c:v>
                </c:pt>
                <c:pt idx="2336">
                  <c:v>0.71695699999999996</c:v>
                </c:pt>
                <c:pt idx="2337">
                  <c:v>0.65402700000000213</c:v>
                </c:pt>
                <c:pt idx="2338">
                  <c:v>0.59082900000000005</c:v>
                </c:pt>
                <c:pt idx="2339">
                  <c:v>0.55542899999999951</c:v>
                </c:pt>
                <c:pt idx="2340">
                  <c:v>0.54072600000000004</c:v>
                </c:pt>
                <c:pt idx="2341">
                  <c:v>0.51200100000000004</c:v>
                </c:pt>
                <c:pt idx="2342">
                  <c:v>0.47394600000000031</c:v>
                </c:pt>
                <c:pt idx="2343">
                  <c:v>0.43360300000000002</c:v>
                </c:pt>
                <c:pt idx="2344">
                  <c:v>0.39275300000000002</c:v>
                </c:pt>
                <c:pt idx="2345">
                  <c:v>0.35657800000000095</c:v>
                </c:pt>
                <c:pt idx="2346">
                  <c:v>0.31232300000000107</c:v>
                </c:pt>
                <c:pt idx="2347">
                  <c:v>0.28086800000000095</c:v>
                </c:pt>
                <c:pt idx="2348">
                  <c:v>0.26616400000000001</c:v>
                </c:pt>
                <c:pt idx="2349">
                  <c:v>0.24555299999999999</c:v>
                </c:pt>
                <c:pt idx="2350">
                  <c:v>0.23601800000000051</c:v>
                </c:pt>
                <c:pt idx="2351">
                  <c:v>0.21992700000000057</c:v>
                </c:pt>
                <c:pt idx="2352">
                  <c:v>0.20258999999999999</c:v>
                </c:pt>
                <c:pt idx="2353">
                  <c:v>0.19517699999999988</c:v>
                </c:pt>
                <c:pt idx="2354">
                  <c:v>0.19640400000000041</c:v>
                </c:pt>
                <c:pt idx="2355">
                  <c:v>0.196154</c:v>
                </c:pt>
                <c:pt idx="2356">
                  <c:v>0.18770700000000057</c:v>
                </c:pt>
                <c:pt idx="2357">
                  <c:v>0.17951900000000057</c:v>
                </c:pt>
                <c:pt idx="2358">
                  <c:v>0.17918600000000001</c:v>
                </c:pt>
                <c:pt idx="2359">
                  <c:v>0.16813700000000001</c:v>
                </c:pt>
                <c:pt idx="2360">
                  <c:v>0.15259700000000057</c:v>
                </c:pt>
                <c:pt idx="2361">
                  <c:v>0.14472599999999999</c:v>
                </c:pt>
                <c:pt idx="2362">
                  <c:v>0.14191300000000057</c:v>
                </c:pt>
                <c:pt idx="2363">
                  <c:v>0.14047000000000001</c:v>
                </c:pt>
                <c:pt idx="2364">
                  <c:v>0.14631500000000044</c:v>
                </c:pt>
                <c:pt idx="2365">
                  <c:v>0.15065999999999999</c:v>
                </c:pt>
                <c:pt idx="2366">
                  <c:v>0.15247300000000041</c:v>
                </c:pt>
                <c:pt idx="2367">
                  <c:v>0.14459200000000041</c:v>
                </c:pt>
                <c:pt idx="2368">
                  <c:v>0.14439099999999999</c:v>
                </c:pt>
                <c:pt idx="2369">
                  <c:v>0.14612800000000001</c:v>
                </c:pt>
                <c:pt idx="2370">
                  <c:v>0.13908999999999999</c:v>
                </c:pt>
                <c:pt idx="2371">
                  <c:v>0.13938200000000001</c:v>
                </c:pt>
                <c:pt idx="2372">
                  <c:v>0.13905799999999999</c:v>
                </c:pt>
                <c:pt idx="2373">
                  <c:v>0.13536100000000001</c:v>
                </c:pt>
                <c:pt idx="2374">
                  <c:v>0.137022</c:v>
                </c:pt>
                <c:pt idx="2375">
                  <c:v>0.13746900000000051</c:v>
                </c:pt>
                <c:pt idx="2376">
                  <c:v>0.129167</c:v>
                </c:pt>
                <c:pt idx="2377">
                  <c:v>0.12604000000000001</c:v>
                </c:pt>
                <c:pt idx="2378">
                  <c:v>0.132851</c:v>
                </c:pt>
                <c:pt idx="2379">
                  <c:v>0.13894500000000057</c:v>
                </c:pt>
                <c:pt idx="2380">
                  <c:v>0.14679200000000051</c:v>
                </c:pt>
                <c:pt idx="2381">
                  <c:v>0.15167900000000001</c:v>
                </c:pt>
                <c:pt idx="2382">
                  <c:v>0.16070999999999999</c:v>
                </c:pt>
                <c:pt idx="2383">
                  <c:v>0.15709300000000057</c:v>
                </c:pt>
                <c:pt idx="2384">
                  <c:v>0.15513500000000024</c:v>
                </c:pt>
                <c:pt idx="2385">
                  <c:v>0.15304100000000057</c:v>
                </c:pt>
                <c:pt idx="2386">
                  <c:v>0.15298800000000057</c:v>
                </c:pt>
                <c:pt idx="2387">
                  <c:v>0.16279500000000041</c:v>
                </c:pt>
                <c:pt idx="2388">
                  <c:v>0.16819600000000001</c:v>
                </c:pt>
                <c:pt idx="2389">
                  <c:v>0.16843000000000041</c:v>
                </c:pt>
                <c:pt idx="2390">
                  <c:v>0.16889999999999999</c:v>
                </c:pt>
                <c:pt idx="2391">
                  <c:v>0.17002200000000001</c:v>
                </c:pt>
                <c:pt idx="2392">
                  <c:v>0.16253100000000001</c:v>
                </c:pt>
                <c:pt idx="2393">
                  <c:v>0.16864599999999999</c:v>
                </c:pt>
                <c:pt idx="2394">
                  <c:v>0.176153</c:v>
                </c:pt>
                <c:pt idx="2395">
                  <c:v>0.1745440000000005</c:v>
                </c:pt>
                <c:pt idx="2396">
                  <c:v>0.17804500000000051</c:v>
                </c:pt>
                <c:pt idx="2397">
                  <c:v>0.18113199999999999</c:v>
                </c:pt>
                <c:pt idx="2398">
                  <c:v>0.20195600000000041</c:v>
                </c:pt>
                <c:pt idx="2399">
                  <c:v>0.21698400000000057</c:v>
                </c:pt>
                <c:pt idx="2400">
                  <c:v>0.22439000000000001</c:v>
                </c:pt>
                <c:pt idx="2401">
                  <c:v>0.24523900000000057</c:v>
                </c:pt>
                <c:pt idx="2402">
                  <c:v>0.2627850000000001</c:v>
                </c:pt>
                <c:pt idx="2403">
                  <c:v>0.26613299999999995</c:v>
                </c:pt>
                <c:pt idx="2404">
                  <c:v>0.26551600000000031</c:v>
                </c:pt>
                <c:pt idx="2405">
                  <c:v>0.267932</c:v>
                </c:pt>
                <c:pt idx="2406">
                  <c:v>0.27930600000000083</c:v>
                </c:pt>
                <c:pt idx="2407">
                  <c:v>0.305755</c:v>
                </c:pt>
                <c:pt idx="2408">
                  <c:v>0.31250400000000095</c:v>
                </c:pt>
                <c:pt idx="2409">
                  <c:v>0.32656600000000108</c:v>
                </c:pt>
                <c:pt idx="2410">
                  <c:v>0.33653900000000031</c:v>
                </c:pt>
                <c:pt idx="2411">
                  <c:v>0.35266500000000001</c:v>
                </c:pt>
                <c:pt idx="2412">
                  <c:v>0.37007900000000032</c:v>
                </c:pt>
                <c:pt idx="2413">
                  <c:v>0.39225100000000002</c:v>
                </c:pt>
                <c:pt idx="2414">
                  <c:v>0.39582100000000137</c:v>
                </c:pt>
                <c:pt idx="2415">
                  <c:v>0.40985500000000002</c:v>
                </c:pt>
                <c:pt idx="2416">
                  <c:v>0.40663099999999996</c:v>
                </c:pt>
                <c:pt idx="2417">
                  <c:v>0.40918900000000002</c:v>
                </c:pt>
                <c:pt idx="2418">
                  <c:v>0.43501600000000096</c:v>
                </c:pt>
                <c:pt idx="2419">
                  <c:v>0.44720800000000005</c:v>
                </c:pt>
                <c:pt idx="2420">
                  <c:v>0.47978800000000038</c:v>
                </c:pt>
                <c:pt idx="2421">
                  <c:v>0.49815800000000032</c:v>
                </c:pt>
                <c:pt idx="2422">
                  <c:v>0.53175799999999951</c:v>
                </c:pt>
                <c:pt idx="2423">
                  <c:v>0.57046599999999958</c:v>
                </c:pt>
                <c:pt idx="2424">
                  <c:v>0.56067900000000215</c:v>
                </c:pt>
                <c:pt idx="2425">
                  <c:v>0.57265600000000005</c:v>
                </c:pt>
                <c:pt idx="2426">
                  <c:v>0.58366799999999786</c:v>
                </c:pt>
                <c:pt idx="2427">
                  <c:v>0.59599800000000003</c:v>
                </c:pt>
                <c:pt idx="2428">
                  <c:v>0.59227199999999958</c:v>
                </c:pt>
                <c:pt idx="2429">
                  <c:v>0.59028099999999772</c:v>
                </c:pt>
                <c:pt idx="2430">
                  <c:v>0.59378699999999784</c:v>
                </c:pt>
                <c:pt idx="2431">
                  <c:v>0.61705800000000166</c:v>
                </c:pt>
                <c:pt idx="2432">
                  <c:v>0.61598399999999998</c:v>
                </c:pt>
                <c:pt idx="2433">
                  <c:v>0.62325200000000003</c:v>
                </c:pt>
                <c:pt idx="2434">
                  <c:v>0.62209499999999995</c:v>
                </c:pt>
                <c:pt idx="2435">
                  <c:v>0.62812100000000215</c:v>
                </c:pt>
                <c:pt idx="2436">
                  <c:v>0.6483550000000019</c:v>
                </c:pt>
                <c:pt idx="2437">
                  <c:v>0.63486799999999999</c:v>
                </c:pt>
                <c:pt idx="2438">
                  <c:v>0.61870899999999995</c:v>
                </c:pt>
                <c:pt idx="2439">
                  <c:v>0.62281799999999998</c:v>
                </c:pt>
                <c:pt idx="2440">
                  <c:v>0.65402700000000213</c:v>
                </c:pt>
                <c:pt idx="2441">
                  <c:v>0.6592890000000019</c:v>
                </c:pt>
                <c:pt idx="2442">
                  <c:v>0.68013299999999821</c:v>
                </c:pt>
                <c:pt idx="2443">
                  <c:v>0.69248699999999785</c:v>
                </c:pt>
                <c:pt idx="2444">
                  <c:v>0.69176400000000005</c:v>
                </c:pt>
                <c:pt idx="2445">
                  <c:v>0.70212399999999997</c:v>
                </c:pt>
                <c:pt idx="2446">
                  <c:v>0.70875999999999995</c:v>
                </c:pt>
                <c:pt idx="2447">
                  <c:v>0.69060200000000005</c:v>
                </c:pt>
                <c:pt idx="2448">
                  <c:v>0.71454600000000001</c:v>
                </c:pt>
                <c:pt idx="2449">
                  <c:v>0.70925499999999997</c:v>
                </c:pt>
                <c:pt idx="2450">
                  <c:v>0.69298000000000004</c:v>
                </c:pt>
                <c:pt idx="2451">
                  <c:v>0.68052800000000002</c:v>
                </c:pt>
                <c:pt idx="2452">
                  <c:v>0.66679700000000286</c:v>
                </c:pt>
                <c:pt idx="2453">
                  <c:v>0.67169400000000368</c:v>
                </c:pt>
                <c:pt idx="2454">
                  <c:v>0.66955200000000004</c:v>
                </c:pt>
                <c:pt idx="2455">
                  <c:v>0.66916399999999998</c:v>
                </c:pt>
                <c:pt idx="2456">
                  <c:v>0.66651400000000005</c:v>
                </c:pt>
                <c:pt idx="2457">
                  <c:v>0.68871700000000002</c:v>
                </c:pt>
                <c:pt idx="2458">
                  <c:v>0.68751899999999833</c:v>
                </c:pt>
                <c:pt idx="2459">
                  <c:v>0.67118699999999998</c:v>
                </c:pt>
                <c:pt idx="2460">
                  <c:v>0.63258599999999998</c:v>
                </c:pt>
                <c:pt idx="2461">
                  <c:v>0.60316999999999998</c:v>
                </c:pt>
                <c:pt idx="2462">
                  <c:v>0.57518899999999951</c:v>
                </c:pt>
                <c:pt idx="2463">
                  <c:v>0.5682829999999981</c:v>
                </c:pt>
                <c:pt idx="2464">
                  <c:v>0.56973700000000005</c:v>
                </c:pt>
                <c:pt idx="2465">
                  <c:v>0.57780000000000065</c:v>
                </c:pt>
                <c:pt idx="2466">
                  <c:v>0.57086300000000001</c:v>
                </c:pt>
                <c:pt idx="2467">
                  <c:v>0.56204799999999999</c:v>
                </c:pt>
                <c:pt idx="2468">
                  <c:v>0.550292</c:v>
                </c:pt>
                <c:pt idx="2469">
                  <c:v>0.54248699999999761</c:v>
                </c:pt>
                <c:pt idx="2470">
                  <c:v>0.54869699999999999</c:v>
                </c:pt>
                <c:pt idx="2471">
                  <c:v>0.53547599999999951</c:v>
                </c:pt>
                <c:pt idx="2472">
                  <c:v>0.5146579999999995</c:v>
                </c:pt>
                <c:pt idx="2473">
                  <c:v>0.501582999999997</c:v>
                </c:pt>
                <c:pt idx="2474">
                  <c:v>0.50321699999999747</c:v>
                </c:pt>
                <c:pt idx="2475">
                  <c:v>0.50170000000000003</c:v>
                </c:pt>
                <c:pt idx="2476">
                  <c:v>0.47711600000000032</c:v>
                </c:pt>
                <c:pt idx="2477">
                  <c:v>0.44762400000000002</c:v>
                </c:pt>
                <c:pt idx="2478">
                  <c:v>0.43653400000000031</c:v>
                </c:pt>
                <c:pt idx="2479">
                  <c:v>0.42468300000000031</c:v>
                </c:pt>
                <c:pt idx="2480">
                  <c:v>0.40852400000000083</c:v>
                </c:pt>
                <c:pt idx="2481">
                  <c:v>0.40404200000000001</c:v>
                </c:pt>
                <c:pt idx="2482">
                  <c:v>0.40226200000000001</c:v>
                </c:pt>
                <c:pt idx="2483">
                  <c:v>0.39193200000000084</c:v>
                </c:pt>
                <c:pt idx="2484">
                  <c:v>0.37851200000000107</c:v>
                </c:pt>
                <c:pt idx="2485">
                  <c:v>0.37184500000000031</c:v>
                </c:pt>
                <c:pt idx="2486">
                  <c:v>0.36721000000000031</c:v>
                </c:pt>
                <c:pt idx="2487">
                  <c:v>0.34432800000000108</c:v>
                </c:pt>
                <c:pt idx="2488">
                  <c:v>0.32740200000000136</c:v>
                </c:pt>
                <c:pt idx="2489">
                  <c:v>0.30057900000000032</c:v>
                </c:pt>
                <c:pt idx="2490">
                  <c:v>0.2770450000000001</c:v>
                </c:pt>
                <c:pt idx="2491">
                  <c:v>0.27216600000000002</c:v>
                </c:pt>
                <c:pt idx="2492">
                  <c:v>0.25059499999999996</c:v>
                </c:pt>
                <c:pt idx="2493">
                  <c:v>0.23304900000000051</c:v>
                </c:pt>
                <c:pt idx="2494">
                  <c:v>0.21455299999999999</c:v>
                </c:pt>
                <c:pt idx="2495">
                  <c:v>0.21502700000000041</c:v>
                </c:pt>
                <c:pt idx="2496">
                  <c:v>0.20531400000000041</c:v>
                </c:pt>
                <c:pt idx="2497">
                  <c:v>0.19601700000000041</c:v>
                </c:pt>
                <c:pt idx="2498">
                  <c:v>0.18891000000000074</c:v>
                </c:pt>
                <c:pt idx="2499">
                  <c:v>0.17794200000000068</c:v>
                </c:pt>
                <c:pt idx="2500">
                  <c:v>0.16778599999999999</c:v>
                </c:pt>
                <c:pt idx="2501">
                  <c:v>0.15429000000000057</c:v>
                </c:pt>
                <c:pt idx="2502">
                  <c:v>0.15263299999999999</c:v>
                </c:pt>
                <c:pt idx="2503">
                  <c:v>0.14425700000000041</c:v>
                </c:pt>
                <c:pt idx="2504">
                  <c:v>0.13700599999999999</c:v>
                </c:pt>
                <c:pt idx="2505">
                  <c:v>0.13176599999999999</c:v>
                </c:pt>
                <c:pt idx="2506">
                  <c:v>0.12625500000000001</c:v>
                </c:pt>
                <c:pt idx="2507">
                  <c:v>0.12364500000000023</c:v>
                </c:pt>
                <c:pt idx="2508">
                  <c:v>0.12275700000000002</c:v>
                </c:pt>
                <c:pt idx="2509">
                  <c:v>0.11536</c:v>
                </c:pt>
                <c:pt idx="2510">
                  <c:v>0.110383</c:v>
                </c:pt>
                <c:pt idx="2511">
                  <c:v>0.103809</c:v>
                </c:pt>
                <c:pt idx="2512">
                  <c:v>9.8513000000000045E-2</c:v>
                </c:pt>
                <c:pt idx="2513">
                  <c:v>9.0894000000000266E-2</c:v>
                </c:pt>
                <c:pt idx="2514">
                  <c:v>8.5464000000000026E-2</c:v>
                </c:pt>
                <c:pt idx="2515">
                  <c:v>7.7784000000000034E-2</c:v>
                </c:pt>
                <c:pt idx="2516">
                  <c:v>7.1096000000000034E-2</c:v>
                </c:pt>
                <c:pt idx="2517">
                  <c:v>6.5722000000000114E-2</c:v>
                </c:pt>
                <c:pt idx="2518">
                  <c:v>5.9991000000000114E-2</c:v>
                </c:pt>
                <c:pt idx="2519">
                  <c:v>5.7516000000000185E-2</c:v>
                </c:pt>
                <c:pt idx="2520">
                  <c:v>5.5418000000000113E-2</c:v>
                </c:pt>
                <c:pt idx="2521">
                  <c:v>5.3969999999999997E-2</c:v>
                </c:pt>
                <c:pt idx="2522">
                  <c:v>5.1172999999999996E-2</c:v>
                </c:pt>
                <c:pt idx="2523">
                  <c:v>4.4271999999999999E-2</c:v>
                </c:pt>
                <c:pt idx="2524">
                  <c:v>4.2601E-2</c:v>
                </c:pt>
                <c:pt idx="2525">
                  <c:v>4.1243999999999975E-2</c:v>
                </c:pt>
                <c:pt idx="2526">
                  <c:v>3.6588000000000002E-2</c:v>
                </c:pt>
                <c:pt idx="2527">
                  <c:v>3.3796E-2</c:v>
                </c:pt>
                <c:pt idx="2528">
                  <c:v>3.0192E-2</c:v>
                </c:pt>
                <c:pt idx="2529">
                  <c:v>2.8997999999999999E-2</c:v>
                </c:pt>
                <c:pt idx="2530">
                  <c:v>2.7507000000000052E-2</c:v>
                </c:pt>
                <c:pt idx="2531">
                  <c:v>7.3427999999999993E-2</c:v>
                </c:pt>
                <c:pt idx="2532">
                  <c:v>5.7521000000000003E-2</c:v>
                </c:pt>
                <c:pt idx="2533">
                  <c:v>4.5747000000000003E-2</c:v>
                </c:pt>
                <c:pt idx="2534">
                  <c:v>4.1972000000000002E-2</c:v>
                </c:pt>
                <c:pt idx="2535">
                  <c:v>3.7808000000000092E-2</c:v>
                </c:pt>
                <c:pt idx="2536">
                  <c:v>3.5557999999999999E-2</c:v>
                </c:pt>
                <c:pt idx="2537">
                  <c:v>3.2070000000000105E-2</c:v>
                </c:pt>
                <c:pt idx="2538">
                  <c:v>2.9791999999999999E-2</c:v>
                </c:pt>
                <c:pt idx="2539">
                  <c:v>2.6995000000000002E-2</c:v>
                </c:pt>
                <c:pt idx="2540">
                  <c:v>2.5565000000000001E-2</c:v>
                </c:pt>
                <c:pt idx="2541">
                  <c:v>2.4584999999999989E-2</c:v>
                </c:pt>
                <c:pt idx="2542">
                  <c:v>2.4225999999999998E-2</c:v>
                </c:pt>
                <c:pt idx="2543">
                  <c:v>2.4574000000000002E-2</c:v>
                </c:pt>
                <c:pt idx="2544">
                  <c:v>2.3957999999999997E-2</c:v>
                </c:pt>
                <c:pt idx="2545">
                  <c:v>2.3634000000000002E-2</c:v>
                </c:pt>
                <c:pt idx="2546">
                  <c:v>2.3155999999999993E-2</c:v>
                </c:pt>
                <c:pt idx="2547">
                  <c:v>2.2945000000000052E-2</c:v>
                </c:pt>
                <c:pt idx="2548">
                  <c:v>2.2646000000000052E-2</c:v>
                </c:pt>
                <c:pt idx="2549">
                  <c:v>2.2159999999999999E-2</c:v>
                </c:pt>
                <c:pt idx="2550">
                  <c:v>2.1753000000000002E-2</c:v>
                </c:pt>
                <c:pt idx="2551">
                  <c:v>2.0551E-2</c:v>
                </c:pt>
                <c:pt idx="2552">
                  <c:v>2.0616000000000002E-2</c:v>
                </c:pt>
                <c:pt idx="2553">
                  <c:v>2.030100000000001E-2</c:v>
                </c:pt>
                <c:pt idx="2554">
                  <c:v>1.9760000000000069E-2</c:v>
                </c:pt>
                <c:pt idx="2555">
                  <c:v>1.9706000000000057E-2</c:v>
                </c:pt>
                <c:pt idx="2556">
                  <c:v>1.9167000000000003E-2</c:v>
                </c:pt>
                <c:pt idx="2557">
                  <c:v>1.8279E-2</c:v>
                </c:pt>
                <c:pt idx="2558">
                  <c:v>1.8567000000000021E-2</c:v>
                </c:pt>
                <c:pt idx="2559">
                  <c:v>1.7874999999999999E-2</c:v>
                </c:pt>
                <c:pt idx="2560">
                  <c:v>1.7430000000000001E-2</c:v>
                </c:pt>
                <c:pt idx="2561">
                  <c:v>1.7239999999999998E-2</c:v>
                </c:pt>
                <c:pt idx="2562">
                  <c:v>1.6924000000000054E-2</c:v>
                </c:pt>
                <c:pt idx="2563">
                  <c:v>1.6431999999999999E-2</c:v>
                </c:pt>
                <c:pt idx="2564">
                  <c:v>1.6463000000000051E-2</c:v>
                </c:pt>
                <c:pt idx="2565">
                  <c:v>1.5827000000000001E-2</c:v>
                </c:pt>
                <c:pt idx="2566">
                  <c:v>1.6223000000000001E-2</c:v>
                </c:pt>
                <c:pt idx="2567">
                  <c:v>1.6514999999999998E-2</c:v>
                </c:pt>
                <c:pt idx="2568">
                  <c:v>1.6264000000000021E-2</c:v>
                </c:pt>
                <c:pt idx="2569">
                  <c:v>1.5247000000000005E-2</c:v>
                </c:pt>
                <c:pt idx="2570">
                  <c:v>1.5495E-2</c:v>
                </c:pt>
                <c:pt idx="2571">
                  <c:v>1.5775000000000001E-2</c:v>
                </c:pt>
                <c:pt idx="2572">
                  <c:v>1.6181000000000053E-2</c:v>
                </c:pt>
                <c:pt idx="2573">
                  <c:v>1.6629999999999999E-2</c:v>
                </c:pt>
                <c:pt idx="2574">
                  <c:v>1.6296000000000001E-2</c:v>
                </c:pt>
                <c:pt idx="2575">
                  <c:v>1.5495E-2</c:v>
                </c:pt>
                <c:pt idx="2576">
                  <c:v>1.4619999999999998E-2</c:v>
                </c:pt>
                <c:pt idx="2577">
                  <c:v>1.4027E-2</c:v>
                </c:pt>
                <c:pt idx="2578">
                  <c:v>1.3894999999999999E-2</c:v>
                </c:pt>
                <c:pt idx="2579">
                  <c:v>1.3894999999999999E-2</c:v>
                </c:pt>
                <c:pt idx="2580">
                  <c:v>1.3712999999999999E-2</c:v>
                </c:pt>
                <c:pt idx="2581">
                  <c:v>1.3398999999999998E-2</c:v>
                </c:pt>
                <c:pt idx="2582">
                  <c:v>1.3218000000000001E-2</c:v>
                </c:pt>
                <c:pt idx="2583">
                  <c:v>1.3037E-2</c:v>
                </c:pt>
                <c:pt idx="2584">
                  <c:v>1.3662000000000039E-2</c:v>
                </c:pt>
                <c:pt idx="2585">
                  <c:v>1.3530000000000007E-2</c:v>
                </c:pt>
                <c:pt idx="2586">
                  <c:v>1.3167000000000003E-2</c:v>
                </c:pt>
                <c:pt idx="2587">
                  <c:v>1.3157E-2</c:v>
                </c:pt>
                <c:pt idx="2588">
                  <c:v>1.3027E-2</c:v>
                </c:pt>
                <c:pt idx="2589">
                  <c:v>1.2515999999999998E-2</c:v>
                </c:pt>
                <c:pt idx="2590">
                  <c:v>1.2506000000000001E-2</c:v>
                </c:pt>
                <c:pt idx="2591">
                  <c:v>1.3157E-2</c:v>
                </c:pt>
                <c:pt idx="2592">
                  <c:v>1.2815999999999998E-2</c:v>
                </c:pt>
                <c:pt idx="2593">
                  <c:v>1.2997E-2</c:v>
                </c:pt>
                <c:pt idx="2594">
                  <c:v>1.2566000000000001E-2</c:v>
                </c:pt>
                <c:pt idx="2595">
                  <c:v>1.2296999999999966E-2</c:v>
                </c:pt>
                <c:pt idx="2596">
                  <c:v>1.2546000000000003E-2</c:v>
                </c:pt>
                <c:pt idx="2597">
                  <c:v>1.3207999999999999E-2</c:v>
                </c:pt>
                <c:pt idx="2598">
                  <c:v>1.3379E-2</c:v>
                </c:pt>
                <c:pt idx="2599">
                  <c:v>1.4016999999999962E-2</c:v>
                </c:pt>
                <c:pt idx="2600">
                  <c:v>1.4098999999999957E-2</c:v>
                </c:pt>
                <c:pt idx="2601">
                  <c:v>1.4088E-2</c:v>
                </c:pt>
                <c:pt idx="2602">
                  <c:v>1.3925999999999999E-2</c:v>
                </c:pt>
                <c:pt idx="2603">
                  <c:v>1.3986999999999999E-2</c:v>
                </c:pt>
                <c:pt idx="2604">
                  <c:v>1.4251E-2</c:v>
                </c:pt>
                <c:pt idx="2605">
                  <c:v>1.4230999999999994E-2</c:v>
                </c:pt>
                <c:pt idx="2606">
                  <c:v>1.3651999999999999E-2</c:v>
                </c:pt>
                <c:pt idx="2607">
                  <c:v>1.3834000000000001E-2</c:v>
                </c:pt>
                <c:pt idx="2608">
                  <c:v>1.4475999999999998E-2</c:v>
                </c:pt>
                <c:pt idx="2609">
                  <c:v>1.3682000000000036E-2</c:v>
                </c:pt>
                <c:pt idx="2610">
                  <c:v>1.3379E-2</c:v>
                </c:pt>
                <c:pt idx="2611">
                  <c:v>1.5247000000000005E-2</c:v>
                </c:pt>
                <c:pt idx="2612">
                  <c:v>1.503E-2</c:v>
                </c:pt>
                <c:pt idx="2613">
                  <c:v>1.4969000000000001E-2</c:v>
                </c:pt>
                <c:pt idx="2614">
                  <c:v>1.5433000000000001E-2</c:v>
                </c:pt>
                <c:pt idx="2615">
                  <c:v>1.4383999999999999E-2</c:v>
                </c:pt>
                <c:pt idx="2616">
                  <c:v>1.503E-2</c:v>
                </c:pt>
                <c:pt idx="2617">
                  <c:v>1.4957999999999996E-2</c:v>
                </c:pt>
                <c:pt idx="2618">
                  <c:v>1.5247000000000005E-2</c:v>
                </c:pt>
                <c:pt idx="2619">
                  <c:v>1.5092000000000001E-2</c:v>
                </c:pt>
                <c:pt idx="2620">
                  <c:v>1.5195E-2</c:v>
                </c:pt>
                <c:pt idx="2621">
                  <c:v>1.5723000000000001E-2</c:v>
                </c:pt>
                <c:pt idx="2622">
                  <c:v>1.6746000000000021E-2</c:v>
                </c:pt>
                <c:pt idx="2623">
                  <c:v>1.7072E-2</c:v>
                </c:pt>
                <c:pt idx="2624">
                  <c:v>1.7103E-2</c:v>
                </c:pt>
                <c:pt idx="2625">
                  <c:v>1.6872000000000005E-2</c:v>
                </c:pt>
                <c:pt idx="2626">
                  <c:v>1.6619999999999999E-2</c:v>
                </c:pt>
                <c:pt idx="2627">
                  <c:v>1.696600000000005E-2</c:v>
                </c:pt>
                <c:pt idx="2628">
                  <c:v>1.7040000000000003E-2</c:v>
                </c:pt>
                <c:pt idx="2629">
                  <c:v>1.6629999999999999E-2</c:v>
                </c:pt>
                <c:pt idx="2630">
                  <c:v>1.6704000000000052E-2</c:v>
                </c:pt>
                <c:pt idx="2631">
                  <c:v>1.7145000000000001E-2</c:v>
                </c:pt>
                <c:pt idx="2632">
                  <c:v>1.7631000000000001E-2</c:v>
                </c:pt>
                <c:pt idx="2633">
                  <c:v>1.7853999999999998E-2</c:v>
                </c:pt>
                <c:pt idx="2634">
                  <c:v>1.813E-2</c:v>
                </c:pt>
                <c:pt idx="2635">
                  <c:v>1.7683999999999998E-2</c:v>
                </c:pt>
                <c:pt idx="2636">
                  <c:v>1.7367E-2</c:v>
                </c:pt>
                <c:pt idx="2637">
                  <c:v>1.7281999999999999E-2</c:v>
                </c:pt>
                <c:pt idx="2638">
                  <c:v>1.6882000000000057E-2</c:v>
                </c:pt>
                <c:pt idx="2639">
                  <c:v>1.7040000000000003E-2</c:v>
                </c:pt>
                <c:pt idx="2640">
                  <c:v>1.7135000000000001E-2</c:v>
                </c:pt>
                <c:pt idx="2641">
                  <c:v>1.7377E-2</c:v>
                </c:pt>
                <c:pt idx="2642">
                  <c:v>1.8269000000000001E-2</c:v>
                </c:pt>
                <c:pt idx="2643">
                  <c:v>1.8813000000000003E-2</c:v>
                </c:pt>
                <c:pt idx="2644">
                  <c:v>1.8279E-2</c:v>
                </c:pt>
                <c:pt idx="2645">
                  <c:v>1.8204999999999999E-2</c:v>
                </c:pt>
                <c:pt idx="2646">
                  <c:v>1.8151E-2</c:v>
                </c:pt>
                <c:pt idx="2647">
                  <c:v>1.8610000000000005E-2</c:v>
                </c:pt>
                <c:pt idx="2648">
                  <c:v>1.9275E-2</c:v>
                </c:pt>
                <c:pt idx="2649">
                  <c:v>2.0149E-2</c:v>
                </c:pt>
                <c:pt idx="2650">
                  <c:v>2.0041000000000052E-2</c:v>
                </c:pt>
                <c:pt idx="2651">
                  <c:v>2.0181999999999999E-2</c:v>
                </c:pt>
                <c:pt idx="2652">
                  <c:v>1.9317999999999998E-2</c:v>
                </c:pt>
                <c:pt idx="2653">
                  <c:v>1.9922000000000061E-2</c:v>
                </c:pt>
                <c:pt idx="2654">
                  <c:v>2.0063000000000001E-2</c:v>
                </c:pt>
                <c:pt idx="2655">
                  <c:v>1.9435999999999998E-2</c:v>
                </c:pt>
                <c:pt idx="2656">
                  <c:v>2.0834000000000012E-2</c:v>
                </c:pt>
                <c:pt idx="2657">
                  <c:v>2.1085000000000079E-2</c:v>
                </c:pt>
                <c:pt idx="2658">
                  <c:v>2.138E-2</c:v>
                </c:pt>
                <c:pt idx="2659">
                  <c:v>2.0954E-2</c:v>
                </c:pt>
                <c:pt idx="2660">
                  <c:v>2.1413000000000012E-2</c:v>
                </c:pt>
                <c:pt idx="2661">
                  <c:v>2.2094000000000006E-2</c:v>
                </c:pt>
                <c:pt idx="2662">
                  <c:v>2.229300000000008E-2</c:v>
                </c:pt>
                <c:pt idx="2663">
                  <c:v>2.3701E-2</c:v>
                </c:pt>
                <c:pt idx="2664">
                  <c:v>2.4294E-2</c:v>
                </c:pt>
                <c:pt idx="2665">
                  <c:v>2.3657000000000001E-2</c:v>
                </c:pt>
                <c:pt idx="2666">
                  <c:v>2.4081000000000012E-2</c:v>
                </c:pt>
                <c:pt idx="2667">
                  <c:v>2.4574000000000002E-2</c:v>
                </c:pt>
                <c:pt idx="2668">
                  <c:v>2.5068E-2</c:v>
                </c:pt>
                <c:pt idx="2669">
                  <c:v>2.5294000000000001E-2</c:v>
                </c:pt>
                <c:pt idx="2670">
                  <c:v>2.5418E-2</c:v>
                </c:pt>
                <c:pt idx="2671">
                  <c:v>2.6927000000000006E-2</c:v>
                </c:pt>
                <c:pt idx="2672">
                  <c:v>2.6290000000000011E-2</c:v>
                </c:pt>
                <c:pt idx="2673">
                  <c:v>2.6107999999999999E-2</c:v>
                </c:pt>
                <c:pt idx="2674">
                  <c:v>2.6893000000000087E-2</c:v>
                </c:pt>
                <c:pt idx="2675">
                  <c:v>3.010500000000001E-2</c:v>
                </c:pt>
                <c:pt idx="2676">
                  <c:v>3.0734000000000001E-2</c:v>
                </c:pt>
                <c:pt idx="2677">
                  <c:v>3.0967999999999999E-2</c:v>
                </c:pt>
                <c:pt idx="2678">
                  <c:v>3.3295999999999999E-2</c:v>
                </c:pt>
                <c:pt idx="2679">
                  <c:v>3.4686000000000002E-2</c:v>
                </c:pt>
                <c:pt idx="2680">
                  <c:v>4.6022E-2</c:v>
                </c:pt>
                <c:pt idx="2681">
                  <c:v>4.1431000000000003E-2</c:v>
                </c:pt>
                <c:pt idx="2682">
                  <c:v>4.1099000000000004E-2</c:v>
                </c:pt>
                <c:pt idx="2683">
                  <c:v>4.1062000000000022E-2</c:v>
                </c:pt>
                <c:pt idx="2684">
                  <c:v>4.5784000000000033E-2</c:v>
                </c:pt>
                <c:pt idx="2685">
                  <c:v>5.2868000000000033E-2</c:v>
                </c:pt>
                <c:pt idx="2686">
                  <c:v>5.8068000000000022E-2</c:v>
                </c:pt>
                <c:pt idx="2687">
                  <c:v>5.8395000000000023E-2</c:v>
                </c:pt>
                <c:pt idx="2688">
                  <c:v>5.7977000000000022E-2</c:v>
                </c:pt>
                <c:pt idx="2689">
                  <c:v>6.0792000000000276E-2</c:v>
                </c:pt>
                <c:pt idx="2690">
                  <c:v>6.4041000000000001E-2</c:v>
                </c:pt>
                <c:pt idx="2691">
                  <c:v>7.0408999999999999E-2</c:v>
                </c:pt>
                <c:pt idx="2692">
                  <c:v>7.3958999999999997E-2</c:v>
                </c:pt>
                <c:pt idx="2693">
                  <c:v>7.5758000000000034E-2</c:v>
                </c:pt>
                <c:pt idx="2694">
                  <c:v>7.6990000000000003E-2</c:v>
                </c:pt>
                <c:pt idx="2695">
                  <c:v>7.8499000000000013E-2</c:v>
                </c:pt>
                <c:pt idx="2696">
                  <c:v>8.6011000000000004E-2</c:v>
                </c:pt>
                <c:pt idx="2697">
                  <c:v>9.0685000000000043E-2</c:v>
                </c:pt>
                <c:pt idx="2698">
                  <c:v>9.215300000000004E-2</c:v>
                </c:pt>
                <c:pt idx="2699">
                  <c:v>9.4675000000000342E-2</c:v>
                </c:pt>
                <c:pt idx="2700">
                  <c:v>9.5173000000000021E-2</c:v>
                </c:pt>
                <c:pt idx="2701">
                  <c:v>9.8110000000000044E-2</c:v>
                </c:pt>
                <c:pt idx="2702">
                  <c:v>9.9727000000000385E-2</c:v>
                </c:pt>
                <c:pt idx="2703">
                  <c:v>9.7895000000000065E-2</c:v>
                </c:pt>
                <c:pt idx="2704">
                  <c:v>9.7196000000000005E-2</c:v>
                </c:pt>
                <c:pt idx="2705">
                  <c:v>0.10342300000000021</c:v>
                </c:pt>
                <c:pt idx="2706">
                  <c:v>0.10356700000000002</c:v>
                </c:pt>
                <c:pt idx="2707">
                  <c:v>0.11081100000000001</c:v>
                </c:pt>
                <c:pt idx="2708">
                  <c:v>0.12264200000000021</c:v>
                </c:pt>
                <c:pt idx="2709">
                  <c:v>0.141071</c:v>
                </c:pt>
                <c:pt idx="2710">
                  <c:v>0.15669400000000044</c:v>
                </c:pt>
                <c:pt idx="2711">
                  <c:v>0.16392699999999999</c:v>
                </c:pt>
                <c:pt idx="2712">
                  <c:v>0.15863300000000041</c:v>
                </c:pt>
                <c:pt idx="2713">
                  <c:v>0.15637599999999999</c:v>
                </c:pt>
                <c:pt idx="2714">
                  <c:v>0.15809700000000063</c:v>
                </c:pt>
                <c:pt idx="2715">
                  <c:v>0.14754900000000057</c:v>
                </c:pt>
                <c:pt idx="2716">
                  <c:v>0.13634499999999999</c:v>
                </c:pt>
                <c:pt idx="2717">
                  <c:v>0.13566999999999999</c:v>
                </c:pt>
                <c:pt idx="2718">
                  <c:v>0.13897000000000001</c:v>
                </c:pt>
                <c:pt idx="2719">
                  <c:v>0.14304200000000045</c:v>
                </c:pt>
                <c:pt idx="2720">
                  <c:v>0.15153100000000044</c:v>
                </c:pt>
                <c:pt idx="2721">
                  <c:v>0.14967900000000001</c:v>
                </c:pt>
                <c:pt idx="2722">
                  <c:v>0.15204400000000057</c:v>
                </c:pt>
                <c:pt idx="2723">
                  <c:v>0.15535599999999999</c:v>
                </c:pt>
                <c:pt idx="2724">
                  <c:v>0.15512899999999999</c:v>
                </c:pt>
                <c:pt idx="2725">
                  <c:v>0.15579500000000068</c:v>
                </c:pt>
                <c:pt idx="2726">
                  <c:v>0.15491900000000086</c:v>
                </c:pt>
                <c:pt idx="2727">
                  <c:v>0.14783299999999999</c:v>
                </c:pt>
                <c:pt idx="2728">
                  <c:v>0.14776600000000051</c:v>
                </c:pt>
                <c:pt idx="2729">
                  <c:v>0.14981400000000045</c:v>
                </c:pt>
                <c:pt idx="2730">
                  <c:v>0.15338800000000041</c:v>
                </c:pt>
                <c:pt idx="2731">
                  <c:v>0.15163299999999999</c:v>
                </c:pt>
                <c:pt idx="2732">
                  <c:v>0.15037300000000001</c:v>
                </c:pt>
                <c:pt idx="2733">
                  <c:v>0.14922299999999999</c:v>
                </c:pt>
                <c:pt idx="2734">
                  <c:v>0.15479600000000068</c:v>
                </c:pt>
                <c:pt idx="2735">
                  <c:v>0.15356100000000045</c:v>
                </c:pt>
                <c:pt idx="2736">
                  <c:v>0.15141100000000068</c:v>
                </c:pt>
                <c:pt idx="2737">
                  <c:v>0.17343900000000056</c:v>
                </c:pt>
                <c:pt idx="2738">
                  <c:v>0.18340000000000051</c:v>
                </c:pt>
                <c:pt idx="2739">
                  <c:v>0.18977800000000045</c:v>
                </c:pt>
                <c:pt idx="2740">
                  <c:v>0.19662099999999988</c:v>
                </c:pt>
                <c:pt idx="2741">
                  <c:v>0.18396000000000057</c:v>
                </c:pt>
                <c:pt idx="2742">
                  <c:v>0.17031800000000041</c:v>
                </c:pt>
                <c:pt idx="2743">
                  <c:v>0.15868699999999999</c:v>
                </c:pt>
                <c:pt idx="2744">
                  <c:v>0.16186900000000001</c:v>
                </c:pt>
                <c:pt idx="2745">
                  <c:v>0.16444600000000051</c:v>
                </c:pt>
                <c:pt idx="2746">
                  <c:v>0.16361300000000001</c:v>
                </c:pt>
                <c:pt idx="2747">
                  <c:v>0.16928399999999999</c:v>
                </c:pt>
                <c:pt idx="2748">
                  <c:v>0.17052899999999999</c:v>
                </c:pt>
                <c:pt idx="2749">
                  <c:v>0.17777799999999999</c:v>
                </c:pt>
                <c:pt idx="2750">
                  <c:v>0.18373200000000051</c:v>
                </c:pt>
                <c:pt idx="2751">
                  <c:v>0.19542699999999999</c:v>
                </c:pt>
                <c:pt idx="2752">
                  <c:v>0.19691000000000045</c:v>
                </c:pt>
                <c:pt idx="2753">
                  <c:v>0.194525</c:v>
                </c:pt>
                <c:pt idx="2754">
                  <c:v>0.19773399999999999</c:v>
                </c:pt>
                <c:pt idx="2755">
                  <c:v>0.190057</c:v>
                </c:pt>
                <c:pt idx="2756">
                  <c:v>0.18224500000000068</c:v>
                </c:pt>
                <c:pt idx="2757">
                  <c:v>0.17725700000000041</c:v>
                </c:pt>
                <c:pt idx="2758">
                  <c:v>0.17671800000000054</c:v>
                </c:pt>
                <c:pt idx="2759">
                  <c:v>0.171185</c:v>
                </c:pt>
                <c:pt idx="2760">
                  <c:v>0.17105000000000001</c:v>
                </c:pt>
                <c:pt idx="2761">
                  <c:v>0.17540700000000051</c:v>
                </c:pt>
                <c:pt idx="2762">
                  <c:v>0.17077999999999999</c:v>
                </c:pt>
                <c:pt idx="2763">
                  <c:v>0.16492899999999999</c:v>
                </c:pt>
                <c:pt idx="2764">
                  <c:v>0.16918800000000001</c:v>
                </c:pt>
                <c:pt idx="2765">
                  <c:v>0.16440900000000044</c:v>
                </c:pt>
                <c:pt idx="2766">
                  <c:v>0.161887</c:v>
                </c:pt>
                <c:pt idx="2767">
                  <c:v>0.16644300000000051</c:v>
                </c:pt>
                <c:pt idx="2768">
                  <c:v>0.163853</c:v>
                </c:pt>
                <c:pt idx="2769">
                  <c:v>0.16563700000000001</c:v>
                </c:pt>
                <c:pt idx="2770">
                  <c:v>0.16425999999999999</c:v>
                </c:pt>
                <c:pt idx="2771">
                  <c:v>0.15841800000000086</c:v>
                </c:pt>
                <c:pt idx="2772">
                  <c:v>0.14957699999999999</c:v>
                </c:pt>
                <c:pt idx="2773">
                  <c:v>0.14736600000000041</c:v>
                </c:pt>
                <c:pt idx="2774">
                  <c:v>0.14903800000000045</c:v>
                </c:pt>
                <c:pt idx="2775">
                  <c:v>0.14215700000000001</c:v>
                </c:pt>
                <c:pt idx="2776">
                  <c:v>0.14217299999999997</c:v>
                </c:pt>
                <c:pt idx="2777">
                  <c:v>0.14469699999999999</c:v>
                </c:pt>
                <c:pt idx="2778">
                  <c:v>0.14860200000000001</c:v>
                </c:pt>
                <c:pt idx="2779">
                  <c:v>0.14835000000000001</c:v>
                </c:pt>
                <c:pt idx="2780">
                  <c:v>0.14698400000000045</c:v>
                </c:pt>
                <c:pt idx="2781">
                  <c:v>0.14706700000000045</c:v>
                </c:pt>
                <c:pt idx="2782">
                  <c:v>0.14558199999999999</c:v>
                </c:pt>
                <c:pt idx="2783">
                  <c:v>0.14499200000000056</c:v>
                </c:pt>
                <c:pt idx="2784">
                  <c:v>0.14908900000000044</c:v>
                </c:pt>
                <c:pt idx="2785">
                  <c:v>0.14450199999999999</c:v>
                </c:pt>
                <c:pt idx="2786">
                  <c:v>0.14627299999999999</c:v>
                </c:pt>
                <c:pt idx="2787">
                  <c:v>0.14558199999999999</c:v>
                </c:pt>
                <c:pt idx="2788">
                  <c:v>0.14247799999999999</c:v>
                </c:pt>
                <c:pt idx="2789">
                  <c:v>0.14100699999999999</c:v>
                </c:pt>
                <c:pt idx="2790">
                  <c:v>0.13814100000000001</c:v>
                </c:pt>
                <c:pt idx="2791">
                  <c:v>0.12954199999999999</c:v>
                </c:pt>
                <c:pt idx="2792">
                  <c:v>0.12798300000000001</c:v>
                </c:pt>
                <c:pt idx="2793">
                  <c:v>0.121618</c:v>
                </c:pt>
                <c:pt idx="2794">
                  <c:v>0.11816800000000002</c:v>
                </c:pt>
                <c:pt idx="2795">
                  <c:v>0.113386</c:v>
                </c:pt>
                <c:pt idx="2796">
                  <c:v>0.10842100000000023</c:v>
                </c:pt>
                <c:pt idx="2797">
                  <c:v>0.10392800000000002</c:v>
                </c:pt>
                <c:pt idx="2798">
                  <c:v>0.10317800000000002</c:v>
                </c:pt>
                <c:pt idx="2799">
                  <c:v>9.7324000000000008E-2</c:v>
                </c:pt>
                <c:pt idx="2800">
                  <c:v>8.8771000000000044E-2</c:v>
                </c:pt>
                <c:pt idx="2801">
                  <c:v>7.9380000000000228E-2</c:v>
                </c:pt>
                <c:pt idx="2802">
                  <c:v>7.2817000000000243E-2</c:v>
                </c:pt>
                <c:pt idx="2803">
                  <c:v>6.9090000000000124E-2</c:v>
                </c:pt>
                <c:pt idx="2804">
                  <c:v>6.0503000000000022E-2</c:v>
                </c:pt>
                <c:pt idx="2805">
                  <c:v>5.4322000000000217E-2</c:v>
                </c:pt>
                <c:pt idx="2806">
                  <c:v>5.2292000000000123E-2</c:v>
                </c:pt>
                <c:pt idx="2807">
                  <c:v>5.0683000000000013E-2</c:v>
                </c:pt>
                <c:pt idx="2808">
                  <c:v>4.7958000000000001E-2</c:v>
                </c:pt>
                <c:pt idx="2809">
                  <c:v>7.3138000000000009E-2</c:v>
                </c:pt>
                <c:pt idx="2810">
                  <c:v>5.4296000000000157E-2</c:v>
                </c:pt>
                <c:pt idx="2811">
                  <c:v>4.2576000000000003E-2</c:v>
                </c:pt>
                <c:pt idx="2812">
                  <c:v>3.5193000000000002E-2</c:v>
                </c:pt>
                <c:pt idx="2813">
                  <c:v>3.108300000000009E-2</c:v>
                </c:pt>
                <c:pt idx="2814">
                  <c:v>2.7500000000000011E-2</c:v>
                </c:pt>
                <c:pt idx="2815">
                  <c:v>2.496E-2</c:v>
                </c:pt>
                <c:pt idx="2816">
                  <c:v>2.3618E-2</c:v>
                </c:pt>
                <c:pt idx="2817">
                  <c:v>2.2785000000000052E-2</c:v>
                </c:pt>
                <c:pt idx="2818">
                  <c:v>2.181500000000007E-2</c:v>
                </c:pt>
                <c:pt idx="2819">
                  <c:v>2.1146999999999999E-2</c:v>
                </c:pt>
                <c:pt idx="2820">
                  <c:v>1.9996000000000003E-2</c:v>
                </c:pt>
                <c:pt idx="2821">
                  <c:v>1.7694999999999999E-2</c:v>
                </c:pt>
                <c:pt idx="2822">
                  <c:v>1.7325E-2</c:v>
                </c:pt>
                <c:pt idx="2823">
                  <c:v>1.6036999999999999E-2</c:v>
                </c:pt>
                <c:pt idx="2824">
                  <c:v>1.5663000000000003E-2</c:v>
                </c:pt>
                <c:pt idx="2825">
                  <c:v>1.4930000000000001E-2</c:v>
                </c:pt>
                <c:pt idx="2826">
                  <c:v>1.4438999999999961E-2</c:v>
                </c:pt>
                <c:pt idx="2827">
                  <c:v>1.3776999999999999E-2</c:v>
                </c:pt>
                <c:pt idx="2828">
                  <c:v>1.3494000000000001E-2</c:v>
                </c:pt>
                <c:pt idx="2829">
                  <c:v>1.3292999999999999E-2</c:v>
                </c:pt>
                <c:pt idx="2830">
                  <c:v>1.2871E-2</c:v>
                </c:pt>
                <c:pt idx="2831">
                  <c:v>1.2452E-2</c:v>
                </c:pt>
                <c:pt idx="2832">
                  <c:v>1.2761000000000003E-2</c:v>
                </c:pt>
                <c:pt idx="2833">
                  <c:v>1.2881000000000005E-2</c:v>
                </c:pt>
                <c:pt idx="2834">
                  <c:v>1.2971E-2</c:v>
                </c:pt>
                <c:pt idx="2835">
                  <c:v>1.2671E-2</c:v>
                </c:pt>
                <c:pt idx="2836">
                  <c:v>1.2182999999999998E-2</c:v>
                </c:pt>
                <c:pt idx="2837">
                  <c:v>1.1325999999999999E-2</c:v>
                </c:pt>
                <c:pt idx="2838">
                  <c:v>1.0994E-2</c:v>
                </c:pt>
                <c:pt idx="2839">
                  <c:v>1.0829E-2</c:v>
                </c:pt>
                <c:pt idx="2840">
                  <c:v>1.0489999999999998E-2</c:v>
                </c:pt>
                <c:pt idx="2841">
                  <c:v>1.0316000000000001E-2</c:v>
                </c:pt>
                <c:pt idx="2842">
                  <c:v>1.0277E-2</c:v>
                </c:pt>
                <c:pt idx="2843">
                  <c:v>1.0095E-2</c:v>
                </c:pt>
                <c:pt idx="2844">
                  <c:v>1.0364000000000003E-2</c:v>
                </c:pt>
                <c:pt idx="2845">
                  <c:v>1.0557E-2</c:v>
                </c:pt>
                <c:pt idx="2846">
                  <c:v>1.0557E-2</c:v>
                </c:pt>
                <c:pt idx="2847">
                  <c:v>1.0028E-2</c:v>
                </c:pt>
                <c:pt idx="2848">
                  <c:v>9.6360000000000005E-3</c:v>
                </c:pt>
                <c:pt idx="2849">
                  <c:v>9.6650000000000381E-3</c:v>
                </c:pt>
                <c:pt idx="2850">
                  <c:v>9.7790000000000047E-3</c:v>
                </c:pt>
                <c:pt idx="2851">
                  <c:v>9.9320000000000068E-3</c:v>
                </c:pt>
                <c:pt idx="2852">
                  <c:v>9.7890000000000008E-3</c:v>
                </c:pt>
                <c:pt idx="2853">
                  <c:v>9.1150000000000068E-3</c:v>
                </c:pt>
                <c:pt idx="2854">
                  <c:v>8.8800000000000268E-3</c:v>
                </c:pt>
                <c:pt idx="2855">
                  <c:v>8.6650000000000268E-3</c:v>
                </c:pt>
                <c:pt idx="2856">
                  <c:v>8.6370000000000006E-3</c:v>
                </c:pt>
                <c:pt idx="2857">
                  <c:v>9.1440000000000011E-3</c:v>
                </c:pt>
                <c:pt idx="2858">
                  <c:v>8.8330000000000266E-3</c:v>
                </c:pt>
                <c:pt idx="2859">
                  <c:v>8.5530000000000068E-3</c:v>
                </c:pt>
                <c:pt idx="2860">
                  <c:v>8.5810000000000001E-3</c:v>
                </c:pt>
                <c:pt idx="2861">
                  <c:v>8.1170000000000027E-3</c:v>
                </c:pt>
                <c:pt idx="2862">
                  <c:v>8.2830000000000004E-3</c:v>
                </c:pt>
                <c:pt idx="2863">
                  <c:v>8.3760000000000414E-3</c:v>
                </c:pt>
                <c:pt idx="2864">
                  <c:v>8.3480000000000047E-3</c:v>
                </c:pt>
                <c:pt idx="2865">
                  <c:v>8.0240000000000034E-3</c:v>
                </c:pt>
                <c:pt idx="2866">
                  <c:v>8.4130000000000246E-3</c:v>
                </c:pt>
                <c:pt idx="2867">
                  <c:v>8.4220000000000267E-3</c:v>
                </c:pt>
                <c:pt idx="2868">
                  <c:v>8.2740000000000001E-3</c:v>
                </c:pt>
                <c:pt idx="2869">
                  <c:v>8.1350000000000068E-3</c:v>
                </c:pt>
                <c:pt idx="2870">
                  <c:v>8.0520000000000452E-3</c:v>
                </c:pt>
                <c:pt idx="2871">
                  <c:v>8.2000000000000007E-3</c:v>
                </c:pt>
                <c:pt idx="2872">
                  <c:v>8.3300000000000006E-3</c:v>
                </c:pt>
                <c:pt idx="2873">
                  <c:v>8.9550000000000532E-3</c:v>
                </c:pt>
                <c:pt idx="2874">
                  <c:v>9.5700000000000247E-3</c:v>
                </c:pt>
                <c:pt idx="2875">
                  <c:v>8.9360000000000047E-3</c:v>
                </c:pt>
                <c:pt idx="2876">
                  <c:v>9.2280000000000001E-3</c:v>
                </c:pt>
                <c:pt idx="2877">
                  <c:v>9.6080000000000002E-3</c:v>
                </c:pt>
                <c:pt idx="2878">
                  <c:v>9.4840000000000028E-3</c:v>
                </c:pt>
                <c:pt idx="2879">
                  <c:v>9.0960000000000207E-3</c:v>
                </c:pt>
                <c:pt idx="2880">
                  <c:v>9.1810000000000034E-3</c:v>
                </c:pt>
                <c:pt idx="2881">
                  <c:v>9.9700000000000413E-3</c:v>
                </c:pt>
                <c:pt idx="2882">
                  <c:v>9.8750000000000452E-3</c:v>
                </c:pt>
                <c:pt idx="2883">
                  <c:v>9.3890000000000379E-3</c:v>
                </c:pt>
                <c:pt idx="2884">
                  <c:v>1.0635E-2</c:v>
                </c:pt>
                <c:pt idx="2885">
                  <c:v>1.0848000000000003E-2</c:v>
                </c:pt>
                <c:pt idx="2886">
                  <c:v>1.0267999999999998E-2</c:v>
                </c:pt>
                <c:pt idx="2887">
                  <c:v>1.0220000000000003E-2</c:v>
                </c:pt>
                <c:pt idx="2888">
                  <c:v>1.0489999999999998E-2</c:v>
                </c:pt>
                <c:pt idx="2889">
                  <c:v>1.0751E-2</c:v>
                </c:pt>
                <c:pt idx="2890">
                  <c:v>1.1062000000000021E-2</c:v>
                </c:pt>
                <c:pt idx="2891">
                  <c:v>1.1013999999999998E-2</c:v>
                </c:pt>
                <c:pt idx="2892">
                  <c:v>1.1051999999999999E-2</c:v>
                </c:pt>
                <c:pt idx="2893">
                  <c:v>1.0906000000000001E-2</c:v>
                </c:pt>
                <c:pt idx="2894">
                  <c:v>1.1336000000000001E-2</c:v>
                </c:pt>
                <c:pt idx="2895">
                  <c:v>1.1532000000000001E-2</c:v>
                </c:pt>
                <c:pt idx="2896">
                  <c:v>1.2560999999999999E-2</c:v>
                </c:pt>
                <c:pt idx="2897">
                  <c:v>1.3504000000000021E-2</c:v>
                </c:pt>
                <c:pt idx="2898">
                  <c:v>1.3636000000000001E-2</c:v>
                </c:pt>
                <c:pt idx="2899">
                  <c:v>1.5911999999999999E-2</c:v>
                </c:pt>
                <c:pt idx="2900">
                  <c:v>1.7927999999999999E-2</c:v>
                </c:pt>
                <c:pt idx="2901">
                  <c:v>1.9704000000000055E-2</c:v>
                </c:pt>
                <c:pt idx="2902">
                  <c:v>2.1060000000000002E-2</c:v>
                </c:pt>
                <c:pt idx="2903">
                  <c:v>2.3217000000000002E-2</c:v>
                </c:pt>
                <c:pt idx="2904">
                  <c:v>2.5454999999999998E-2</c:v>
                </c:pt>
                <c:pt idx="2905">
                  <c:v>2.9571000000000052E-2</c:v>
                </c:pt>
                <c:pt idx="2906">
                  <c:v>3.3493000000000002E-2</c:v>
                </c:pt>
                <c:pt idx="2907">
                  <c:v>3.8101999999999997E-2</c:v>
                </c:pt>
                <c:pt idx="2908">
                  <c:v>4.1652000000000002E-2</c:v>
                </c:pt>
                <c:pt idx="2909">
                  <c:v>4.791300000000015E-2</c:v>
                </c:pt>
                <c:pt idx="2910">
                  <c:v>5.2998000000000024E-2</c:v>
                </c:pt>
                <c:pt idx="2911">
                  <c:v>5.6376000000000002E-2</c:v>
                </c:pt>
                <c:pt idx="2912">
                  <c:v>5.8234000000000001E-2</c:v>
                </c:pt>
                <c:pt idx="2913">
                  <c:v>6.6477999999999995E-2</c:v>
                </c:pt>
                <c:pt idx="2914">
                  <c:v>8.4085000000000062E-2</c:v>
                </c:pt>
                <c:pt idx="2915">
                  <c:v>9.8279000000000005E-2</c:v>
                </c:pt>
                <c:pt idx="2916">
                  <c:v>0.110942</c:v>
                </c:pt>
                <c:pt idx="2917">
                  <c:v>0.13305400000000001</c:v>
                </c:pt>
                <c:pt idx="2918">
                  <c:v>0.14479200000000048</c:v>
                </c:pt>
              </c:numCache>
            </c:numRef>
          </c:yVal>
          <c:smooth val="0"/>
          <c:extLst>
            <c:ext xmlns:c16="http://schemas.microsoft.com/office/drawing/2014/chart" uri="{C3380CC4-5D6E-409C-BE32-E72D297353CC}">
              <c16:uniqueId val="{00000002-58C4-43FA-95EF-F67CA0861A39}"/>
            </c:ext>
          </c:extLst>
        </c:ser>
        <c:ser>
          <c:idx val="4"/>
          <c:order val="3"/>
          <c:tx>
            <c:v>AT2 Eff</c:v>
          </c:tx>
          <c:spPr>
            <a:ln>
              <a:solidFill>
                <a:srgbClr val="009900"/>
              </a:solidFill>
            </a:ln>
          </c:spPr>
          <c:marker>
            <c:symbol val="none"/>
          </c:marker>
          <c:xVal>
            <c:numRef>
              <c:f>'AT2 Eff'!$A$13775:$A$16692</c:f>
              <c:numCache>
                <c:formatCode>mm/dd/yyyy\ h:mm</c:formatCode>
                <c:ptCount val="2918"/>
                <c:pt idx="0">
                  <c:v>41481.002604166664</c:v>
                </c:pt>
                <c:pt idx="1">
                  <c:v>41481.006076389043</c:v>
                </c:pt>
                <c:pt idx="2">
                  <c:v>41481.009548611</c:v>
                </c:pt>
                <c:pt idx="3">
                  <c:v>41481.013020833198</c:v>
                </c:pt>
                <c:pt idx="4">
                  <c:v>41481.016493055562</c:v>
                </c:pt>
                <c:pt idx="5">
                  <c:v>41481.019965277781</c:v>
                </c:pt>
                <c:pt idx="6">
                  <c:v>41481.023437499993</c:v>
                </c:pt>
                <c:pt idx="7">
                  <c:v>41481.026909722204</c:v>
                </c:pt>
                <c:pt idx="8">
                  <c:v>41481.030381944445</c:v>
                </c:pt>
                <c:pt idx="9">
                  <c:v>41481.033854166664</c:v>
                </c:pt>
                <c:pt idx="10">
                  <c:v>41481.037326388891</c:v>
                </c:pt>
                <c:pt idx="11">
                  <c:v>41481.040798611</c:v>
                </c:pt>
                <c:pt idx="12">
                  <c:v>41481.044270833336</c:v>
                </c:pt>
                <c:pt idx="13">
                  <c:v>41481.047743055555</c:v>
                </c:pt>
                <c:pt idx="14">
                  <c:v>41481.051215277919</c:v>
                </c:pt>
                <c:pt idx="15">
                  <c:v>41481.0546875</c:v>
                </c:pt>
                <c:pt idx="16">
                  <c:v>41481.058159722219</c:v>
                </c:pt>
                <c:pt idx="17">
                  <c:v>41481.061516203707</c:v>
                </c:pt>
                <c:pt idx="18">
                  <c:v>41481.065092592595</c:v>
                </c:pt>
                <c:pt idx="19">
                  <c:v>41481.068564814814</c:v>
                </c:pt>
                <c:pt idx="20">
                  <c:v>41481.07203703704</c:v>
                </c:pt>
                <c:pt idx="21">
                  <c:v>41481.075509259259</c:v>
                </c:pt>
                <c:pt idx="22">
                  <c:v>41481.078981481478</c:v>
                </c:pt>
                <c:pt idx="23">
                  <c:v>41481.082453703704</c:v>
                </c:pt>
                <c:pt idx="24">
                  <c:v>41481.085925925923</c:v>
                </c:pt>
                <c:pt idx="25">
                  <c:v>41481.08939814828</c:v>
                </c:pt>
                <c:pt idx="26">
                  <c:v>41481.092870370368</c:v>
                </c:pt>
                <c:pt idx="27">
                  <c:v>41481.096342592595</c:v>
                </c:pt>
                <c:pt idx="28">
                  <c:v>41481.099814814814</c:v>
                </c:pt>
                <c:pt idx="29">
                  <c:v>41481.103287037025</c:v>
                </c:pt>
                <c:pt idx="30">
                  <c:v>41481.106759259259</c:v>
                </c:pt>
                <c:pt idx="31">
                  <c:v>41481.110231481493</c:v>
                </c:pt>
                <c:pt idx="32">
                  <c:v>41481.113703703544</c:v>
                </c:pt>
                <c:pt idx="33">
                  <c:v>41481.117175925923</c:v>
                </c:pt>
                <c:pt idx="34">
                  <c:v>41481.120648148149</c:v>
                </c:pt>
                <c:pt idx="35">
                  <c:v>41481.124120370354</c:v>
                </c:pt>
                <c:pt idx="36">
                  <c:v>41481.127592592595</c:v>
                </c:pt>
                <c:pt idx="37">
                  <c:v>41481.156064814815</c:v>
                </c:pt>
                <c:pt idx="38">
                  <c:v>41481.159537037041</c:v>
                </c:pt>
                <c:pt idx="39">
                  <c:v>41481.163009259224</c:v>
                </c:pt>
                <c:pt idx="40">
                  <c:v>41481.166481481348</c:v>
                </c:pt>
                <c:pt idx="41">
                  <c:v>41481.169953703575</c:v>
                </c:pt>
                <c:pt idx="42">
                  <c:v>41481.173425925925</c:v>
                </c:pt>
                <c:pt idx="43">
                  <c:v>41481.176898148304</c:v>
                </c:pt>
                <c:pt idx="44">
                  <c:v>41481.180370370392</c:v>
                </c:pt>
                <c:pt idx="45">
                  <c:v>41481.183842592596</c:v>
                </c:pt>
                <c:pt idx="46">
                  <c:v>41481.187314814815</c:v>
                </c:pt>
                <c:pt idx="47">
                  <c:v>41481.190787036976</c:v>
                </c:pt>
                <c:pt idx="48">
                  <c:v>41481.19425925926</c:v>
                </c:pt>
                <c:pt idx="49">
                  <c:v>41481.197731481348</c:v>
                </c:pt>
                <c:pt idx="50">
                  <c:v>41481.201203703575</c:v>
                </c:pt>
                <c:pt idx="51">
                  <c:v>41481.204675925932</c:v>
                </c:pt>
                <c:pt idx="52">
                  <c:v>41481.208148148202</c:v>
                </c:pt>
                <c:pt idx="53">
                  <c:v>41481.21162037037</c:v>
                </c:pt>
                <c:pt idx="54">
                  <c:v>41481.215092592596</c:v>
                </c:pt>
                <c:pt idx="55">
                  <c:v>41481.218564814815</c:v>
                </c:pt>
                <c:pt idx="56">
                  <c:v>41481.222037037034</c:v>
                </c:pt>
                <c:pt idx="57">
                  <c:v>41481.225497685002</c:v>
                </c:pt>
                <c:pt idx="58">
                  <c:v>41481.228969907374</c:v>
                </c:pt>
                <c:pt idx="59">
                  <c:v>41481.232442129585</c:v>
                </c:pt>
                <c:pt idx="60">
                  <c:v>41481.235914351855</c:v>
                </c:pt>
                <c:pt idx="61">
                  <c:v>41481.239386574074</c:v>
                </c:pt>
                <c:pt idx="62">
                  <c:v>41481.242858796293</c:v>
                </c:pt>
                <c:pt idx="63">
                  <c:v>41481.246331018519</c:v>
                </c:pt>
                <c:pt idx="64">
                  <c:v>41481.249803240738</c:v>
                </c:pt>
                <c:pt idx="65">
                  <c:v>41481.253275463001</c:v>
                </c:pt>
                <c:pt idx="66">
                  <c:v>41481.256747685184</c:v>
                </c:pt>
                <c:pt idx="67">
                  <c:v>41481.26021990741</c:v>
                </c:pt>
                <c:pt idx="68">
                  <c:v>41481.263692129585</c:v>
                </c:pt>
                <c:pt idx="69">
                  <c:v>41481.267164351659</c:v>
                </c:pt>
                <c:pt idx="70">
                  <c:v>41481.270636574081</c:v>
                </c:pt>
                <c:pt idx="71">
                  <c:v>41481.274108796286</c:v>
                </c:pt>
                <c:pt idx="72">
                  <c:v>41481.277581018505</c:v>
                </c:pt>
                <c:pt idx="73">
                  <c:v>41481.281053240738</c:v>
                </c:pt>
                <c:pt idx="74">
                  <c:v>41481.284525463001</c:v>
                </c:pt>
                <c:pt idx="75">
                  <c:v>41481.287997685184</c:v>
                </c:pt>
                <c:pt idx="76">
                  <c:v>41481.291527777648</c:v>
                </c:pt>
                <c:pt idx="77">
                  <c:v>41481.294999999998</c:v>
                </c:pt>
                <c:pt idx="78">
                  <c:v>41481.298356481479</c:v>
                </c:pt>
                <c:pt idx="79">
                  <c:v>41481.301828703705</c:v>
                </c:pt>
                <c:pt idx="80">
                  <c:v>41481.305300925931</c:v>
                </c:pt>
                <c:pt idx="81">
                  <c:v>41481.308773148296</c:v>
                </c:pt>
                <c:pt idx="82">
                  <c:v>41481.312245370558</c:v>
                </c:pt>
                <c:pt idx="83">
                  <c:v>41481.315717592603</c:v>
                </c:pt>
                <c:pt idx="84">
                  <c:v>41481.319189814814</c:v>
                </c:pt>
                <c:pt idx="85">
                  <c:v>41481.322662037026</c:v>
                </c:pt>
                <c:pt idx="86">
                  <c:v>41481.326238426147</c:v>
                </c:pt>
                <c:pt idx="87">
                  <c:v>41481.329710648148</c:v>
                </c:pt>
                <c:pt idx="88">
                  <c:v>41481.333182870374</c:v>
                </c:pt>
                <c:pt idx="89">
                  <c:v>41481.336655092702</c:v>
                </c:pt>
                <c:pt idx="90">
                  <c:v>41481.340127314812</c:v>
                </c:pt>
                <c:pt idx="91">
                  <c:v>41481.343599537038</c:v>
                </c:pt>
                <c:pt idx="92">
                  <c:v>41481.347071759257</c:v>
                </c:pt>
                <c:pt idx="93">
                  <c:v>41481.350543981483</c:v>
                </c:pt>
                <c:pt idx="94">
                  <c:v>41481.354016203841</c:v>
                </c:pt>
                <c:pt idx="95">
                  <c:v>41481.357488425943</c:v>
                </c:pt>
                <c:pt idx="96">
                  <c:v>41481.360960648148</c:v>
                </c:pt>
                <c:pt idx="97">
                  <c:v>41481.364432870381</c:v>
                </c:pt>
                <c:pt idx="98">
                  <c:v>41481.367905092593</c:v>
                </c:pt>
                <c:pt idx="99">
                  <c:v>41481.371261574073</c:v>
                </c:pt>
                <c:pt idx="100">
                  <c:v>41481.374733796343</c:v>
                </c:pt>
                <c:pt idx="101">
                  <c:v>41481.378206018613</c:v>
                </c:pt>
                <c:pt idx="102">
                  <c:v>41481.381678240868</c:v>
                </c:pt>
                <c:pt idx="103">
                  <c:v>41481.385150462993</c:v>
                </c:pt>
                <c:pt idx="104">
                  <c:v>41481.388622685183</c:v>
                </c:pt>
                <c:pt idx="105">
                  <c:v>41481.392094907409</c:v>
                </c:pt>
                <c:pt idx="106">
                  <c:v>41481.395671296297</c:v>
                </c:pt>
                <c:pt idx="107">
                  <c:v>41481.3991435184</c:v>
                </c:pt>
                <c:pt idx="108">
                  <c:v>41481.402615740742</c:v>
                </c:pt>
                <c:pt idx="109">
                  <c:v>41481.406087962961</c:v>
                </c:pt>
                <c:pt idx="110">
                  <c:v>41481.409560185188</c:v>
                </c:pt>
                <c:pt idx="111">
                  <c:v>41481.413032407443</c:v>
                </c:pt>
                <c:pt idx="112">
                  <c:v>41481.416504629633</c:v>
                </c:pt>
                <c:pt idx="113">
                  <c:v>41481.419976851852</c:v>
                </c:pt>
                <c:pt idx="114">
                  <c:v>41481.423449074071</c:v>
                </c:pt>
                <c:pt idx="115">
                  <c:v>41481.426921296297</c:v>
                </c:pt>
                <c:pt idx="116">
                  <c:v>41481.430393518516</c:v>
                </c:pt>
                <c:pt idx="117">
                  <c:v>41481.433865740735</c:v>
                </c:pt>
                <c:pt idx="118">
                  <c:v>41481.437337962961</c:v>
                </c:pt>
                <c:pt idx="119">
                  <c:v>41481.440810185202</c:v>
                </c:pt>
                <c:pt idx="120">
                  <c:v>41481.444166666624</c:v>
                </c:pt>
                <c:pt idx="121">
                  <c:v>41481.447638889003</c:v>
                </c:pt>
                <c:pt idx="122">
                  <c:v>41481.451111111106</c:v>
                </c:pt>
                <c:pt idx="123">
                  <c:v>41481.454583333332</c:v>
                </c:pt>
                <c:pt idx="124">
                  <c:v>41481.458055555602</c:v>
                </c:pt>
                <c:pt idx="125">
                  <c:v>41481.461527777778</c:v>
                </c:pt>
                <c:pt idx="126">
                  <c:v>41481.465104166586</c:v>
                </c:pt>
                <c:pt idx="127">
                  <c:v>41481.468576389052</c:v>
                </c:pt>
                <c:pt idx="128">
                  <c:v>41481.472048611104</c:v>
                </c:pt>
                <c:pt idx="129">
                  <c:v>41481.475520833214</c:v>
                </c:pt>
                <c:pt idx="130">
                  <c:v>41481.478993055563</c:v>
                </c:pt>
                <c:pt idx="131">
                  <c:v>41481.482465277782</c:v>
                </c:pt>
                <c:pt idx="132">
                  <c:v>41481.485937500001</c:v>
                </c:pt>
                <c:pt idx="133">
                  <c:v>41481.48940972222</c:v>
                </c:pt>
                <c:pt idx="134">
                  <c:v>41481.492881944447</c:v>
                </c:pt>
                <c:pt idx="135">
                  <c:v>41481.496354166666</c:v>
                </c:pt>
                <c:pt idx="136">
                  <c:v>41481.499826388892</c:v>
                </c:pt>
                <c:pt idx="137">
                  <c:v>41481.503298611104</c:v>
                </c:pt>
                <c:pt idx="138">
                  <c:v>41481.506770833214</c:v>
                </c:pt>
                <c:pt idx="139">
                  <c:v>41481.510243055563</c:v>
                </c:pt>
                <c:pt idx="140">
                  <c:v>41481.513715277782</c:v>
                </c:pt>
                <c:pt idx="141">
                  <c:v>41481.517071759255</c:v>
                </c:pt>
                <c:pt idx="142">
                  <c:v>41481.520543981474</c:v>
                </c:pt>
                <c:pt idx="143">
                  <c:v>41481.524016203701</c:v>
                </c:pt>
                <c:pt idx="144">
                  <c:v>41481.527488425927</c:v>
                </c:pt>
                <c:pt idx="145">
                  <c:v>41481.530960648146</c:v>
                </c:pt>
                <c:pt idx="146">
                  <c:v>41481.534537037041</c:v>
                </c:pt>
                <c:pt idx="147">
                  <c:v>41481.53800925926</c:v>
                </c:pt>
                <c:pt idx="148">
                  <c:v>41481.541481481348</c:v>
                </c:pt>
                <c:pt idx="149">
                  <c:v>41481.544953703706</c:v>
                </c:pt>
                <c:pt idx="150">
                  <c:v>41481.548425925932</c:v>
                </c:pt>
                <c:pt idx="151">
                  <c:v>41481.551898148304</c:v>
                </c:pt>
                <c:pt idx="152">
                  <c:v>41481.555370370392</c:v>
                </c:pt>
                <c:pt idx="153">
                  <c:v>41481.558842592603</c:v>
                </c:pt>
                <c:pt idx="154">
                  <c:v>41481.562314814815</c:v>
                </c:pt>
                <c:pt idx="155">
                  <c:v>41481.565787036976</c:v>
                </c:pt>
                <c:pt idx="156">
                  <c:v>41481.56925925926</c:v>
                </c:pt>
                <c:pt idx="157">
                  <c:v>41481.572731481479</c:v>
                </c:pt>
                <c:pt idx="158">
                  <c:v>41481.576203703706</c:v>
                </c:pt>
                <c:pt idx="159">
                  <c:v>41481.579675925932</c:v>
                </c:pt>
                <c:pt idx="160">
                  <c:v>41481.583148148202</c:v>
                </c:pt>
                <c:pt idx="161">
                  <c:v>41481.586620370392</c:v>
                </c:pt>
                <c:pt idx="162">
                  <c:v>41481.58997685185</c:v>
                </c:pt>
                <c:pt idx="163">
                  <c:v>41481.593449074076</c:v>
                </c:pt>
                <c:pt idx="164">
                  <c:v>41481.596921296295</c:v>
                </c:pt>
                <c:pt idx="165">
                  <c:v>41481.600393518522</c:v>
                </c:pt>
                <c:pt idx="166">
                  <c:v>41481.603969907374</c:v>
                </c:pt>
                <c:pt idx="167">
                  <c:v>41481.607442129585</c:v>
                </c:pt>
                <c:pt idx="168">
                  <c:v>41481.610914351862</c:v>
                </c:pt>
                <c:pt idx="169">
                  <c:v>41481.614386574081</c:v>
                </c:pt>
                <c:pt idx="170">
                  <c:v>41481.617858796293</c:v>
                </c:pt>
                <c:pt idx="171">
                  <c:v>41481.621331018505</c:v>
                </c:pt>
                <c:pt idx="172">
                  <c:v>41481.624803240738</c:v>
                </c:pt>
                <c:pt idx="173">
                  <c:v>41481.628275463001</c:v>
                </c:pt>
                <c:pt idx="174">
                  <c:v>41481.631747685002</c:v>
                </c:pt>
                <c:pt idx="175">
                  <c:v>41481.63521990741</c:v>
                </c:pt>
                <c:pt idx="176">
                  <c:v>41481.638692129629</c:v>
                </c:pt>
                <c:pt idx="177">
                  <c:v>41481.642164351855</c:v>
                </c:pt>
                <c:pt idx="178">
                  <c:v>41481.645636574081</c:v>
                </c:pt>
                <c:pt idx="179">
                  <c:v>41481.649108796286</c:v>
                </c:pt>
                <c:pt idx="180">
                  <c:v>41481.652581018519</c:v>
                </c:pt>
                <c:pt idx="181">
                  <c:v>41481.656053240877</c:v>
                </c:pt>
                <c:pt idx="182">
                  <c:v>41481.659525463001</c:v>
                </c:pt>
                <c:pt idx="183">
                  <c:v>41481.662997685184</c:v>
                </c:pt>
                <c:pt idx="184">
                  <c:v>41481.666354166664</c:v>
                </c:pt>
                <c:pt idx="185">
                  <c:v>41481.66982638889</c:v>
                </c:pt>
                <c:pt idx="186">
                  <c:v>41481.683738425942</c:v>
                </c:pt>
                <c:pt idx="187">
                  <c:v>41481.687210648211</c:v>
                </c:pt>
                <c:pt idx="188">
                  <c:v>41481.690682870234</c:v>
                </c:pt>
                <c:pt idx="189">
                  <c:v>41481.694155092591</c:v>
                </c:pt>
                <c:pt idx="190">
                  <c:v>41481.697627314774</c:v>
                </c:pt>
                <c:pt idx="191">
                  <c:v>41481.701099536986</c:v>
                </c:pt>
                <c:pt idx="192">
                  <c:v>41481.704456018517</c:v>
                </c:pt>
                <c:pt idx="193">
                  <c:v>41481.707928240736</c:v>
                </c:pt>
                <c:pt idx="194">
                  <c:v>41481.711400462955</c:v>
                </c:pt>
                <c:pt idx="195">
                  <c:v>41481.714872685188</c:v>
                </c:pt>
                <c:pt idx="196">
                  <c:v>41481.718449074091</c:v>
                </c:pt>
                <c:pt idx="197">
                  <c:v>41481.721921296274</c:v>
                </c:pt>
                <c:pt idx="198">
                  <c:v>41481.725393518383</c:v>
                </c:pt>
                <c:pt idx="199">
                  <c:v>41481.728865740726</c:v>
                </c:pt>
                <c:pt idx="200">
                  <c:v>41481.73233796296</c:v>
                </c:pt>
                <c:pt idx="201">
                  <c:v>41481.735810185186</c:v>
                </c:pt>
                <c:pt idx="202">
                  <c:v>41481.739282407405</c:v>
                </c:pt>
                <c:pt idx="203">
                  <c:v>41481.742754629624</c:v>
                </c:pt>
                <c:pt idx="204">
                  <c:v>41481.74622685185</c:v>
                </c:pt>
                <c:pt idx="205">
                  <c:v>41481.749699074091</c:v>
                </c:pt>
                <c:pt idx="206">
                  <c:v>41481.753171296295</c:v>
                </c:pt>
                <c:pt idx="207">
                  <c:v>41481.756643518522</c:v>
                </c:pt>
                <c:pt idx="208">
                  <c:v>41481.760115740726</c:v>
                </c:pt>
                <c:pt idx="209">
                  <c:v>41481.763587962851</c:v>
                </c:pt>
                <c:pt idx="210">
                  <c:v>41481.767060185048</c:v>
                </c:pt>
                <c:pt idx="211">
                  <c:v>41481.770532407412</c:v>
                </c:pt>
                <c:pt idx="212">
                  <c:v>41481.774004629624</c:v>
                </c:pt>
                <c:pt idx="213">
                  <c:v>41481.777361110944</c:v>
                </c:pt>
                <c:pt idx="214">
                  <c:v>41481.780833333331</c:v>
                </c:pt>
                <c:pt idx="215">
                  <c:v>41481.784305555557</c:v>
                </c:pt>
                <c:pt idx="216">
                  <c:v>41481.787777777776</c:v>
                </c:pt>
                <c:pt idx="217">
                  <c:v>41481.791249999995</c:v>
                </c:pt>
                <c:pt idx="218">
                  <c:v>41481.79482638889</c:v>
                </c:pt>
                <c:pt idx="219">
                  <c:v>41481.798298611</c:v>
                </c:pt>
                <c:pt idx="220">
                  <c:v>41481.801770833197</c:v>
                </c:pt>
                <c:pt idx="221">
                  <c:v>41481.805243055562</c:v>
                </c:pt>
                <c:pt idx="222">
                  <c:v>41481.808715277904</c:v>
                </c:pt>
                <c:pt idx="223">
                  <c:v>41481.8121875</c:v>
                </c:pt>
                <c:pt idx="224">
                  <c:v>41481.815659722219</c:v>
                </c:pt>
                <c:pt idx="225">
                  <c:v>41481.819131944576</c:v>
                </c:pt>
                <c:pt idx="226">
                  <c:v>41481.822604166664</c:v>
                </c:pt>
                <c:pt idx="227">
                  <c:v>41481.826076389036</c:v>
                </c:pt>
                <c:pt idx="228">
                  <c:v>41481.829548611</c:v>
                </c:pt>
                <c:pt idx="229">
                  <c:v>41481.833020833197</c:v>
                </c:pt>
                <c:pt idx="230">
                  <c:v>41481.836493055562</c:v>
                </c:pt>
                <c:pt idx="231">
                  <c:v>41481.839965277781</c:v>
                </c:pt>
                <c:pt idx="232">
                  <c:v>41481.8434375</c:v>
                </c:pt>
                <c:pt idx="233">
                  <c:v>41481.846909722219</c:v>
                </c:pt>
                <c:pt idx="234">
                  <c:v>41481.850381944576</c:v>
                </c:pt>
                <c:pt idx="235">
                  <c:v>41481.8537384261</c:v>
                </c:pt>
                <c:pt idx="236">
                  <c:v>41481.857210648304</c:v>
                </c:pt>
                <c:pt idx="237">
                  <c:v>41481.860682870371</c:v>
                </c:pt>
                <c:pt idx="238">
                  <c:v>41481.864259259375</c:v>
                </c:pt>
                <c:pt idx="239">
                  <c:v>41481.867731481485</c:v>
                </c:pt>
                <c:pt idx="240">
                  <c:v>41481.871203703704</c:v>
                </c:pt>
                <c:pt idx="241">
                  <c:v>41481.874675926047</c:v>
                </c:pt>
                <c:pt idx="242">
                  <c:v>41481.87814814828</c:v>
                </c:pt>
                <c:pt idx="243">
                  <c:v>41481.881620370368</c:v>
                </c:pt>
                <c:pt idx="244">
                  <c:v>41481.885092592602</c:v>
                </c:pt>
                <c:pt idx="245">
                  <c:v>41481.888564814813</c:v>
                </c:pt>
                <c:pt idx="246">
                  <c:v>41481.89203703704</c:v>
                </c:pt>
                <c:pt idx="247">
                  <c:v>41481.895509259259</c:v>
                </c:pt>
                <c:pt idx="248">
                  <c:v>41481.898981481485</c:v>
                </c:pt>
                <c:pt idx="249">
                  <c:v>41481.902453703704</c:v>
                </c:pt>
                <c:pt idx="250">
                  <c:v>41481.905925925923</c:v>
                </c:pt>
                <c:pt idx="251">
                  <c:v>41481.90939814828</c:v>
                </c:pt>
                <c:pt idx="252">
                  <c:v>41481.912870370536</c:v>
                </c:pt>
                <c:pt idx="253">
                  <c:v>41481.916342592602</c:v>
                </c:pt>
                <c:pt idx="254">
                  <c:v>41481.919814814813</c:v>
                </c:pt>
                <c:pt idx="255">
                  <c:v>41481.923287037025</c:v>
                </c:pt>
                <c:pt idx="256">
                  <c:v>41481.92664351852</c:v>
                </c:pt>
                <c:pt idx="257">
                  <c:v>41481.930115740739</c:v>
                </c:pt>
                <c:pt idx="258">
                  <c:v>41481.933692129627</c:v>
                </c:pt>
                <c:pt idx="259">
                  <c:v>41481.937164351824</c:v>
                </c:pt>
                <c:pt idx="260">
                  <c:v>41481.940636574189</c:v>
                </c:pt>
                <c:pt idx="261">
                  <c:v>41481.944108796299</c:v>
                </c:pt>
                <c:pt idx="262">
                  <c:v>41481.947581018518</c:v>
                </c:pt>
                <c:pt idx="263">
                  <c:v>41481.95105324086</c:v>
                </c:pt>
                <c:pt idx="264">
                  <c:v>41481.954525463043</c:v>
                </c:pt>
                <c:pt idx="265">
                  <c:v>41481.957997685182</c:v>
                </c:pt>
                <c:pt idx="266">
                  <c:v>41481.961469907284</c:v>
                </c:pt>
                <c:pt idx="267">
                  <c:v>41481.964942129627</c:v>
                </c:pt>
                <c:pt idx="268">
                  <c:v>41481.968414351853</c:v>
                </c:pt>
                <c:pt idx="269">
                  <c:v>41481.971886574072</c:v>
                </c:pt>
                <c:pt idx="270">
                  <c:v>41481.975358796299</c:v>
                </c:pt>
                <c:pt idx="271">
                  <c:v>41481.978831018612</c:v>
                </c:pt>
                <c:pt idx="272">
                  <c:v>41481.98230324086</c:v>
                </c:pt>
                <c:pt idx="273">
                  <c:v>41481.985775462963</c:v>
                </c:pt>
                <c:pt idx="274">
                  <c:v>41481.989247685182</c:v>
                </c:pt>
                <c:pt idx="275">
                  <c:v>41481.992719907408</c:v>
                </c:pt>
                <c:pt idx="276">
                  <c:v>41481.996192129627</c:v>
                </c:pt>
                <c:pt idx="277">
                  <c:v>41481.999548610984</c:v>
                </c:pt>
                <c:pt idx="278">
                  <c:v>41482.003124999996</c:v>
                </c:pt>
                <c:pt idx="279">
                  <c:v>41482.006597222338</c:v>
                </c:pt>
                <c:pt idx="280">
                  <c:v>41482.010069444623</c:v>
                </c:pt>
                <c:pt idx="281">
                  <c:v>41482.013541666594</c:v>
                </c:pt>
                <c:pt idx="282">
                  <c:v>41482.017013888893</c:v>
                </c:pt>
                <c:pt idx="283">
                  <c:v>41482.020486110974</c:v>
                </c:pt>
                <c:pt idx="284">
                  <c:v>41482.023958333324</c:v>
                </c:pt>
                <c:pt idx="285">
                  <c:v>41482.027430555419</c:v>
                </c:pt>
                <c:pt idx="286">
                  <c:v>41482.030902777777</c:v>
                </c:pt>
                <c:pt idx="287">
                  <c:v>41482.034375000003</c:v>
                </c:pt>
                <c:pt idx="288">
                  <c:v>41482.037847222222</c:v>
                </c:pt>
                <c:pt idx="289">
                  <c:v>41482.041319444623</c:v>
                </c:pt>
                <c:pt idx="290">
                  <c:v>41482.044791666594</c:v>
                </c:pt>
                <c:pt idx="291">
                  <c:v>41482.048263888893</c:v>
                </c:pt>
                <c:pt idx="292">
                  <c:v>41482.051736111105</c:v>
                </c:pt>
                <c:pt idx="293">
                  <c:v>41482.055208333331</c:v>
                </c:pt>
                <c:pt idx="294">
                  <c:v>41482.058680555558</c:v>
                </c:pt>
                <c:pt idx="295">
                  <c:v>41482.062152777777</c:v>
                </c:pt>
                <c:pt idx="296">
                  <c:v>41482.065624999996</c:v>
                </c:pt>
                <c:pt idx="297">
                  <c:v>41482.069097222222</c:v>
                </c:pt>
                <c:pt idx="298">
                  <c:v>41482.072557870393</c:v>
                </c:pt>
                <c:pt idx="299">
                  <c:v>41482.076030092612</c:v>
                </c:pt>
                <c:pt idx="300">
                  <c:v>41482.079502314817</c:v>
                </c:pt>
                <c:pt idx="301">
                  <c:v>41482.082974537036</c:v>
                </c:pt>
                <c:pt idx="302">
                  <c:v>41482.086446759255</c:v>
                </c:pt>
                <c:pt idx="303">
                  <c:v>41482.089918981481</c:v>
                </c:pt>
                <c:pt idx="304">
                  <c:v>41482.093391203576</c:v>
                </c:pt>
                <c:pt idx="305">
                  <c:v>41482.096863425933</c:v>
                </c:pt>
                <c:pt idx="306">
                  <c:v>41482.100335648203</c:v>
                </c:pt>
                <c:pt idx="307">
                  <c:v>41482.103807870371</c:v>
                </c:pt>
                <c:pt idx="308">
                  <c:v>41482.10728009259</c:v>
                </c:pt>
                <c:pt idx="309">
                  <c:v>41482.110752314817</c:v>
                </c:pt>
                <c:pt idx="310">
                  <c:v>41482.114224537036</c:v>
                </c:pt>
                <c:pt idx="311">
                  <c:v>41482.117696759255</c:v>
                </c:pt>
                <c:pt idx="312">
                  <c:v>41482.121168981255</c:v>
                </c:pt>
                <c:pt idx="313">
                  <c:v>41482.124641203576</c:v>
                </c:pt>
                <c:pt idx="314">
                  <c:v>41482.128113425933</c:v>
                </c:pt>
                <c:pt idx="315">
                  <c:v>41482.156597222347</c:v>
                </c:pt>
                <c:pt idx="316">
                  <c:v>41482.160069444442</c:v>
                </c:pt>
                <c:pt idx="317">
                  <c:v>41482.163541666574</c:v>
                </c:pt>
                <c:pt idx="318">
                  <c:v>41482.167013888888</c:v>
                </c:pt>
                <c:pt idx="319">
                  <c:v>41482.170486110976</c:v>
                </c:pt>
                <c:pt idx="320">
                  <c:v>41482.173958333326</c:v>
                </c:pt>
                <c:pt idx="321">
                  <c:v>41482.17743055545</c:v>
                </c:pt>
                <c:pt idx="322">
                  <c:v>41482.180902777778</c:v>
                </c:pt>
                <c:pt idx="323">
                  <c:v>41482.184375000012</c:v>
                </c:pt>
                <c:pt idx="324">
                  <c:v>41482.187731481485</c:v>
                </c:pt>
                <c:pt idx="325">
                  <c:v>41482.191307870256</c:v>
                </c:pt>
                <c:pt idx="326">
                  <c:v>41482.194780092585</c:v>
                </c:pt>
                <c:pt idx="327">
                  <c:v>41482.198252314818</c:v>
                </c:pt>
                <c:pt idx="328">
                  <c:v>41482.201724536877</c:v>
                </c:pt>
                <c:pt idx="329">
                  <c:v>41482.205196759176</c:v>
                </c:pt>
                <c:pt idx="330">
                  <c:v>41482.208668981475</c:v>
                </c:pt>
                <c:pt idx="331">
                  <c:v>41482.212141203585</c:v>
                </c:pt>
                <c:pt idx="332">
                  <c:v>41482.215613425942</c:v>
                </c:pt>
                <c:pt idx="333">
                  <c:v>41482.219085648147</c:v>
                </c:pt>
                <c:pt idx="334">
                  <c:v>41482.222557870373</c:v>
                </c:pt>
                <c:pt idx="335">
                  <c:v>41482.226030092592</c:v>
                </c:pt>
                <c:pt idx="336">
                  <c:v>41482.229502314804</c:v>
                </c:pt>
                <c:pt idx="337">
                  <c:v>41482.232974536986</c:v>
                </c:pt>
                <c:pt idx="338">
                  <c:v>41482.236446759176</c:v>
                </c:pt>
                <c:pt idx="339">
                  <c:v>41482.239918981475</c:v>
                </c:pt>
                <c:pt idx="340">
                  <c:v>41482.243391203585</c:v>
                </c:pt>
                <c:pt idx="341">
                  <c:v>41482.246863425942</c:v>
                </c:pt>
                <c:pt idx="342">
                  <c:v>41482.250335648212</c:v>
                </c:pt>
                <c:pt idx="343">
                  <c:v>41482.253807870373</c:v>
                </c:pt>
                <c:pt idx="344">
                  <c:v>41482.257280092592</c:v>
                </c:pt>
                <c:pt idx="345">
                  <c:v>41482.260740740574</c:v>
                </c:pt>
                <c:pt idx="346">
                  <c:v>41482.26421296296</c:v>
                </c:pt>
                <c:pt idx="347">
                  <c:v>41482.267685185063</c:v>
                </c:pt>
                <c:pt idx="348">
                  <c:v>41482.271157407406</c:v>
                </c:pt>
                <c:pt idx="349">
                  <c:v>41482.274629629625</c:v>
                </c:pt>
                <c:pt idx="350">
                  <c:v>41482.27810185172</c:v>
                </c:pt>
                <c:pt idx="351">
                  <c:v>41482.281574074092</c:v>
                </c:pt>
                <c:pt idx="352">
                  <c:v>41482.285046296296</c:v>
                </c:pt>
                <c:pt idx="353">
                  <c:v>41482.288518518602</c:v>
                </c:pt>
                <c:pt idx="354">
                  <c:v>41482.292037037034</c:v>
                </c:pt>
                <c:pt idx="355">
                  <c:v>41482.295509259224</c:v>
                </c:pt>
                <c:pt idx="356">
                  <c:v>41482.298981481348</c:v>
                </c:pt>
                <c:pt idx="357">
                  <c:v>41482.302453703705</c:v>
                </c:pt>
                <c:pt idx="358">
                  <c:v>41482.305925925932</c:v>
                </c:pt>
                <c:pt idx="359">
                  <c:v>41482.309398148296</c:v>
                </c:pt>
                <c:pt idx="360">
                  <c:v>41482.312870370573</c:v>
                </c:pt>
                <c:pt idx="361">
                  <c:v>41482.316342592603</c:v>
                </c:pt>
                <c:pt idx="362">
                  <c:v>41482.319814814924</c:v>
                </c:pt>
                <c:pt idx="363">
                  <c:v>41482.323287037034</c:v>
                </c:pt>
                <c:pt idx="364">
                  <c:v>41482.32675925926</c:v>
                </c:pt>
                <c:pt idx="365">
                  <c:v>41482.330231481596</c:v>
                </c:pt>
                <c:pt idx="366">
                  <c:v>41482.333703703574</c:v>
                </c:pt>
                <c:pt idx="367">
                  <c:v>41482.337060185186</c:v>
                </c:pt>
                <c:pt idx="368">
                  <c:v>41482.340532407594</c:v>
                </c:pt>
                <c:pt idx="369">
                  <c:v>41482.344004629631</c:v>
                </c:pt>
                <c:pt idx="370">
                  <c:v>41482.34747685185</c:v>
                </c:pt>
                <c:pt idx="371">
                  <c:v>41482.350949074236</c:v>
                </c:pt>
                <c:pt idx="372">
                  <c:v>41482.354421296426</c:v>
                </c:pt>
                <c:pt idx="373">
                  <c:v>41482.357893518543</c:v>
                </c:pt>
                <c:pt idx="374">
                  <c:v>41482.3614699073</c:v>
                </c:pt>
                <c:pt idx="375">
                  <c:v>41482.364942129629</c:v>
                </c:pt>
                <c:pt idx="376">
                  <c:v>41482.368414351862</c:v>
                </c:pt>
                <c:pt idx="377">
                  <c:v>41482.371886574081</c:v>
                </c:pt>
                <c:pt idx="378">
                  <c:v>41482.375358796293</c:v>
                </c:pt>
                <c:pt idx="379">
                  <c:v>41482.378831018643</c:v>
                </c:pt>
                <c:pt idx="380">
                  <c:v>41482.382303240876</c:v>
                </c:pt>
                <c:pt idx="381">
                  <c:v>41482.385775462993</c:v>
                </c:pt>
                <c:pt idx="382">
                  <c:v>41482.389247685183</c:v>
                </c:pt>
                <c:pt idx="383">
                  <c:v>41482.39271990741</c:v>
                </c:pt>
                <c:pt idx="384">
                  <c:v>41482.396192129629</c:v>
                </c:pt>
                <c:pt idx="385">
                  <c:v>41482.399664351855</c:v>
                </c:pt>
                <c:pt idx="386">
                  <c:v>41482.403136574081</c:v>
                </c:pt>
                <c:pt idx="387">
                  <c:v>41482.406608796293</c:v>
                </c:pt>
                <c:pt idx="388">
                  <c:v>41482.40996527778</c:v>
                </c:pt>
                <c:pt idx="389">
                  <c:v>41482.413437500007</c:v>
                </c:pt>
                <c:pt idx="390">
                  <c:v>41482.416909722233</c:v>
                </c:pt>
                <c:pt idx="391">
                  <c:v>41482.420381944445</c:v>
                </c:pt>
                <c:pt idx="392">
                  <c:v>41482.423854166664</c:v>
                </c:pt>
                <c:pt idx="393">
                  <c:v>41482.42732638889</c:v>
                </c:pt>
                <c:pt idx="394">
                  <c:v>41482.430902777778</c:v>
                </c:pt>
                <c:pt idx="395">
                  <c:v>41482.434375000012</c:v>
                </c:pt>
                <c:pt idx="396">
                  <c:v>41482.437847222223</c:v>
                </c:pt>
                <c:pt idx="397">
                  <c:v>41482.441319444624</c:v>
                </c:pt>
                <c:pt idx="398">
                  <c:v>41482.444791666654</c:v>
                </c:pt>
                <c:pt idx="399">
                  <c:v>41482.448263889011</c:v>
                </c:pt>
                <c:pt idx="400">
                  <c:v>41482.451736111114</c:v>
                </c:pt>
                <c:pt idx="401">
                  <c:v>41482.455208333333</c:v>
                </c:pt>
                <c:pt idx="402">
                  <c:v>41482.458680555559</c:v>
                </c:pt>
                <c:pt idx="403">
                  <c:v>41482.462152777778</c:v>
                </c:pt>
                <c:pt idx="404">
                  <c:v>41482.465624999997</c:v>
                </c:pt>
                <c:pt idx="405">
                  <c:v>41482.469097222223</c:v>
                </c:pt>
                <c:pt idx="406">
                  <c:v>41482.472569444624</c:v>
                </c:pt>
                <c:pt idx="407">
                  <c:v>41482.476041666654</c:v>
                </c:pt>
                <c:pt idx="408">
                  <c:v>41482.479513889011</c:v>
                </c:pt>
                <c:pt idx="409">
                  <c:v>41482.482986111114</c:v>
                </c:pt>
                <c:pt idx="410">
                  <c:v>41482.486458333333</c:v>
                </c:pt>
                <c:pt idx="411">
                  <c:v>41482.489930555559</c:v>
                </c:pt>
                <c:pt idx="412">
                  <c:v>41482.493402777633</c:v>
                </c:pt>
                <c:pt idx="413">
                  <c:v>41482.496875000012</c:v>
                </c:pt>
                <c:pt idx="414">
                  <c:v>41482.500347222223</c:v>
                </c:pt>
                <c:pt idx="415">
                  <c:v>41482.503819444624</c:v>
                </c:pt>
                <c:pt idx="416">
                  <c:v>41482.507291666654</c:v>
                </c:pt>
                <c:pt idx="417">
                  <c:v>41482.510763888888</c:v>
                </c:pt>
                <c:pt idx="418">
                  <c:v>41482.514236111143</c:v>
                </c:pt>
                <c:pt idx="419">
                  <c:v>41482.517708333326</c:v>
                </c:pt>
                <c:pt idx="420">
                  <c:v>41482.521064814624</c:v>
                </c:pt>
                <c:pt idx="421">
                  <c:v>41482.524537037039</c:v>
                </c:pt>
                <c:pt idx="422">
                  <c:v>41482.528009259258</c:v>
                </c:pt>
                <c:pt idx="423">
                  <c:v>41482.531481481317</c:v>
                </c:pt>
                <c:pt idx="424">
                  <c:v>41482.535057870373</c:v>
                </c:pt>
                <c:pt idx="425">
                  <c:v>41482.538530092643</c:v>
                </c:pt>
                <c:pt idx="426">
                  <c:v>41482.542002314818</c:v>
                </c:pt>
                <c:pt idx="427">
                  <c:v>41482.545474536986</c:v>
                </c:pt>
                <c:pt idx="428">
                  <c:v>41482.548946759256</c:v>
                </c:pt>
                <c:pt idx="429">
                  <c:v>41482.552418981482</c:v>
                </c:pt>
                <c:pt idx="430">
                  <c:v>41482.555891203701</c:v>
                </c:pt>
                <c:pt idx="431">
                  <c:v>41482.559363425942</c:v>
                </c:pt>
                <c:pt idx="432">
                  <c:v>41482.562835648212</c:v>
                </c:pt>
                <c:pt idx="433">
                  <c:v>41482.566307870373</c:v>
                </c:pt>
                <c:pt idx="434">
                  <c:v>41482.569780092585</c:v>
                </c:pt>
                <c:pt idx="435">
                  <c:v>41482.573252314818</c:v>
                </c:pt>
                <c:pt idx="436">
                  <c:v>41482.576724536986</c:v>
                </c:pt>
                <c:pt idx="437">
                  <c:v>41482.580196759256</c:v>
                </c:pt>
                <c:pt idx="438">
                  <c:v>41482.583668981475</c:v>
                </c:pt>
                <c:pt idx="439">
                  <c:v>41482.587141203585</c:v>
                </c:pt>
                <c:pt idx="440">
                  <c:v>41482.590613425942</c:v>
                </c:pt>
                <c:pt idx="441">
                  <c:v>41482.594085648147</c:v>
                </c:pt>
                <c:pt idx="442">
                  <c:v>41482.597557870373</c:v>
                </c:pt>
                <c:pt idx="443">
                  <c:v>41482.601030092592</c:v>
                </c:pt>
                <c:pt idx="444">
                  <c:v>41482.604502314818</c:v>
                </c:pt>
                <c:pt idx="445">
                  <c:v>41482.607974536986</c:v>
                </c:pt>
                <c:pt idx="446">
                  <c:v>41482.611446759176</c:v>
                </c:pt>
                <c:pt idx="447">
                  <c:v>41482.614918981482</c:v>
                </c:pt>
                <c:pt idx="448">
                  <c:v>41482.618391203701</c:v>
                </c:pt>
                <c:pt idx="449">
                  <c:v>41482.621863425928</c:v>
                </c:pt>
                <c:pt idx="450">
                  <c:v>41482.625335648147</c:v>
                </c:pt>
                <c:pt idx="451">
                  <c:v>41482.628807870373</c:v>
                </c:pt>
                <c:pt idx="452">
                  <c:v>41482.632280092592</c:v>
                </c:pt>
                <c:pt idx="453">
                  <c:v>41482.635752314804</c:v>
                </c:pt>
                <c:pt idx="454">
                  <c:v>41482.639224536986</c:v>
                </c:pt>
                <c:pt idx="455">
                  <c:v>41482.642696759256</c:v>
                </c:pt>
                <c:pt idx="456">
                  <c:v>41482.646168981475</c:v>
                </c:pt>
                <c:pt idx="457">
                  <c:v>41482.649641203585</c:v>
                </c:pt>
                <c:pt idx="458">
                  <c:v>41482.652997685182</c:v>
                </c:pt>
                <c:pt idx="459">
                  <c:v>41482.656469907408</c:v>
                </c:pt>
                <c:pt idx="460">
                  <c:v>41482.659942129627</c:v>
                </c:pt>
                <c:pt idx="461">
                  <c:v>41482.663414351824</c:v>
                </c:pt>
                <c:pt idx="462">
                  <c:v>41482.666886574072</c:v>
                </c:pt>
                <c:pt idx="463">
                  <c:v>41482.680798610992</c:v>
                </c:pt>
                <c:pt idx="464">
                  <c:v>41482.684270833335</c:v>
                </c:pt>
                <c:pt idx="465">
                  <c:v>41482.687743055554</c:v>
                </c:pt>
                <c:pt idx="466">
                  <c:v>41482.69121527778</c:v>
                </c:pt>
                <c:pt idx="467">
                  <c:v>41482.694687499999</c:v>
                </c:pt>
                <c:pt idx="468">
                  <c:v>41482.698159722226</c:v>
                </c:pt>
                <c:pt idx="469">
                  <c:v>41482.701516203706</c:v>
                </c:pt>
                <c:pt idx="470">
                  <c:v>41482.704988425932</c:v>
                </c:pt>
                <c:pt idx="471">
                  <c:v>41482.708460648151</c:v>
                </c:pt>
                <c:pt idx="472">
                  <c:v>41482.71193287037</c:v>
                </c:pt>
                <c:pt idx="473">
                  <c:v>41482.715509259258</c:v>
                </c:pt>
                <c:pt idx="474">
                  <c:v>41482.718981481485</c:v>
                </c:pt>
                <c:pt idx="475">
                  <c:v>41482.722453703544</c:v>
                </c:pt>
                <c:pt idx="476">
                  <c:v>41482.725925925799</c:v>
                </c:pt>
                <c:pt idx="477">
                  <c:v>41482.729398148149</c:v>
                </c:pt>
                <c:pt idx="478">
                  <c:v>41482.732870370368</c:v>
                </c:pt>
                <c:pt idx="479">
                  <c:v>41482.736342592594</c:v>
                </c:pt>
                <c:pt idx="480">
                  <c:v>41482.739814814806</c:v>
                </c:pt>
                <c:pt idx="481">
                  <c:v>41482.743287037025</c:v>
                </c:pt>
                <c:pt idx="482">
                  <c:v>41482.746759259258</c:v>
                </c:pt>
                <c:pt idx="483">
                  <c:v>41482.750231481492</c:v>
                </c:pt>
                <c:pt idx="484">
                  <c:v>41482.753703703544</c:v>
                </c:pt>
                <c:pt idx="485">
                  <c:v>41482.757175925923</c:v>
                </c:pt>
                <c:pt idx="486">
                  <c:v>41482.760648148149</c:v>
                </c:pt>
                <c:pt idx="487">
                  <c:v>41482.764120370324</c:v>
                </c:pt>
                <c:pt idx="488">
                  <c:v>41482.767592592594</c:v>
                </c:pt>
                <c:pt idx="489">
                  <c:v>41482.771064814624</c:v>
                </c:pt>
                <c:pt idx="490">
                  <c:v>41482.774537037039</c:v>
                </c:pt>
                <c:pt idx="491">
                  <c:v>41482.778009259258</c:v>
                </c:pt>
                <c:pt idx="492">
                  <c:v>41482.781481481317</c:v>
                </c:pt>
                <c:pt idx="493">
                  <c:v>41482.784953703704</c:v>
                </c:pt>
                <c:pt idx="494">
                  <c:v>41482.788425925923</c:v>
                </c:pt>
                <c:pt idx="495">
                  <c:v>41482.791898148149</c:v>
                </c:pt>
                <c:pt idx="496">
                  <c:v>41482.795370370324</c:v>
                </c:pt>
                <c:pt idx="497">
                  <c:v>41482.798726851674</c:v>
                </c:pt>
                <c:pt idx="498">
                  <c:v>41482.802199074213</c:v>
                </c:pt>
                <c:pt idx="499">
                  <c:v>41482.805671296293</c:v>
                </c:pt>
                <c:pt idx="500">
                  <c:v>41482.80914351852</c:v>
                </c:pt>
                <c:pt idx="501">
                  <c:v>41482.812615740884</c:v>
                </c:pt>
                <c:pt idx="502">
                  <c:v>41482.816087963001</c:v>
                </c:pt>
                <c:pt idx="503">
                  <c:v>41482.819664351853</c:v>
                </c:pt>
                <c:pt idx="504">
                  <c:v>41482.823136574072</c:v>
                </c:pt>
                <c:pt idx="505">
                  <c:v>41482.826608796298</c:v>
                </c:pt>
                <c:pt idx="506">
                  <c:v>41482.830081018517</c:v>
                </c:pt>
                <c:pt idx="507">
                  <c:v>41482.83355324086</c:v>
                </c:pt>
                <c:pt idx="508">
                  <c:v>41482.837025462963</c:v>
                </c:pt>
                <c:pt idx="509">
                  <c:v>41482.840497685182</c:v>
                </c:pt>
                <c:pt idx="510">
                  <c:v>41482.843969907408</c:v>
                </c:pt>
                <c:pt idx="511">
                  <c:v>41482.847442129627</c:v>
                </c:pt>
                <c:pt idx="512">
                  <c:v>41482.850914352006</c:v>
                </c:pt>
                <c:pt idx="513">
                  <c:v>41482.854386574189</c:v>
                </c:pt>
                <c:pt idx="514">
                  <c:v>41482.857858796502</c:v>
                </c:pt>
                <c:pt idx="515">
                  <c:v>41482.861331018517</c:v>
                </c:pt>
                <c:pt idx="516">
                  <c:v>41482.86480324086</c:v>
                </c:pt>
                <c:pt idx="517">
                  <c:v>41482.868275463043</c:v>
                </c:pt>
                <c:pt idx="518">
                  <c:v>41482.871631944443</c:v>
                </c:pt>
                <c:pt idx="519">
                  <c:v>41482.875104166655</c:v>
                </c:pt>
                <c:pt idx="520">
                  <c:v>41482.878576389085</c:v>
                </c:pt>
                <c:pt idx="521">
                  <c:v>41482.882048611114</c:v>
                </c:pt>
                <c:pt idx="522">
                  <c:v>41482.885520833326</c:v>
                </c:pt>
                <c:pt idx="523">
                  <c:v>41482.889097222243</c:v>
                </c:pt>
                <c:pt idx="524">
                  <c:v>41482.892569444622</c:v>
                </c:pt>
                <c:pt idx="525">
                  <c:v>41482.896041666594</c:v>
                </c:pt>
                <c:pt idx="526">
                  <c:v>41482.899513888893</c:v>
                </c:pt>
                <c:pt idx="527">
                  <c:v>41482.902986111105</c:v>
                </c:pt>
                <c:pt idx="528">
                  <c:v>41482.906458333331</c:v>
                </c:pt>
                <c:pt idx="529">
                  <c:v>41482.909930555557</c:v>
                </c:pt>
                <c:pt idx="530">
                  <c:v>41482.913402777776</c:v>
                </c:pt>
                <c:pt idx="531">
                  <c:v>41482.916875000148</c:v>
                </c:pt>
                <c:pt idx="532">
                  <c:v>41482.920347222222</c:v>
                </c:pt>
                <c:pt idx="533">
                  <c:v>41482.923819444622</c:v>
                </c:pt>
                <c:pt idx="534">
                  <c:v>41482.927291666594</c:v>
                </c:pt>
                <c:pt idx="535">
                  <c:v>41482.930763888886</c:v>
                </c:pt>
                <c:pt idx="536">
                  <c:v>41482.934236111112</c:v>
                </c:pt>
                <c:pt idx="537">
                  <c:v>41482.937708333324</c:v>
                </c:pt>
                <c:pt idx="538">
                  <c:v>41482.941180555419</c:v>
                </c:pt>
                <c:pt idx="539">
                  <c:v>41482.944537037169</c:v>
                </c:pt>
                <c:pt idx="540">
                  <c:v>41482.948009259293</c:v>
                </c:pt>
                <c:pt idx="541">
                  <c:v>41482.951481481476</c:v>
                </c:pt>
                <c:pt idx="542">
                  <c:v>41482.954953703702</c:v>
                </c:pt>
                <c:pt idx="543">
                  <c:v>41482.958425925943</c:v>
                </c:pt>
                <c:pt idx="544">
                  <c:v>41482.961898148213</c:v>
                </c:pt>
                <c:pt idx="545">
                  <c:v>41482.965474536984</c:v>
                </c:pt>
                <c:pt idx="546">
                  <c:v>41482.968946759254</c:v>
                </c:pt>
                <c:pt idx="547">
                  <c:v>41482.972418981481</c:v>
                </c:pt>
                <c:pt idx="548">
                  <c:v>41482.975891203707</c:v>
                </c:pt>
                <c:pt idx="549">
                  <c:v>41482.979363425933</c:v>
                </c:pt>
                <c:pt idx="550">
                  <c:v>41482.982835648319</c:v>
                </c:pt>
                <c:pt idx="551">
                  <c:v>41482.986307870393</c:v>
                </c:pt>
                <c:pt idx="552">
                  <c:v>41482.98978009259</c:v>
                </c:pt>
                <c:pt idx="553">
                  <c:v>41482.993252314816</c:v>
                </c:pt>
                <c:pt idx="554">
                  <c:v>41482.996724536984</c:v>
                </c:pt>
                <c:pt idx="555">
                  <c:v>41483.000196759254</c:v>
                </c:pt>
                <c:pt idx="556">
                  <c:v>41483.003668981364</c:v>
                </c:pt>
                <c:pt idx="557">
                  <c:v>41483.007141203576</c:v>
                </c:pt>
                <c:pt idx="558">
                  <c:v>41483.0106134261</c:v>
                </c:pt>
                <c:pt idx="559">
                  <c:v>41483.014085648203</c:v>
                </c:pt>
                <c:pt idx="560">
                  <c:v>41483.017557870393</c:v>
                </c:pt>
                <c:pt idx="561">
                  <c:v>41483.02103009259</c:v>
                </c:pt>
                <c:pt idx="562">
                  <c:v>41483.024386574078</c:v>
                </c:pt>
                <c:pt idx="563">
                  <c:v>41483.027858796297</c:v>
                </c:pt>
                <c:pt idx="564">
                  <c:v>41483.031331018516</c:v>
                </c:pt>
                <c:pt idx="565">
                  <c:v>41483.034907407411</c:v>
                </c:pt>
                <c:pt idx="566">
                  <c:v>41483.03837962963</c:v>
                </c:pt>
                <c:pt idx="567">
                  <c:v>41483.041851851835</c:v>
                </c:pt>
                <c:pt idx="568">
                  <c:v>41483.045324074083</c:v>
                </c:pt>
                <c:pt idx="569">
                  <c:v>41483.048796296411</c:v>
                </c:pt>
                <c:pt idx="570">
                  <c:v>41483.052268518542</c:v>
                </c:pt>
                <c:pt idx="571">
                  <c:v>41483.055740740725</c:v>
                </c:pt>
                <c:pt idx="572">
                  <c:v>41483.059212963002</c:v>
                </c:pt>
                <c:pt idx="573">
                  <c:v>41483.062685185185</c:v>
                </c:pt>
                <c:pt idx="574">
                  <c:v>41483.066157407411</c:v>
                </c:pt>
                <c:pt idx="575">
                  <c:v>41483.069629629594</c:v>
                </c:pt>
                <c:pt idx="576">
                  <c:v>41483.073101851682</c:v>
                </c:pt>
                <c:pt idx="577">
                  <c:v>41483.076574074228</c:v>
                </c:pt>
                <c:pt idx="578">
                  <c:v>41483.080046296411</c:v>
                </c:pt>
                <c:pt idx="579">
                  <c:v>41483.083518518542</c:v>
                </c:pt>
                <c:pt idx="580">
                  <c:v>41483.08699074074</c:v>
                </c:pt>
                <c:pt idx="581">
                  <c:v>41483.090462962849</c:v>
                </c:pt>
                <c:pt idx="582">
                  <c:v>41483.093935185185</c:v>
                </c:pt>
                <c:pt idx="583">
                  <c:v>41483.097407407404</c:v>
                </c:pt>
                <c:pt idx="584">
                  <c:v>41483.10087962963</c:v>
                </c:pt>
                <c:pt idx="585">
                  <c:v>41483.104351851835</c:v>
                </c:pt>
                <c:pt idx="586">
                  <c:v>41483.107824074083</c:v>
                </c:pt>
                <c:pt idx="587">
                  <c:v>41483.111296296411</c:v>
                </c:pt>
                <c:pt idx="588">
                  <c:v>41483.114768518521</c:v>
                </c:pt>
                <c:pt idx="589">
                  <c:v>41483.11824074074</c:v>
                </c:pt>
                <c:pt idx="590">
                  <c:v>41483.121712962849</c:v>
                </c:pt>
                <c:pt idx="591">
                  <c:v>41483.125185185017</c:v>
                </c:pt>
                <c:pt idx="592">
                  <c:v>41483.153657407413</c:v>
                </c:pt>
                <c:pt idx="593">
                  <c:v>41483.157129629624</c:v>
                </c:pt>
                <c:pt idx="594">
                  <c:v>41483.160601851712</c:v>
                </c:pt>
                <c:pt idx="595">
                  <c:v>41483.164074074091</c:v>
                </c:pt>
                <c:pt idx="596">
                  <c:v>41483.167546296296</c:v>
                </c:pt>
                <c:pt idx="597">
                  <c:v>41483.171018518522</c:v>
                </c:pt>
                <c:pt idx="598">
                  <c:v>41483.174490740734</c:v>
                </c:pt>
                <c:pt idx="599">
                  <c:v>41483.177962962924</c:v>
                </c:pt>
                <c:pt idx="600">
                  <c:v>41483.181435185186</c:v>
                </c:pt>
                <c:pt idx="601">
                  <c:v>41483.184907407413</c:v>
                </c:pt>
                <c:pt idx="602">
                  <c:v>41483.188379629632</c:v>
                </c:pt>
                <c:pt idx="603">
                  <c:v>41483.191851851712</c:v>
                </c:pt>
                <c:pt idx="604">
                  <c:v>41483.195324074077</c:v>
                </c:pt>
                <c:pt idx="605">
                  <c:v>41483.198796296296</c:v>
                </c:pt>
                <c:pt idx="606">
                  <c:v>41483.202268518522</c:v>
                </c:pt>
                <c:pt idx="607">
                  <c:v>41483.205740740574</c:v>
                </c:pt>
                <c:pt idx="608">
                  <c:v>41483.20921296296</c:v>
                </c:pt>
                <c:pt idx="609">
                  <c:v>41483.212685185186</c:v>
                </c:pt>
                <c:pt idx="610">
                  <c:v>41483.216157407413</c:v>
                </c:pt>
                <c:pt idx="611">
                  <c:v>41483.219629629624</c:v>
                </c:pt>
                <c:pt idx="612">
                  <c:v>41483.223101851589</c:v>
                </c:pt>
                <c:pt idx="613">
                  <c:v>41483.226458333324</c:v>
                </c:pt>
                <c:pt idx="614">
                  <c:v>41483.229930555397</c:v>
                </c:pt>
                <c:pt idx="615">
                  <c:v>41483.233402777587</c:v>
                </c:pt>
                <c:pt idx="616">
                  <c:v>41483.236875000002</c:v>
                </c:pt>
                <c:pt idx="617">
                  <c:v>41483.240347222221</c:v>
                </c:pt>
                <c:pt idx="618">
                  <c:v>41483.243819444615</c:v>
                </c:pt>
                <c:pt idx="619">
                  <c:v>41483.247291666594</c:v>
                </c:pt>
                <c:pt idx="620">
                  <c:v>41483.250914351862</c:v>
                </c:pt>
                <c:pt idx="621">
                  <c:v>41483.254386574081</c:v>
                </c:pt>
                <c:pt idx="622">
                  <c:v>41483.257858796343</c:v>
                </c:pt>
                <c:pt idx="623">
                  <c:v>41483.261331018504</c:v>
                </c:pt>
                <c:pt idx="624">
                  <c:v>41483.264803240738</c:v>
                </c:pt>
                <c:pt idx="625">
                  <c:v>41483.268275462993</c:v>
                </c:pt>
                <c:pt idx="626">
                  <c:v>41483.271747684987</c:v>
                </c:pt>
                <c:pt idx="627">
                  <c:v>41483.275219907409</c:v>
                </c:pt>
                <c:pt idx="628">
                  <c:v>41483.278692129628</c:v>
                </c:pt>
                <c:pt idx="629">
                  <c:v>41483.282164351855</c:v>
                </c:pt>
                <c:pt idx="630">
                  <c:v>41483.285636574081</c:v>
                </c:pt>
                <c:pt idx="631">
                  <c:v>41483.2891087963</c:v>
                </c:pt>
                <c:pt idx="632">
                  <c:v>41483.292581018504</c:v>
                </c:pt>
                <c:pt idx="633">
                  <c:v>41483.296053240738</c:v>
                </c:pt>
                <c:pt idx="634">
                  <c:v>41483.299409722174</c:v>
                </c:pt>
                <c:pt idx="635">
                  <c:v>41483.302881944568</c:v>
                </c:pt>
                <c:pt idx="636">
                  <c:v>41483.306354166663</c:v>
                </c:pt>
                <c:pt idx="637">
                  <c:v>41483.309826389013</c:v>
                </c:pt>
                <c:pt idx="638">
                  <c:v>41483.313298611109</c:v>
                </c:pt>
                <c:pt idx="639">
                  <c:v>41483.316770833335</c:v>
                </c:pt>
                <c:pt idx="640">
                  <c:v>41483.320347222223</c:v>
                </c:pt>
                <c:pt idx="641">
                  <c:v>41483.323819444624</c:v>
                </c:pt>
                <c:pt idx="642">
                  <c:v>41483.327291666654</c:v>
                </c:pt>
                <c:pt idx="643">
                  <c:v>41483.330763888887</c:v>
                </c:pt>
                <c:pt idx="644">
                  <c:v>41483.334236111143</c:v>
                </c:pt>
                <c:pt idx="645">
                  <c:v>41483.337708333325</c:v>
                </c:pt>
                <c:pt idx="646">
                  <c:v>41483.341180555442</c:v>
                </c:pt>
                <c:pt idx="647">
                  <c:v>41483.344652777792</c:v>
                </c:pt>
                <c:pt idx="648">
                  <c:v>41483.348125000011</c:v>
                </c:pt>
                <c:pt idx="649">
                  <c:v>41483.351597222347</c:v>
                </c:pt>
                <c:pt idx="650">
                  <c:v>41483.355069444624</c:v>
                </c:pt>
                <c:pt idx="651">
                  <c:v>41483.358541666668</c:v>
                </c:pt>
                <c:pt idx="652">
                  <c:v>41483.362013889011</c:v>
                </c:pt>
                <c:pt idx="653">
                  <c:v>41483.365486110975</c:v>
                </c:pt>
                <c:pt idx="654">
                  <c:v>41483.368958333333</c:v>
                </c:pt>
                <c:pt idx="655">
                  <c:v>41483.372430555559</c:v>
                </c:pt>
                <c:pt idx="656">
                  <c:v>41483.375787037025</c:v>
                </c:pt>
                <c:pt idx="657">
                  <c:v>41483.379259259375</c:v>
                </c:pt>
                <c:pt idx="658">
                  <c:v>41483.382731481492</c:v>
                </c:pt>
                <c:pt idx="659">
                  <c:v>41483.386203703703</c:v>
                </c:pt>
                <c:pt idx="660">
                  <c:v>41483.389780092592</c:v>
                </c:pt>
                <c:pt idx="661">
                  <c:v>41483.393252314818</c:v>
                </c:pt>
                <c:pt idx="662">
                  <c:v>41483.396724536986</c:v>
                </c:pt>
                <c:pt idx="663">
                  <c:v>41483.400196759256</c:v>
                </c:pt>
                <c:pt idx="664">
                  <c:v>41483.403668981475</c:v>
                </c:pt>
                <c:pt idx="665">
                  <c:v>41483.407141203585</c:v>
                </c:pt>
                <c:pt idx="666">
                  <c:v>41483.410613426131</c:v>
                </c:pt>
                <c:pt idx="667">
                  <c:v>41483.414085648212</c:v>
                </c:pt>
                <c:pt idx="668">
                  <c:v>41483.417557870489</c:v>
                </c:pt>
                <c:pt idx="669">
                  <c:v>41483.421030092592</c:v>
                </c:pt>
                <c:pt idx="670">
                  <c:v>41483.424502314818</c:v>
                </c:pt>
                <c:pt idx="671">
                  <c:v>41483.427974536986</c:v>
                </c:pt>
                <c:pt idx="672">
                  <c:v>41483.431446759176</c:v>
                </c:pt>
                <c:pt idx="673">
                  <c:v>41483.434918981482</c:v>
                </c:pt>
                <c:pt idx="674">
                  <c:v>41483.438391203701</c:v>
                </c:pt>
                <c:pt idx="675">
                  <c:v>41483.441863425942</c:v>
                </c:pt>
                <c:pt idx="676">
                  <c:v>41483.445335648212</c:v>
                </c:pt>
                <c:pt idx="677">
                  <c:v>41483.448692129641</c:v>
                </c:pt>
                <c:pt idx="678">
                  <c:v>41483.452164351853</c:v>
                </c:pt>
                <c:pt idx="679">
                  <c:v>41483.455636574188</c:v>
                </c:pt>
                <c:pt idx="680">
                  <c:v>41483.459212963011</c:v>
                </c:pt>
                <c:pt idx="681">
                  <c:v>41483.462685185186</c:v>
                </c:pt>
                <c:pt idx="682">
                  <c:v>41483.466157407413</c:v>
                </c:pt>
                <c:pt idx="683">
                  <c:v>41483.469629629624</c:v>
                </c:pt>
                <c:pt idx="684">
                  <c:v>41483.473101851712</c:v>
                </c:pt>
                <c:pt idx="685">
                  <c:v>41483.476574074237</c:v>
                </c:pt>
                <c:pt idx="686">
                  <c:v>41483.480046296441</c:v>
                </c:pt>
                <c:pt idx="687">
                  <c:v>41483.483518518602</c:v>
                </c:pt>
                <c:pt idx="688">
                  <c:v>41483.486990740741</c:v>
                </c:pt>
                <c:pt idx="689">
                  <c:v>41483.490462962924</c:v>
                </c:pt>
                <c:pt idx="690">
                  <c:v>41483.493935185186</c:v>
                </c:pt>
                <c:pt idx="691">
                  <c:v>41483.497407407405</c:v>
                </c:pt>
                <c:pt idx="692">
                  <c:v>41483.500879629632</c:v>
                </c:pt>
                <c:pt idx="693">
                  <c:v>41483.504351851851</c:v>
                </c:pt>
                <c:pt idx="694">
                  <c:v>41483.507824074091</c:v>
                </c:pt>
                <c:pt idx="695">
                  <c:v>41483.511296296441</c:v>
                </c:pt>
                <c:pt idx="696">
                  <c:v>41483.514768518522</c:v>
                </c:pt>
                <c:pt idx="697">
                  <c:v>41483.518240740741</c:v>
                </c:pt>
                <c:pt idx="698">
                  <c:v>41483.521597222221</c:v>
                </c:pt>
                <c:pt idx="699">
                  <c:v>41483.525069444448</c:v>
                </c:pt>
                <c:pt idx="700">
                  <c:v>41483.528645833198</c:v>
                </c:pt>
                <c:pt idx="701">
                  <c:v>41483.532118055562</c:v>
                </c:pt>
                <c:pt idx="702">
                  <c:v>41483.535590277781</c:v>
                </c:pt>
                <c:pt idx="703">
                  <c:v>41483.539062499993</c:v>
                </c:pt>
                <c:pt idx="704">
                  <c:v>41483.542534722219</c:v>
                </c:pt>
                <c:pt idx="705">
                  <c:v>41483.546006944576</c:v>
                </c:pt>
                <c:pt idx="706">
                  <c:v>41483.549479166664</c:v>
                </c:pt>
                <c:pt idx="707">
                  <c:v>41483.552951389043</c:v>
                </c:pt>
                <c:pt idx="708">
                  <c:v>41483.556423611</c:v>
                </c:pt>
                <c:pt idx="709">
                  <c:v>41483.559895833336</c:v>
                </c:pt>
                <c:pt idx="710">
                  <c:v>41483.563368055555</c:v>
                </c:pt>
                <c:pt idx="711">
                  <c:v>41483.566840277781</c:v>
                </c:pt>
                <c:pt idx="712">
                  <c:v>41483.5703125</c:v>
                </c:pt>
                <c:pt idx="713">
                  <c:v>41483.573784722175</c:v>
                </c:pt>
                <c:pt idx="714">
                  <c:v>41483.577256944576</c:v>
                </c:pt>
                <c:pt idx="715">
                  <c:v>41483.580729166664</c:v>
                </c:pt>
                <c:pt idx="716">
                  <c:v>41483.584201389043</c:v>
                </c:pt>
                <c:pt idx="717">
                  <c:v>41483.587673611</c:v>
                </c:pt>
                <c:pt idx="718">
                  <c:v>41483.591145833103</c:v>
                </c:pt>
                <c:pt idx="719">
                  <c:v>41483.594502314816</c:v>
                </c:pt>
                <c:pt idx="720">
                  <c:v>41483.598078703704</c:v>
                </c:pt>
                <c:pt idx="721">
                  <c:v>41483.601550925923</c:v>
                </c:pt>
                <c:pt idx="722">
                  <c:v>41483.605023148149</c:v>
                </c:pt>
                <c:pt idx="723">
                  <c:v>41483.608495370368</c:v>
                </c:pt>
                <c:pt idx="724">
                  <c:v>41483.611967592595</c:v>
                </c:pt>
                <c:pt idx="725">
                  <c:v>41483.615439814814</c:v>
                </c:pt>
                <c:pt idx="726">
                  <c:v>41483.61891203704</c:v>
                </c:pt>
                <c:pt idx="727">
                  <c:v>41483.622384259186</c:v>
                </c:pt>
                <c:pt idx="728">
                  <c:v>41483.625856481478</c:v>
                </c:pt>
                <c:pt idx="729">
                  <c:v>41483.629328703544</c:v>
                </c:pt>
                <c:pt idx="730">
                  <c:v>41483.632800925923</c:v>
                </c:pt>
                <c:pt idx="731">
                  <c:v>41483.63627314828</c:v>
                </c:pt>
                <c:pt idx="732">
                  <c:v>41483.639745370354</c:v>
                </c:pt>
                <c:pt idx="733">
                  <c:v>41483.643217592602</c:v>
                </c:pt>
                <c:pt idx="734">
                  <c:v>41483.646689814814</c:v>
                </c:pt>
                <c:pt idx="735">
                  <c:v>41483.650162037025</c:v>
                </c:pt>
                <c:pt idx="736">
                  <c:v>41483.653634259259</c:v>
                </c:pt>
                <c:pt idx="737">
                  <c:v>41483.657106481478</c:v>
                </c:pt>
                <c:pt idx="738">
                  <c:v>41483.660578703704</c:v>
                </c:pt>
                <c:pt idx="739">
                  <c:v>41483.664050925923</c:v>
                </c:pt>
                <c:pt idx="740">
                  <c:v>41483.667511574073</c:v>
                </c:pt>
                <c:pt idx="741">
                  <c:v>41483.681319444615</c:v>
                </c:pt>
                <c:pt idx="742">
                  <c:v>41483.684791666594</c:v>
                </c:pt>
                <c:pt idx="743">
                  <c:v>41483.688263888893</c:v>
                </c:pt>
                <c:pt idx="744">
                  <c:v>41483.691736110974</c:v>
                </c:pt>
                <c:pt idx="745">
                  <c:v>41483.695208333324</c:v>
                </c:pt>
                <c:pt idx="746">
                  <c:v>41483.698680555397</c:v>
                </c:pt>
                <c:pt idx="747">
                  <c:v>41483.702152777776</c:v>
                </c:pt>
                <c:pt idx="748">
                  <c:v>41483.705509259256</c:v>
                </c:pt>
                <c:pt idx="749">
                  <c:v>41483.708981481475</c:v>
                </c:pt>
                <c:pt idx="750">
                  <c:v>41483.712453703585</c:v>
                </c:pt>
                <c:pt idx="751">
                  <c:v>41483.716030092612</c:v>
                </c:pt>
                <c:pt idx="752">
                  <c:v>41483.719502314816</c:v>
                </c:pt>
                <c:pt idx="753">
                  <c:v>41483.722974536984</c:v>
                </c:pt>
                <c:pt idx="754">
                  <c:v>41483.726446759174</c:v>
                </c:pt>
                <c:pt idx="755">
                  <c:v>41483.729918981364</c:v>
                </c:pt>
                <c:pt idx="756">
                  <c:v>41483.733391203576</c:v>
                </c:pt>
                <c:pt idx="757">
                  <c:v>41483.736863425933</c:v>
                </c:pt>
                <c:pt idx="758">
                  <c:v>41483.740335648203</c:v>
                </c:pt>
                <c:pt idx="759">
                  <c:v>41483.743807870371</c:v>
                </c:pt>
                <c:pt idx="760">
                  <c:v>41483.74728009259</c:v>
                </c:pt>
                <c:pt idx="761">
                  <c:v>41483.750752314816</c:v>
                </c:pt>
                <c:pt idx="762">
                  <c:v>41483.754224537035</c:v>
                </c:pt>
                <c:pt idx="763">
                  <c:v>41483.757696759254</c:v>
                </c:pt>
                <c:pt idx="764">
                  <c:v>41483.761168981226</c:v>
                </c:pt>
                <c:pt idx="765">
                  <c:v>41483.764641203576</c:v>
                </c:pt>
                <c:pt idx="766">
                  <c:v>41483.768113425933</c:v>
                </c:pt>
                <c:pt idx="767">
                  <c:v>41483.771585648145</c:v>
                </c:pt>
                <c:pt idx="768">
                  <c:v>41483.775057870371</c:v>
                </c:pt>
                <c:pt idx="769">
                  <c:v>41483.778530092612</c:v>
                </c:pt>
                <c:pt idx="770">
                  <c:v>41483.782002314816</c:v>
                </c:pt>
                <c:pt idx="771">
                  <c:v>41483.785474536984</c:v>
                </c:pt>
                <c:pt idx="772">
                  <c:v>41483.788946759254</c:v>
                </c:pt>
                <c:pt idx="773">
                  <c:v>41483.792303240734</c:v>
                </c:pt>
                <c:pt idx="774">
                  <c:v>41483.795775462924</c:v>
                </c:pt>
                <c:pt idx="775">
                  <c:v>41483.799247685063</c:v>
                </c:pt>
                <c:pt idx="776">
                  <c:v>41483.802719907413</c:v>
                </c:pt>
                <c:pt idx="777">
                  <c:v>41483.806192129632</c:v>
                </c:pt>
                <c:pt idx="778">
                  <c:v>41483.809664351851</c:v>
                </c:pt>
                <c:pt idx="779">
                  <c:v>41483.813136574092</c:v>
                </c:pt>
                <c:pt idx="780">
                  <c:v>41483.816608796456</c:v>
                </c:pt>
                <c:pt idx="781">
                  <c:v>41483.820185185185</c:v>
                </c:pt>
                <c:pt idx="782">
                  <c:v>41483.823657407411</c:v>
                </c:pt>
                <c:pt idx="783">
                  <c:v>41483.827129629586</c:v>
                </c:pt>
                <c:pt idx="784">
                  <c:v>41483.830601851834</c:v>
                </c:pt>
                <c:pt idx="785">
                  <c:v>41483.834074074213</c:v>
                </c:pt>
                <c:pt idx="786">
                  <c:v>41483.83754629641</c:v>
                </c:pt>
                <c:pt idx="787">
                  <c:v>41483.841018518542</c:v>
                </c:pt>
                <c:pt idx="788">
                  <c:v>41483.844490740739</c:v>
                </c:pt>
                <c:pt idx="789">
                  <c:v>41483.847962962966</c:v>
                </c:pt>
                <c:pt idx="790">
                  <c:v>41483.851435185192</c:v>
                </c:pt>
                <c:pt idx="791">
                  <c:v>41483.854907407571</c:v>
                </c:pt>
                <c:pt idx="792">
                  <c:v>41483.858379629746</c:v>
                </c:pt>
                <c:pt idx="793">
                  <c:v>41483.861851851834</c:v>
                </c:pt>
                <c:pt idx="794">
                  <c:v>41483.865324074082</c:v>
                </c:pt>
                <c:pt idx="795">
                  <c:v>41483.86879629641</c:v>
                </c:pt>
                <c:pt idx="796">
                  <c:v>41483.872268518542</c:v>
                </c:pt>
                <c:pt idx="797">
                  <c:v>41483.875740740725</c:v>
                </c:pt>
                <c:pt idx="798">
                  <c:v>41483.879212963002</c:v>
                </c:pt>
                <c:pt idx="799">
                  <c:v>41483.882685185192</c:v>
                </c:pt>
                <c:pt idx="800">
                  <c:v>41483.886157407571</c:v>
                </c:pt>
                <c:pt idx="801">
                  <c:v>41483.88962962963</c:v>
                </c:pt>
                <c:pt idx="802">
                  <c:v>41483.893101851667</c:v>
                </c:pt>
                <c:pt idx="803">
                  <c:v>41483.896574074213</c:v>
                </c:pt>
                <c:pt idx="804">
                  <c:v>41483.90004629641</c:v>
                </c:pt>
                <c:pt idx="805">
                  <c:v>41483.903518518542</c:v>
                </c:pt>
                <c:pt idx="806">
                  <c:v>41483.906990740739</c:v>
                </c:pt>
                <c:pt idx="807">
                  <c:v>41483.910347222241</c:v>
                </c:pt>
                <c:pt idx="808">
                  <c:v>41483.913819444679</c:v>
                </c:pt>
                <c:pt idx="809">
                  <c:v>41483.917291666665</c:v>
                </c:pt>
                <c:pt idx="810">
                  <c:v>41483.920763888884</c:v>
                </c:pt>
                <c:pt idx="811">
                  <c:v>41483.924340277779</c:v>
                </c:pt>
                <c:pt idx="812">
                  <c:v>41483.927812500006</c:v>
                </c:pt>
                <c:pt idx="813">
                  <c:v>41483.931284722225</c:v>
                </c:pt>
                <c:pt idx="814">
                  <c:v>41483.93475694456</c:v>
                </c:pt>
                <c:pt idx="815">
                  <c:v>41483.938229166692</c:v>
                </c:pt>
                <c:pt idx="816">
                  <c:v>41483.941701388889</c:v>
                </c:pt>
                <c:pt idx="817">
                  <c:v>41483.945173610984</c:v>
                </c:pt>
                <c:pt idx="818">
                  <c:v>41483.948645833334</c:v>
                </c:pt>
                <c:pt idx="819">
                  <c:v>41483.952118055611</c:v>
                </c:pt>
                <c:pt idx="820">
                  <c:v>41483.955590277896</c:v>
                </c:pt>
                <c:pt idx="821">
                  <c:v>41483.959062500006</c:v>
                </c:pt>
                <c:pt idx="822">
                  <c:v>41483.962534722232</c:v>
                </c:pt>
                <c:pt idx="823">
                  <c:v>41483.96600694456</c:v>
                </c:pt>
                <c:pt idx="824">
                  <c:v>41483.96947916667</c:v>
                </c:pt>
                <c:pt idx="825">
                  <c:v>41483.972951389012</c:v>
                </c:pt>
                <c:pt idx="826">
                  <c:v>41483.976423610984</c:v>
                </c:pt>
                <c:pt idx="827">
                  <c:v>41483.979895833334</c:v>
                </c:pt>
                <c:pt idx="828">
                  <c:v>41483.983368055553</c:v>
                </c:pt>
                <c:pt idx="829">
                  <c:v>41483.986840277896</c:v>
                </c:pt>
                <c:pt idx="830">
                  <c:v>41483.990312500006</c:v>
                </c:pt>
                <c:pt idx="831">
                  <c:v>41483.993784722174</c:v>
                </c:pt>
                <c:pt idx="832">
                  <c:v>41483.99725694456</c:v>
                </c:pt>
                <c:pt idx="833">
                  <c:v>41484.00072916667</c:v>
                </c:pt>
                <c:pt idx="834">
                  <c:v>41484.004201389012</c:v>
                </c:pt>
                <c:pt idx="835">
                  <c:v>41484.007673610984</c:v>
                </c:pt>
                <c:pt idx="836">
                  <c:v>41484.011145833174</c:v>
                </c:pt>
                <c:pt idx="837">
                  <c:v>41484.014618055611</c:v>
                </c:pt>
                <c:pt idx="838">
                  <c:v>41484.018090277896</c:v>
                </c:pt>
                <c:pt idx="839">
                  <c:v>41484.021562499998</c:v>
                </c:pt>
                <c:pt idx="840">
                  <c:v>41484.025034722225</c:v>
                </c:pt>
                <c:pt idx="841">
                  <c:v>41484.028495370381</c:v>
                </c:pt>
                <c:pt idx="842">
                  <c:v>41484.031967592586</c:v>
                </c:pt>
                <c:pt idx="843">
                  <c:v>41484.035439814805</c:v>
                </c:pt>
                <c:pt idx="844">
                  <c:v>41484.038912037038</c:v>
                </c:pt>
                <c:pt idx="845">
                  <c:v>41484.042384259257</c:v>
                </c:pt>
                <c:pt idx="846">
                  <c:v>41484.045856481483</c:v>
                </c:pt>
                <c:pt idx="847">
                  <c:v>41484.049328703593</c:v>
                </c:pt>
                <c:pt idx="848">
                  <c:v>41484.052800925943</c:v>
                </c:pt>
                <c:pt idx="849">
                  <c:v>41484.056273148359</c:v>
                </c:pt>
                <c:pt idx="850">
                  <c:v>41484.059745370381</c:v>
                </c:pt>
                <c:pt idx="851">
                  <c:v>41484.063217592593</c:v>
                </c:pt>
                <c:pt idx="852">
                  <c:v>41484.066689814805</c:v>
                </c:pt>
                <c:pt idx="853">
                  <c:v>41484.070162037024</c:v>
                </c:pt>
                <c:pt idx="854">
                  <c:v>41484.073680555397</c:v>
                </c:pt>
                <c:pt idx="855">
                  <c:v>41484.077152777776</c:v>
                </c:pt>
                <c:pt idx="856">
                  <c:v>41484.080625000002</c:v>
                </c:pt>
                <c:pt idx="857">
                  <c:v>41484.084097222243</c:v>
                </c:pt>
                <c:pt idx="858">
                  <c:v>41484.087569444615</c:v>
                </c:pt>
                <c:pt idx="859">
                  <c:v>41484.091041666514</c:v>
                </c:pt>
                <c:pt idx="860">
                  <c:v>41484.094513888893</c:v>
                </c:pt>
                <c:pt idx="861">
                  <c:v>41484.097986110974</c:v>
                </c:pt>
                <c:pt idx="862">
                  <c:v>41484.101458333324</c:v>
                </c:pt>
                <c:pt idx="863">
                  <c:v>41484.104930555557</c:v>
                </c:pt>
                <c:pt idx="864">
                  <c:v>41484.108402777776</c:v>
                </c:pt>
                <c:pt idx="865">
                  <c:v>41484.111875000002</c:v>
                </c:pt>
                <c:pt idx="866">
                  <c:v>41484.115347222221</c:v>
                </c:pt>
                <c:pt idx="867">
                  <c:v>41484.118819444695</c:v>
                </c:pt>
                <c:pt idx="868">
                  <c:v>41484.122291666594</c:v>
                </c:pt>
                <c:pt idx="869">
                  <c:v>41484.125763888747</c:v>
                </c:pt>
                <c:pt idx="870">
                  <c:v>41484.154236111113</c:v>
                </c:pt>
                <c:pt idx="871">
                  <c:v>41484.157708333325</c:v>
                </c:pt>
                <c:pt idx="872">
                  <c:v>41484.161180555311</c:v>
                </c:pt>
                <c:pt idx="873">
                  <c:v>41484.164652777778</c:v>
                </c:pt>
                <c:pt idx="874">
                  <c:v>41484.168124999997</c:v>
                </c:pt>
                <c:pt idx="875">
                  <c:v>41484.171597222223</c:v>
                </c:pt>
                <c:pt idx="876">
                  <c:v>41484.175069444442</c:v>
                </c:pt>
                <c:pt idx="877">
                  <c:v>41484.178541666624</c:v>
                </c:pt>
                <c:pt idx="878">
                  <c:v>41484.182013889003</c:v>
                </c:pt>
                <c:pt idx="879">
                  <c:v>41484.185486110975</c:v>
                </c:pt>
                <c:pt idx="880">
                  <c:v>41484.188958333332</c:v>
                </c:pt>
                <c:pt idx="881">
                  <c:v>41484.192430555435</c:v>
                </c:pt>
                <c:pt idx="882">
                  <c:v>41484.195902777603</c:v>
                </c:pt>
                <c:pt idx="883">
                  <c:v>41484.199374999997</c:v>
                </c:pt>
                <c:pt idx="884">
                  <c:v>41484.202847222223</c:v>
                </c:pt>
                <c:pt idx="885">
                  <c:v>41484.206319444624</c:v>
                </c:pt>
                <c:pt idx="886">
                  <c:v>41484.209791666523</c:v>
                </c:pt>
                <c:pt idx="887">
                  <c:v>41484.213263888887</c:v>
                </c:pt>
                <c:pt idx="888">
                  <c:v>41484.216736111106</c:v>
                </c:pt>
                <c:pt idx="889">
                  <c:v>41484.220208333325</c:v>
                </c:pt>
                <c:pt idx="890">
                  <c:v>41484.223680555311</c:v>
                </c:pt>
                <c:pt idx="891">
                  <c:v>41484.227037037024</c:v>
                </c:pt>
                <c:pt idx="892">
                  <c:v>41484.230509259258</c:v>
                </c:pt>
                <c:pt idx="893">
                  <c:v>41484.233981481302</c:v>
                </c:pt>
                <c:pt idx="894">
                  <c:v>41484.237453703543</c:v>
                </c:pt>
                <c:pt idx="895">
                  <c:v>41484.240925925929</c:v>
                </c:pt>
                <c:pt idx="896">
                  <c:v>41484.244398148243</c:v>
                </c:pt>
                <c:pt idx="897">
                  <c:v>41484.247870370367</c:v>
                </c:pt>
                <c:pt idx="898">
                  <c:v>41484.251342592594</c:v>
                </c:pt>
                <c:pt idx="899">
                  <c:v>41484.254814814813</c:v>
                </c:pt>
                <c:pt idx="900">
                  <c:v>41484.258391203701</c:v>
                </c:pt>
                <c:pt idx="901">
                  <c:v>41484.261863425927</c:v>
                </c:pt>
                <c:pt idx="902">
                  <c:v>41484.265335648146</c:v>
                </c:pt>
                <c:pt idx="903">
                  <c:v>41484.268807870372</c:v>
                </c:pt>
                <c:pt idx="904">
                  <c:v>41484.272280092591</c:v>
                </c:pt>
                <c:pt idx="905">
                  <c:v>41484.275752314774</c:v>
                </c:pt>
                <c:pt idx="906">
                  <c:v>41484.279224536986</c:v>
                </c:pt>
                <c:pt idx="907">
                  <c:v>41484.282696759255</c:v>
                </c:pt>
                <c:pt idx="908">
                  <c:v>41484.286168981474</c:v>
                </c:pt>
                <c:pt idx="909">
                  <c:v>41484.289641203584</c:v>
                </c:pt>
                <c:pt idx="910">
                  <c:v>41484.293113425927</c:v>
                </c:pt>
                <c:pt idx="911">
                  <c:v>41484.296585648146</c:v>
                </c:pt>
                <c:pt idx="912">
                  <c:v>41484.299942129575</c:v>
                </c:pt>
                <c:pt idx="913">
                  <c:v>41484.303414351853</c:v>
                </c:pt>
                <c:pt idx="914">
                  <c:v>41484.306886574093</c:v>
                </c:pt>
                <c:pt idx="915">
                  <c:v>41484.310358796494</c:v>
                </c:pt>
                <c:pt idx="916">
                  <c:v>41484.313831018611</c:v>
                </c:pt>
                <c:pt idx="917">
                  <c:v>41484.317303240743</c:v>
                </c:pt>
                <c:pt idx="918">
                  <c:v>41484.320775462962</c:v>
                </c:pt>
                <c:pt idx="919">
                  <c:v>41484.324247685188</c:v>
                </c:pt>
                <c:pt idx="920">
                  <c:v>41484.327824074091</c:v>
                </c:pt>
                <c:pt idx="921">
                  <c:v>41484.331296296441</c:v>
                </c:pt>
                <c:pt idx="922">
                  <c:v>41484.334768518522</c:v>
                </c:pt>
                <c:pt idx="923">
                  <c:v>41484.338240740741</c:v>
                </c:pt>
                <c:pt idx="924">
                  <c:v>41484.34171296296</c:v>
                </c:pt>
                <c:pt idx="925">
                  <c:v>41484.345185185186</c:v>
                </c:pt>
                <c:pt idx="926">
                  <c:v>41484.348657407609</c:v>
                </c:pt>
                <c:pt idx="927">
                  <c:v>41484.352129629631</c:v>
                </c:pt>
                <c:pt idx="928">
                  <c:v>41484.35560185185</c:v>
                </c:pt>
                <c:pt idx="929">
                  <c:v>41484.359074074237</c:v>
                </c:pt>
                <c:pt idx="930">
                  <c:v>41484.362546296441</c:v>
                </c:pt>
                <c:pt idx="931">
                  <c:v>41484.366018518602</c:v>
                </c:pt>
                <c:pt idx="932">
                  <c:v>41484.369490740726</c:v>
                </c:pt>
                <c:pt idx="933">
                  <c:v>41484.37296296296</c:v>
                </c:pt>
                <c:pt idx="934">
                  <c:v>41484.376319444695</c:v>
                </c:pt>
                <c:pt idx="935">
                  <c:v>41484.379791666594</c:v>
                </c:pt>
                <c:pt idx="936">
                  <c:v>41484.383263888893</c:v>
                </c:pt>
                <c:pt idx="937">
                  <c:v>41484.386736111112</c:v>
                </c:pt>
                <c:pt idx="938">
                  <c:v>41484.390208333331</c:v>
                </c:pt>
                <c:pt idx="939">
                  <c:v>41484.393680555397</c:v>
                </c:pt>
                <c:pt idx="940">
                  <c:v>41484.397256944576</c:v>
                </c:pt>
                <c:pt idx="941">
                  <c:v>41484.400729166664</c:v>
                </c:pt>
                <c:pt idx="942">
                  <c:v>41484.404201389036</c:v>
                </c:pt>
                <c:pt idx="943">
                  <c:v>41484.407673611</c:v>
                </c:pt>
                <c:pt idx="944">
                  <c:v>41484.411145833197</c:v>
                </c:pt>
                <c:pt idx="945">
                  <c:v>41484.414618055613</c:v>
                </c:pt>
                <c:pt idx="946">
                  <c:v>41484.418090277904</c:v>
                </c:pt>
                <c:pt idx="947">
                  <c:v>41484.421562499992</c:v>
                </c:pt>
                <c:pt idx="948">
                  <c:v>41484.425034722204</c:v>
                </c:pt>
                <c:pt idx="949">
                  <c:v>41484.428506944576</c:v>
                </c:pt>
                <c:pt idx="950">
                  <c:v>41484.431979166664</c:v>
                </c:pt>
                <c:pt idx="951">
                  <c:v>41484.43545138889</c:v>
                </c:pt>
                <c:pt idx="952">
                  <c:v>41484.438923611</c:v>
                </c:pt>
                <c:pt idx="953">
                  <c:v>41484.442395833335</c:v>
                </c:pt>
                <c:pt idx="954">
                  <c:v>41484.445868055562</c:v>
                </c:pt>
                <c:pt idx="955">
                  <c:v>41484.449224537035</c:v>
                </c:pt>
                <c:pt idx="956">
                  <c:v>41484.452696759261</c:v>
                </c:pt>
                <c:pt idx="957">
                  <c:v>41484.45616898148</c:v>
                </c:pt>
                <c:pt idx="958">
                  <c:v>41484.459641203706</c:v>
                </c:pt>
                <c:pt idx="959">
                  <c:v>41484.463113425933</c:v>
                </c:pt>
                <c:pt idx="960">
                  <c:v>41484.466689814806</c:v>
                </c:pt>
                <c:pt idx="961">
                  <c:v>41484.470162037025</c:v>
                </c:pt>
                <c:pt idx="962">
                  <c:v>41484.473634259259</c:v>
                </c:pt>
                <c:pt idx="963">
                  <c:v>41484.477106481485</c:v>
                </c:pt>
                <c:pt idx="964">
                  <c:v>41484.480578703711</c:v>
                </c:pt>
                <c:pt idx="965">
                  <c:v>41484.484050926047</c:v>
                </c:pt>
                <c:pt idx="966">
                  <c:v>41484.48752314828</c:v>
                </c:pt>
                <c:pt idx="967">
                  <c:v>41484.490995370368</c:v>
                </c:pt>
                <c:pt idx="968">
                  <c:v>41484.494467592594</c:v>
                </c:pt>
                <c:pt idx="969">
                  <c:v>41484.497939814806</c:v>
                </c:pt>
                <c:pt idx="970">
                  <c:v>41484.501412037025</c:v>
                </c:pt>
                <c:pt idx="971">
                  <c:v>41484.504884259259</c:v>
                </c:pt>
                <c:pt idx="972">
                  <c:v>41484.508356481492</c:v>
                </c:pt>
                <c:pt idx="973">
                  <c:v>41484.511828703704</c:v>
                </c:pt>
                <c:pt idx="974">
                  <c:v>41484.515300925923</c:v>
                </c:pt>
                <c:pt idx="975">
                  <c:v>41484.51877314828</c:v>
                </c:pt>
                <c:pt idx="976">
                  <c:v>41484.522245370368</c:v>
                </c:pt>
                <c:pt idx="977">
                  <c:v>41484.525717592594</c:v>
                </c:pt>
                <c:pt idx="978">
                  <c:v>41484.529189814624</c:v>
                </c:pt>
                <c:pt idx="979">
                  <c:v>41484.532662037025</c:v>
                </c:pt>
                <c:pt idx="980">
                  <c:v>41484.536122685175</c:v>
                </c:pt>
                <c:pt idx="981">
                  <c:v>41484.539594907408</c:v>
                </c:pt>
                <c:pt idx="982">
                  <c:v>41484.543067129627</c:v>
                </c:pt>
                <c:pt idx="983">
                  <c:v>41484.546539352006</c:v>
                </c:pt>
                <c:pt idx="984">
                  <c:v>41484.550011574189</c:v>
                </c:pt>
                <c:pt idx="985">
                  <c:v>41484.553483796284</c:v>
                </c:pt>
                <c:pt idx="986">
                  <c:v>41484.556956018612</c:v>
                </c:pt>
                <c:pt idx="987">
                  <c:v>41484.560428240744</c:v>
                </c:pt>
                <c:pt idx="988">
                  <c:v>41484.563900462956</c:v>
                </c:pt>
                <c:pt idx="989">
                  <c:v>41484.567372685175</c:v>
                </c:pt>
                <c:pt idx="990">
                  <c:v>41484.570844907408</c:v>
                </c:pt>
                <c:pt idx="991">
                  <c:v>41484.574317129642</c:v>
                </c:pt>
                <c:pt idx="992">
                  <c:v>41484.577789351824</c:v>
                </c:pt>
                <c:pt idx="993">
                  <c:v>41484.581261574072</c:v>
                </c:pt>
                <c:pt idx="994">
                  <c:v>41484.584733796299</c:v>
                </c:pt>
                <c:pt idx="995">
                  <c:v>41484.588206018612</c:v>
                </c:pt>
                <c:pt idx="996">
                  <c:v>41484.591678240744</c:v>
                </c:pt>
                <c:pt idx="997">
                  <c:v>41484.595150462956</c:v>
                </c:pt>
                <c:pt idx="998">
                  <c:v>41484.598622685175</c:v>
                </c:pt>
                <c:pt idx="999">
                  <c:v>41484.602094907408</c:v>
                </c:pt>
                <c:pt idx="1000">
                  <c:v>41484.605567129627</c:v>
                </c:pt>
                <c:pt idx="1001">
                  <c:v>41484.609039351853</c:v>
                </c:pt>
                <c:pt idx="1002">
                  <c:v>41484.612511574189</c:v>
                </c:pt>
                <c:pt idx="1003">
                  <c:v>41484.615983796284</c:v>
                </c:pt>
                <c:pt idx="1004">
                  <c:v>41484.619340277779</c:v>
                </c:pt>
                <c:pt idx="1005">
                  <c:v>41484.622812500005</c:v>
                </c:pt>
                <c:pt idx="1006">
                  <c:v>41484.626284722224</c:v>
                </c:pt>
                <c:pt idx="1007">
                  <c:v>41484.629756944436</c:v>
                </c:pt>
                <c:pt idx="1008">
                  <c:v>41484.633229166655</c:v>
                </c:pt>
                <c:pt idx="1009">
                  <c:v>41484.636701388888</c:v>
                </c:pt>
                <c:pt idx="1010">
                  <c:v>41484.640277777791</c:v>
                </c:pt>
                <c:pt idx="1011">
                  <c:v>41484.643749999996</c:v>
                </c:pt>
                <c:pt idx="1012">
                  <c:v>41484.647222222222</c:v>
                </c:pt>
                <c:pt idx="1013">
                  <c:v>41484.650694444623</c:v>
                </c:pt>
                <c:pt idx="1014">
                  <c:v>41484.654166666594</c:v>
                </c:pt>
                <c:pt idx="1015">
                  <c:v>41484.657638888893</c:v>
                </c:pt>
                <c:pt idx="1016">
                  <c:v>41484.661111110974</c:v>
                </c:pt>
                <c:pt idx="1017">
                  <c:v>41484.664583333324</c:v>
                </c:pt>
                <c:pt idx="1018">
                  <c:v>41484.668055555558</c:v>
                </c:pt>
                <c:pt idx="1019">
                  <c:v>41484.681851851834</c:v>
                </c:pt>
                <c:pt idx="1020">
                  <c:v>41484.685324074082</c:v>
                </c:pt>
                <c:pt idx="1021">
                  <c:v>41484.68879629641</c:v>
                </c:pt>
                <c:pt idx="1022">
                  <c:v>41484.69226851852</c:v>
                </c:pt>
                <c:pt idx="1023">
                  <c:v>41484.695740740557</c:v>
                </c:pt>
                <c:pt idx="1024">
                  <c:v>41484.699212962965</c:v>
                </c:pt>
                <c:pt idx="1025">
                  <c:v>41484.702685185184</c:v>
                </c:pt>
                <c:pt idx="1026">
                  <c:v>41484.706157407411</c:v>
                </c:pt>
                <c:pt idx="1027">
                  <c:v>41484.709629629586</c:v>
                </c:pt>
                <c:pt idx="1028">
                  <c:v>41484.713101851667</c:v>
                </c:pt>
                <c:pt idx="1029">
                  <c:v>41484.716574074213</c:v>
                </c:pt>
                <c:pt idx="1030">
                  <c:v>41484.720046296294</c:v>
                </c:pt>
                <c:pt idx="1031">
                  <c:v>41484.72351851852</c:v>
                </c:pt>
                <c:pt idx="1032">
                  <c:v>41484.726990740724</c:v>
                </c:pt>
                <c:pt idx="1033">
                  <c:v>41484.730347222205</c:v>
                </c:pt>
                <c:pt idx="1034">
                  <c:v>41484.733819444591</c:v>
                </c:pt>
                <c:pt idx="1035">
                  <c:v>41484.737291666584</c:v>
                </c:pt>
                <c:pt idx="1036">
                  <c:v>41484.740763888884</c:v>
                </c:pt>
                <c:pt idx="1037">
                  <c:v>41484.74423611111</c:v>
                </c:pt>
                <c:pt idx="1038">
                  <c:v>41484.747708333198</c:v>
                </c:pt>
                <c:pt idx="1039">
                  <c:v>41484.751284722224</c:v>
                </c:pt>
                <c:pt idx="1040">
                  <c:v>41484.754756944443</c:v>
                </c:pt>
                <c:pt idx="1041">
                  <c:v>41484.758229166669</c:v>
                </c:pt>
                <c:pt idx="1042">
                  <c:v>41484.761701388874</c:v>
                </c:pt>
                <c:pt idx="1043">
                  <c:v>41484.765173610904</c:v>
                </c:pt>
                <c:pt idx="1044">
                  <c:v>41484.768645833174</c:v>
                </c:pt>
                <c:pt idx="1045">
                  <c:v>41484.772118055553</c:v>
                </c:pt>
                <c:pt idx="1046">
                  <c:v>41484.775590277779</c:v>
                </c:pt>
                <c:pt idx="1047">
                  <c:v>41484.779062499998</c:v>
                </c:pt>
                <c:pt idx="1048">
                  <c:v>41484.782534722232</c:v>
                </c:pt>
                <c:pt idx="1049">
                  <c:v>41484.786006944443</c:v>
                </c:pt>
                <c:pt idx="1050">
                  <c:v>41484.789479166655</c:v>
                </c:pt>
                <c:pt idx="1051">
                  <c:v>41484.792951388888</c:v>
                </c:pt>
                <c:pt idx="1052">
                  <c:v>41484.796423610904</c:v>
                </c:pt>
                <c:pt idx="1053">
                  <c:v>41484.799895833174</c:v>
                </c:pt>
                <c:pt idx="1054">
                  <c:v>41484.803252314843</c:v>
                </c:pt>
                <c:pt idx="1055">
                  <c:v>41484.806724537026</c:v>
                </c:pt>
                <c:pt idx="1056">
                  <c:v>41484.810196759259</c:v>
                </c:pt>
                <c:pt idx="1057">
                  <c:v>41484.813668981478</c:v>
                </c:pt>
                <c:pt idx="1058">
                  <c:v>41484.817141203705</c:v>
                </c:pt>
                <c:pt idx="1059">
                  <c:v>41484.820717592593</c:v>
                </c:pt>
                <c:pt idx="1060">
                  <c:v>41484.824189814804</c:v>
                </c:pt>
                <c:pt idx="1061">
                  <c:v>41484.827662036994</c:v>
                </c:pt>
                <c:pt idx="1062">
                  <c:v>41484.831134259257</c:v>
                </c:pt>
                <c:pt idx="1063">
                  <c:v>41484.834606481483</c:v>
                </c:pt>
                <c:pt idx="1064">
                  <c:v>41484.838078703702</c:v>
                </c:pt>
                <c:pt idx="1065">
                  <c:v>41484.841550925943</c:v>
                </c:pt>
                <c:pt idx="1066">
                  <c:v>41484.845023148213</c:v>
                </c:pt>
                <c:pt idx="1067">
                  <c:v>41484.848495370519</c:v>
                </c:pt>
                <c:pt idx="1068">
                  <c:v>41484.851967592593</c:v>
                </c:pt>
                <c:pt idx="1069">
                  <c:v>41484.855439814812</c:v>
                </c:pt>
                <c:pt idx="1070">
                  <c:v>41484.858912037169</c:v>
                </c:pt>
                <c:pt idx="1071">
                  <c:v>41484.862384259257</c:v>
                </c:pt>
                <c:pt idx="1072">
                  <c:v>41484.865856481483</c:v>
                </c:pt>
                <c:pt idx="1073">
                  <c:v>41484.869328703593</c:v>
                </c:pt>
                <c:pt idx="1074">
                  <c:v>41484.872800925943</c:v>
                </c:pt>
                <c:pt idx="1075">
                  <c:v>41484.876157407525</c:v>
                </c:pt>
                <c:pt idx="1076">
                  <c:v>41484.879629629628</c:v>
                </c:pt>
                <c:pt idx="1077">
                  <c:v>41484.883101851854</c:v>
                </c:pt>
                <c:pt idx="1078">
                  <c:v>41484.886574074269</c:v>
                </c:pt>
                <c:pt idx="1079">
                  <c:v>41484.890150462961</c:v>
                </c:pt>
                <c:pt idx="1080">
                  <c:v>41484.893622685071</c:v>
                </c:pt>
                <c:pt idx="1081">
                  <c:v>41484.897094907406</c:v>
                </c:pt>
                <c:pt idx="1082">
                  <c:v>41484.900625000002</c:v>
                </c:pt>
                <c:pt idx="1083">
                  <c:v>41484.904097222243</c:v>
                </c:pt>
                <c:pt idx="1084">
                  <c:v>41484.907569444615</c:v>
                </c:pt>
                <c:pt idx="1085">
                  <c:v>41484.911041666594</c:v>
                </c:pt>
                <c:pt idx="1086">
                  <c:v>41484.91451388906</c:v>
                </c:pt>
                <c:pt idx="1087">
                  <c:v>41484.917986111104</c:v>
                </c:pt>
                <c:pt idx="1088">
                  <c:v>41484.921458333214</c:v>
                </c:pt>
                <c:pt idx="1089">
                  <c:v>41484.924930555557</c:v>
                </c:pt>
                <c:pt idx="1090">
                  <c:v>41484.928402777776</c:v>
                </c:pt>
                <c:pt idx="1091">
                  <c:v>41484.931875000002</c:v>
                </c:pt>
                <c:pt idx="1092">
                  <c:v>41484.935347222221</c:v>
                </c:pt>
                <c:pt idx="1093">
                  <c:v>41484.938819444695</c:v>
                </c:pt>
                <c:pt idx="1094">
                  <c:v>41484.942291666666</c:v>
                </c:pt>
                <c:pt idx="1095">
                  <c:v>41484.945763888885</c:v>
                </c:pt>
                <c:pt idx="1096">
                  <c:v>41484.949236111112</c:v>
                </c:pt>
                <c:pt idx="1097">
                  <c:v>41484.952592592643</c:v>
                </c:pt>
                <c:pt idx="1098">
                  <c:v>41484.956064814818</c:v>
                </c:pt>
                <c:pt idx="1099">
                  <c:v>41484.959537037153</c:v>
                </c:pt>
                <c:pt idx="1100">
                  <c:v>41484.963009259256</c:v>
                </c:pt>
                <c:pt idx="1101">
                  <c:v>41484.966481481475</c:v>
                </c:pt>
                <c:pt idx="1102">
                  <c:v>41484.970057870392</c:v>
                </c:pt>
                <c:pt idx="1103">
                  <c:v>41484.973530092611</c:v>
                </c:pt>
                <c:pt idx="1104">
                  <c:v>41484.977002314816</c:v>
                </c:pt>
                <c:pt idx="1105">
                  <c:v>41484.980474537035</c:v>
                </c:pt>
                <c:pt idx="1106">
                  <c:v>41484.983946759254</c:v>
                </c:pt>
                <c:pt idx="1107">
                  <c:v>41484.98741898148</c:v>
                </c:pt>
                <c:pt idx="1108">
                  <c:v>41484.990891203706</c:v>
                </c:pt>
                <c:pt idx="1109">
                  <c:v>41484.994363425933</c:v>
                </c:pt>
                <c:pt idx="1110">
                  <c:v>41484.997835648202</c:v>
                </c:pt>
                <c:pt idx="1111">
                  <c:v>41485.001307870371</c:v>
                </c:pt>
                <c:pt idx="1112">
                  <c:v>41485.004780092589</c:v>
                </c:pt>
                <c:pt idx="1113">
                  <c:v>41485.008252314939</c:v>
                </c:pt>
                <c:pt idx="1114">
                  <c:v>41485.011724536984</c:v>
                </c:pt>
                <c:pt idx="1115">
                  <c:v>41485.015196759254</c:v>
                </c:pt>
                <c:pt idx="1116">
                  <c:v>41485.01866898148</c:v>
                </c:pt>
                <c:pt idx="1117">
                  <c:v>41485.022141203575</c:v>
                </c:pt>
                <c:pt idx="1118">
                  <c:v>41485.025497685063</c:v>
                </c:pt>
                <c:pt idx="1119">
                  <c:v>41485.028969907406</c:v>
                </c:pt>
                <c:pt idx="1120">
                  <c:v>41485.032442129625</c:v>
                </c:pt>
                <c:pt idx="1121">
                  <c:v>41485.035914351851</c:v>
                </c:pt>
                <c:pt idx="1122">
                  <c:v>41485.039490740724</c:v>
                </c:pt>
                <c:pt idx="1123">
                  <c:v>41485.042962962965</c:v>
                </c:pt>
                <c:pt idx="1124">
                  <c:v>41485.046435185192</c:v>
                </c:pt>
                <c:pt idx="1125">
                  <c:v>41485.049907407411</c:v>
                </c:pt>
                <c:pt idx="1126">
                  <c:v>41485.053379629629</c:v>
                </c:pt>
                <c:pt idx="1127">
                  <c:v>41485.056851851848</c:v>
                </c:pt>
                <c:pt idx="1128">
                  <c:v>41485.060324074082</c:v>
                </c:pt>
                <c:pt idx="1129">
                  <c:v>41485.063796296294</c:v>
                </c:pt>
                <c:pt idx="1130">
                  <c:v>41485.06726851852</c:v>
                </c:pt>
                <c:pt idx="1131">
                  <c:v>41485.070740740724</c:v>
                </c:pt>
                <c:pt idx="1132">
                  <c:v>41485.074212963002</c:v>
                </c:pt>
                <c:pt idx="1133">
                  <c:v>41485.077685185184</c:v>
                </c:pt>
                <c:pt idx="1134">
                  <c:v>41485.081157407411</c:v>
                </c:pt>
                <c:pt idx="1135">
                  <c:v>41485.084629629629</c:v>
                </c:pt>
                <c:pt idx="1136">
                  <c:v>41485.088101851834</c:v>
                </c:pt>
                <c:pt idx="1137">
                  <c:v>41485.091574074082</c:v>
                </c:pt>
                <c:pt idx="1138">
                  <c:v>41485.095046296294</c:v>
                </c:pt>
                <c:pt idx="1139">
                  <c:v>41485.098402777774</c:v>
                </c:pt>
                <c:pt idx="1140">
                  <c:v>41485.101875</c:v>
                </c:pt>
                <c:pt idx="1141">
                  <c:v>41485.105347222205</c:v>
                </c:pt>
                <c:pt idx="1142">
                  <c:v>41485.108923610984</c:v>
                </c:pt>
                <c:pt idx="1143">
                  <c:v>41485.112395833334</c:v>
                </c:pt>
                <c:pt idx="1144">
                  <c:v>41485.115868055553</c:v>
                </c:pt>
                <c:pt idx="1145">
                  <c:v>41485.119340277779</c:v>
                </c:pt>
                <c:pt idx="1146">
                  <c:v>41485.122812500005</c:v>
                </c:pt>
                <c:pt idx="1147">
                  <c:v>41485.126284722224</c:v>
                </c:pt>
                <c:pt idx="1148">
                  <c:v>41485.154768518521</c:v>
                </c:pt>
                <c:pt idx="1149">
                  <c:v>41485.15824074074</c:v>
                </c:pt>
                <c:pt idx="1150">
                  <c:v>41485.16171296285</c:v>
                </c:pt>
                <c:pt idx="1151">
                  <c:v>41485.165185185047</c:v>
                </c:pt>
                <c:pt idx="1152">
                  <c:v>41485.168657407412</c:v>
                </c:pt>
                <c:pt idx="1153">
                  <c:v>41485.172129629624</c:v>
                </c:pt>
                <c:pt idx="1154">
                  <c:v>41485.175601851704</c:v>
                </c:pt>
                <c:pt idx="1155">
                  <c:v>41485.17895833333</c:v>
                </c:pt>
                <c:pt idx="1156">
                  <c:v>41485.182430555556</c:v>
                </c:pt>
                <c:pt idx="1157">
                  <c:v>41485.185902777775</c:v>
                </c:pt>
                <c:pt idx="1158">
                  <c:v>41485.189479166664</c:v>
                </c:pt>
                <c:pt idx="1159">
                  <c:v>41485.19295138889</c:v>
                </c:pt>
                <c:pt idx="1160">
                  <c:v>41485.19642361092</c:v>
                </c:pt>
                <c:pt idx="1161">
                  <c:v>41485.199895833182</c:v>
                </c:pt>
                <c:pt idx="1162">
                  <c:v>41485.203368055554</c:v>
                </c:pt>
                <c:pt idx="1163">
                  <c:v>41485.20684027778</c:v>
                </c:pt>
                <c:pt idx="1164">
                  <c:v>41485.210312500007</c:v>
                </c:pt>
                <c:pt idx="1165">
                  <c:v>41485.213784722175</c:v>
                </c:pt>
                <c:pt idx="1166">
                  <c:v>41485.217256944576</c:v>
                </c:pt>
                <c:pt idx="1167">
                  <c:v>41485.220729166584</c:v>
                </c:pt>
                <c:pt idx="1168">
                  <c:v>41485.22420138889</c:v>
                </c:pt>
                <c:pt idx="1169">
                  <c:v>41485.22767361092</c:v>
                </c:pt>
                <c:pt idx="1170">
                  <c:v>41485.231145833102</c:v>
                </c:pt>
                <c:pt idx="1171">
                  <c:v>41485.234618055561</c:v>
                </c:pt>
                <c:pt idx="1172">
                  <c:v>41485.23809027778</c:v>
                </c:pt>
                <c:pt idx="1173">
                  <c:v>41485.241562499999</c:v>
                </c:pt>
                <c:pt idx="1174">
                  <c:v>41485.245034722226</c:v>
                </c:pt>
                <c:pt idx="1175">
                  <c:v>41485.248506944576</c:v>
                </c:pt>
                <c:pt idx="1176">
                  <c:v>41485.251863425932</c:v>
                </c:pt>
                <c:pt idx="1177">
                  <c:v>41485.255335648202</c:v>
                </c:pt>
                <c:pt idx="1178">
                  <c:v>41485.258912037039</c:v>
                </c:pt>
                <c:pt idx="1179">
                  <c:v>41485.262384259186</c:v>
                </c:pt>
                <c:pt idx="1180">
                  <c:v>41485.265856481485</c:v>
                </c:pt>
                <c:pt idx="1181">
                  <c:v>41485.269328703544</c:v>
                </c:pt>
                <c:pt idx="1182">
                  <c:v>41485.272800925923</c:v>
                </c:pt>
                <c:pt idx="1183">
                  <c:v>41485.276273148243</c:v>
                </c:pt>
                <c:pt idx="1184">
                  <c:v>41485.279745370324</c:v>
                </c:pt>
                <c:pt idx="1185">
                  <c:v>41485.283217592601</c:v>
                </c:pt>
                <c:pt idx="1186">
                  <c:v>41485.286689814806</c:v>
                </c:pt>
                <c:pt idx="1187">
                  <c:v>41485.290162036974</c:v>
                </c:pt>
                <c:pt idx="1188">
                  <c:v>41485.293634259186</c:v>
                </c:pt>
                <c:pt idx="1189">
                  <c:v>41485.297106481317</c:v>
                </c:pt>
                <c:pt idx="1190">
                  <c:v>41485.300578703711</c:v>
                </c:pt>
                <c:pt idx="1191">
                  <c:v>41485.304050926046</c:v>
                </c:pt>
                <c:pt idx="1192">
                  <c:v>41485.307523148243</c:v>
                </c:pt>
                <c:pt idx="1193">
                  <c:v>41485.310995370535</c:v>
                </c:pt>
                <c:pt idx="1194">
                  <c:v>41485.314467592601</c:v>
                </c:pt>
                <c:pt idx="1195">
                  <c:v>41485.317939814813</c:v>
                </c:pt>
                <c:pt idx="1196">
                  <c:v>41485.321412037025</c:v>
                </c:pt>
                <c:pt idx="1197">
                  <c:v>41485.32476851852</c:v>
                </c:pt>
                <c:pt idx="1198">
                  <c:v>41485.328344907408</c:v>
                </c:pt>
                <c:pt idx="1199">
                  <c:v>41485.331817129641</c:v>
                </c:pt>
                <c:pt idx="1200">
                  <c:v>41485.335289351853</c:v>
                </c:pt>
                <c:pt idx="1201">
                  <c:v>41485.338761574072</c:v>
                </c:pt>
                <c:pt idx="1202">
                  <c:v>41485.342233796502</c:v>
                </c:pt>
                <c:pt idx="1203">
                  <c:v>41485.345706018517</c:v>
                </c:pt>
                <c:pt idx="1204">
                  <c:v>41485.34917824086</c:v>
                </c:pt>
                <c:pt idx="1205">
                  <c:v>41485.352650463043</c:v>
                </c:pt>
                <c:pt idx="1206">
                  <c:v>41485.356122685182</c:v>
                </c:pt>
                <c:pt idx="1207">
                  <c:v>41485.359594907517</c:v>
                </c:pt>
                <c:pt idx="1208">
                  <c:v>41485.363067129627</c:v>
                </c:pt>
                <c:pt idx="1209">
                  <c:v>41485.366539352006</c:v>
                </c:pt>
                <c:pt idx="1210">
                  <c:v>41485.370011574189</c:v>
                </c:pt>
                <c:pt idx="1211">
                  <c:v>41485.373483796284</c:v>
                </c:pt>
                <c:pt idx="1212">
                  <c:v>41485.376956018612</c:v>
                </c:pt>
                <c:pt idx="1213">
                  <c:v>41485.38042824086</c:v>
                </c:pt>
                <c:pt idx="1214">
                  <c:v>41485.383900462963</c:v>
                </c:pt>
                <c:pt idx="1215">
                  <c:v>41485.387372685182</c:v>
                </c:pt>
                <c:pt idx="1216">
                  <c:v>41485.390844907408</c:v>
                </c:pt>
                <c:pt idx="1217">
                  <c:v>41485.394317129641</c:v>
                </c:pt>
                <c:pt idx="1218">
                  <c:v>41485.397789351824</c:v>
                </c:pt>
                <c:pt idx="1219">
                  <c:v>41485.401261574072</c:v>
                </c:pt>
                <c:pt idx="1220">
                  <c:v>41485.404618055603</c:v>
                </c:pt>
                <c:pt idx="1221">
                  <c:v>41485.408090277793</c:v>
                </c:pt>
                <c:pt idx="1222">
                  <c:v>41485.411562500005</c:v>
                </c:pt>
                <c:pt idx="1223">
                  <c:v>41485.415034722231</c:v>
                </c:pt>
                <c:pt idx="1224">
                  <c:v>41485.418506944639</c:v>
                </c:pt>
                <c:pt idx="1225">
                  <c:v>41485.421979166655</c:v>
                </c:pt>
                <c:pt idx="1226">
                  <c:v>41485.425451388888</c:v>
                </c:pt>
                <c:pt idx="1227">
                  <c:v>41485.428923610983</c:v>
                </c:pt>
                <c:pt idx="1228">
                  <c:v>41485.432500000003</c:v>
                </c:pt>
                <c:pt idx="1229">
                  <c:v>41485.435972222222</c:v>
                </c:pt>
                <c:pt idx="1230">
                  <c:v>41485.439444444448</c:v>
                </c:pt>
                <c:pt idx="1231">
                  <c:v>41485.442916666667</c:v>
                </c:pt>
                <c:pt idx="1232">
                  <c:v>41485.446388888893</c:v>
                </c:pt>
                <c:pt idx="1233">
                  <c:v>41485.449861111105</c:v>
                </c:pt>
                <c:pt idx="1234">
                  <c:v>41485.453333333331</c:v>
                </c:pt>
                <c:pt idx="1235">
                  <c:v>41485.456805555601</c:v>
                </c:pt>
                <c:pt idx="1236">
                  <c:v>41485.460277777791</c:v>
                </c:pt>
                <c:pt idx="1237">
                  <c:v>41485.463749999995</c:v>
                </c:pt>
                <c:pt idx="1238">
                  <c:v>41485.467222222222</c:v>
                </c:pt>
                <c:pt idx="1239">
                  <c:v>41485.470694444622</c:v>
                </c:pt>
                <c:pt idx="1240">
                  <c:v>41485.474166666594</c:v>
                </c:pt>
                <c:pt idx="1241">
                  <c:v>41485.477523148213</c:v>
                </c:pt>
                <c:pt idx="1242">
                  <c:v>41485.480995370497</c:v>
                </c:pt>
                <c:pt idx="1243">
                  <c:v>41485.484467592592</c:v>
                </c:pt>
                <c:pt idx="1244">
                  <c:v>41485.487939814811</c:v>
                </c:pt>
                <c:pt idx="1245">
                  <c:v>41485.491412036994</c:v>
                </c:pt>
                <c:pt idx="1246">
                  <c:v>41485.494884259257</c:v>
                </c:pt>
                <c:pt idx="1247">
                  <c:v>41485.498356481483</c:v>
                </c:pt>
                <c:pt idx="1248">
                  <c:v>41485.501932870371</c:v>
                </c:pt>
                <c:pt idx="1249">
                  <c:v>41485.50540509259</c:v>
                </c:pt>
                <c:pt idx="1250">
                  <c:v>41485.508877314955</c:v>
                </c:pt>
                <c:pt idx="1251">
                  <c:v>41485.512349537035</c:v>
                </c:pt>
                <c:pt idx="1252">
                  <c:v>41485.515821759254</c:v>
                </c:pt>
                <c:pt idx="1253">
                  <c:v>41485.519293981481</c:v>
                </c:pt>
                <c:pt idx="1254">
                  <c:v>41485.522766203576</c:v>
                </c:pt>
                <c:pt idx="1255">
                  <c:v>41485.5262384261</c:v>
                </c:pt>
                <c:pt idx="1256">
                  <c:v>41485.529710648145</c:v>
                </c:pt>
                <c:pt idx="1257">
                  <c:v>41485.533182870218</c:v>
                </c:pt>
                <c:pt idx="1258">
                  <c:v>41485.536655092612</c:v>
                </c:pt>
                <c:pt idx="1259">
                  <c:v>41485.540127314816</c:v>
                </c:pt>
                <c:pt idx="1260">
                  <c:v>41485.543599537035</c:v>
                </c:pt>
                <c:pt idx="1261">
                  <c:v>41485.547071759254</c:v>
                </c:pt>
                <c:pt idx="1262">
                  <c:v>41485.550428240742</c:v>
                </c:pt>
                <c:pt idx="1263">
                  <c:v>41485.553900462961</c:v>
                </c:pt>
                <c:pt idx="1264">
                  <c:v>41485.557372685187</c:v>
                </c:pt>
                <c:pt idx="1265">
                  <c:v>41485.560844907406</c:v>
                </c:pt>
                <c:pt idx="1266">
                  <c:v>41485.564317129632</c:v>
                </c:pt>
                <c:pt idx="1267">
                  <c:v>41485.567789351728</c:v>
                </c:pt>
                <c:pt idx="1268">
                  <c:v>41485.571365740725</c:v>
                </c:pt>
                <c:pt idx="1269">
                  <c:v>41485.574837963002</c:v>
                </c:pt>
                <c:pt idx="1270">
                  <c:v>41485.578310185192</c:v>
                </c:pt>
                <c:pt idx="1271">
                  <c:v>41485.581782407404</c:v>
                </c:pt>
                <c:pt idx="1272">
                  <c:v>41485.58525462963</c:v>
                </c:pt>
                <c:pt idx="1273">
                  <c:v>41485.588726851835</c:v>
                </c:pt>
                <c:pt idx="1274">
                  <c:v>41485.592199074083</c:v>
                </c:pt>
                <c:pt idx="1275">
                  <c:v>41485.595671296294</c:v>
                </c:pt>
                <c:pt idx="1276">
                  <c:v>41485.599143518339</c:v>
                </c:pt>
                <c:pt idx="1277">
                  <c:v>41485.60261574074</c:v>
                </c:pt>
                <c:pt idx="1278">
                  <c:v>41485.606087962966</c:v>
                </c:pt>
                <c:pt idx="1279">
                  <c:v>41485.609560185185</c:v>
                </c:pt>
                <c:pt idx="1280">
                  <c:v>41485.613032407411</c:v>
                </c:pt>
                <c:pt idx="1281">
                  <c:v>41485.61650462963</c:v>
                </c:pt>
                <c:pt idx="1282">
                  <c:v>41485.619976851835</c:v>
                </c:pt>
                <c:pt idx="1283">
                  <c:v>41485.623333333213</c:v>
                </c:pt>
                <c:pt idx="1284">
                  <c:v>41485.626805555556</c:v>
                </c:pt>
                <c:pt idx="1285">
                  <c:v>41485.630277777782</c:v>
                </c:pt>
                <c:pt idx="1286">
                  <c:v>41485.633749999994</c:v>
                </c:pt>
                <c:pt idx="1287">
                  <c:v>41485.63722222222</c:v>
                </c:pt>
                <c:pt idx="1288">
                  <c:v>41485.640798610984</c:v>
                </c:pt>
                <c:pt idx="1289">
                  <c:v>41485.644270833334</c:v>
                </c:pt>
                <c:pt idx="1290">
                  <c:v>41485.647743055524</c:v>
                </c:pt>
                <c:pt idx="1291">
                  <c:v>41485.651215277896</c:v>
                </c:pt>
                <c:pt idx="1292">
                  <c:v>41485.654687500006</c:v>
                </c:pt>
                <c:pt idx="1293">
                  <c:v>41485.658159722232</c:v>
                </c:pt>
                <c:pt idx="1294">
                  <c:v>41485.661631944444</c:v>
                </c:pt>
                <c:pt idx="1295">
                  <c:v>41485.665104166575</c:v>
                </c:pt>
                <c:pt idx="1296">
                  <c:v>41485.668576389013</c:v>
                </c:pt>
                <c:pt idx="1297">
                  <c:v>41485.682372685187</c:v>
                </c:pt>
                <c:pt idx="1298">
                  <c:v>41485.685844907406</c:v>
                </c:pt>
                <c:pt idx="1299">
                  <c:v>41485.689317129632</c:v>
                </c:pt>
                <c:pt idx="1300">
                  <c:v>41485.692789351728</c:v>
                </c:pt>
                <c:pt idx="1301">
                  <c:v>41485.696261574078</c:v>
                </c:pt>
                <c:pt idx="1302">
                  <c:v>41485.699733796275</c:v>
                </c:pt>
                <c:pt idx="1303">
                  <c:v>41485.703206018516</c:v>
                </c:pt>
                <c:pt idx="1304">
                  <c:v>41485.706678240742</c:v>
                </c:pt>
                <c:pt idx="1305">
                  <c:v>41485.710150462961</c:v>
                </c:pt>
                <c:pt idx="1306">
                  <c:v>41485.713622685063</c:v>
                </c:pt>
                <c:pt idx="1307">
                  <c:v>41485.717094907406</c:v>
                </c:pt>
                <c:pt idx="1308">
                  <c:v>41485.720567129625</c:v>
                </c:pt>
                <c:pt idx="1309">
                  <c:v>41485.724039351851</c:v>
                </c:pt>
                <c:pt idx="1310">
                  <c:v>41485.727511574078</c:v>
                </c:pt>
                <c:pt idx="1311">
                  <c:v>41485.730868055558</c:v>
                </c:pt>
                <c:pt idx="1312">
                  <c:v>41485.734340277777</c:v>
                </c:pt>
                <c:pt idx="1313">
                  <c:v>41485.737812499996</c:v>
                </c:pt>
                <c:pt idx="1314">
                  <c:v>41485.741284722186</c:v>
                </c:pt>
                <c:pt idx="1315">
                  <c:v>41485.744756944441</c:v>
                </c:pt>
                <c:pt idx="1316">
                  <c:v>41485.748229166667</c:v>
                </c:pt>
                <c:pt idx="1317">
                  <c:v>41485.751805555556</c:v>
                </c:pt>
                <c:pt idx="1318">
                  <c:v>41485.755277777782</c:v>
                </c:pt>
                <c:pt idx="1319">
                  <c:v>41485.758750000001</c:v>
                </c:pt>
                <c:pt idx="1320">
                  <c:v>41485.76222222222</c:v>
                </c:pt>
                <c:pt idx="1321">
                  <c:v>41485.765694444446</c:v>
                </c:pt>
                <c:pt idx="1322">
                  <c:v>41485.769166666483</c:v>
                </c:pt>
                <c:pt idx="1323">
                  <c:v>41485.772638888891</c:v>
                </c:pt>
                <c:pt idx="1324">
                  <c:v>41485.776111111074</c:v>
                </c:pt>
                <c:pt idx="1325">
                  <c:v>41485.779583333213</c:v>
                </c:pt>
                <c:pt idx="1326">
                  <c:v>41485.783055555556</c:v>
                </c:pt>
                <c:pt idx="1327">
                  <c:v>41485.786527777782</c:v>
                </c:pt>
                <c:pt idx="1328">
                  <c:v>41485.789999999994</c:v>
                </c:pt>
                <c:pt idx="1329">
                  <c:v>41485.793472222176</c:v>
                </c:pt>
                <c:pt idx="1330">
                  <c:v>41485.796944444446</c:v>
                </c:pt>
                <c:pt idx="1331">
                  <c:v>41485.800416666665</c:v>
                </c:pt>
                <c:pt idx="1332">
                  <c:v>41485.803773148211</c:v>
                </c:pt>
                <c:pt idx="1333">
                  <c:v>41485.807245370488</c:v>
                </c:pt>
                <c:pt idx="1334">
                  <c:v>41485.810717592612</c:v>
                </c:pt>
                <c:pt idx="1335">
                  <c:v>41485.814189814817</c:v>
                </c:pt>
                <c:pt idx="1336">
                  <c:v>41485.817662037036</c:v>
                </c:pt>
                <c:pt idx="1337">
                  <c:v>41485.82123842607</c:v>
                </c:pt>
                <c:pt idx="1338">
                  <c:v>41485.824710648201</c:v>
                </c:pt>
                <c:pt idx="1339">
                  <c:v>41485.828182870355</c:v>
                </c:pt>
                <c:pt idx="1340">
                  <c:v>41485.831655092603</c:v>
                </c:pt>
                <c:pt idx="1341">
                  <c:v>41485.835127314815</c:v>
                </c:pt>
                <c:pt idx="1342">
                  <c:v>41485.838599537041</c:v>
                </c:pt>
                <c:pt idx="1343">
                  <c:v>41485.84207175926</c:v>
                </c:pt>
                <c:pt idx="1344">
                  <c:v>41485.845543981479</c:v>
                </c:pt>
                <c:pt idx="1345">
                  <c:v>41485.849016203712</c:v>
                </c:pt>
                <c:pt idx="1346">
                  <c:v>41485.85248842607</c:v>
                </c:pt>
                <c:pt idx="1347">
                  <c:v>41485.855960648201</c:v>
                </c:pt>
                <c:pt idx="1348">
                  <c:v>41485.859432870369</c:v>
                </c:pt>
                <c:pt idx="1349">
                  <c:v>41485.862905092603</c:v>
                </c:pt>
                <c:pt idx="1350">
                  <c:v>41485.866377314924</c:v>
                </c:pt>
                <c:pt idx="1351">
                  <c:v>41485.869849537034</c:v>
                </c:pt>
                <c:pt idx="1352">
                  <c:v>41485.873321759194</c:v>
                </c:pt>
                <c:pt idx="1353">
                  <c:v>41485.876678240915</c:v>
                </c:pt>
                <c:pt idx="1354">
                  <c:v>41485.880150463003</c:v>
                </c:pt>
                <c:pt idx="1355">
                  <c:v>41485.883622685185</c:v>
                </c:pt>
                <c:pt idx="1356">
                  <c:v>41485.887094907412</c:v>
                </c:pt>
                <c:pt idx="1357">
                  <c:v>41485.890671296343</c:v>
                </c:pt>
                <c:pt idx="1358">
                  <c:v>41485.894143518504</c:v>
                </c:pt>
                <c:pt idx="1359">
                  <c:v>41485.897662036994</c:v>
                </c:pt>
                <c:pt idx="1360">
                  <c:v>41485.901134259257</c:v>
                </c:pt>
                <c:pt idx="1361">
                  <c:v>41485.904606481483</c:v>
                </c:pt>
                <c:pt idx="1362">
                  <c:v>41485.908078703702</c:v>
                </c:pt>
                <c:pt idx="1363">
                  <c:v>41485.911550925943</c:v>
                </c:pt>
                <c:pt idx="1364">
                  <c:v>41485.915023148213</c:v>
                </c:pt>
                <c:pt idx="1365">
                  <c:v>41485.918495370497</c:v>
                </c:pt>
                <c:pt idx="1366">
                  <c:v>41485.921967592585</c:v>
                </c:pt>
                <c:pt idx="1367">
                  <c:v>41485.925439814804</c:v>
                </c:pt>
                <c:pt idx="1368">
                  <c:v>41485.928912037038</c:v>
                </c:pt>
                <c:pt idx="1369">
                  <c:v>41485.932384259257</c:v>
                </c:pt>
                <c:pt idx="1370">
                  <c:v>41485.935856481483</c:v>
                </c:pt>
                <c:pt idx="1371">
                  <c:v>41485.939328703593</c:v>
                </c:pt>
                <c:pt idx="1372">
                  <c:v>41485.942800925943</c:v>
                </c:pt>
                <c:pt idx="1373">
                  <c:v>41485.946273148358</c:v>
                </c:pt>
                <c:pt idx="1374">
                  <c:v>41485.949745370373</c:v>
                </c:pt>
                <c:pt idx="1375">
                  <c:v>41485.953101851854</c:v>
                </c:pt>
                <c:pt idx="1376">
                  <c:v>41485.956574074269</c:v>
                </c:pt>
                <c:pt idx="1377">
                  <c:v>41485.960046296299</c:v>
                </c:pt>
                <c:pt idx="1378">
                  <c:v>41485.963518518518</c:v>
                </c:pt>
                <c:pt idx="1379">
                  <c:v>41485.967094907406</c:v>
                </c:pt>
                <c:pt idx="1380">
                  <c:v>41485.970567129632</c:v>
                </c:pt>
                <c:pt idx="1381">
                  <c:v>41485.974039351968</c:v>
                </c:pt>
                <c:pt idx="1382">
                  <c:v>41485.977511574092</c:v>
                </c:pt>
                <c:pt idx="1383">
                  <c:v>41485.980983796297</c:v>
                </c:pt>
                <c:pt idx="1384">
                  <c:v>41485.984456018603</c:v>
                </c:pt>
                <c:pt idx="1385">
                  <c:v>41485.987928240742</c:v>
                </c:pt>
                <c:pt idx="1386">
                  <c:v>41485.991400462954</c:v>
                </c:pt>
                <c:pt idx="1387">
                  <c:v>41485.994872685187</c:v>
                </c:pt>
                <c:pt idx="1388">
                  <c:v>41485.998344907406</c:v>
                </c:pt>
                <c:pt idx="1389">
                  <c:v>41486.001817129632</c:v>
                </c:pt>
                <c:pt idx="1390">
                  <c:v>41486.005289351851</c:v>
                </c:pt>
                <c:pt idx="1391">
                  <c:v>41486.008761574078</c:v>
                </c:pt>
                <c:pt idx="1392">
                  <c:v>41486.012233796457</c:v>
                </c:pt>
                <c:pt idx="1393">
                  <c:v>41486.015706018516</c:v>
                </c:pt>
                <c:pt idx="1394">
                  <c:v>41486.019178240742</c:v>
                </c:pt>
                <c:pt idx="1395">
                  <c:v>41486.022650462961</c:v>
                </c:pt>
                <c:pt idx="1396">
                  <c:v>41486.026006944441</c:v>
                </c:pt>
                <c:pt idx="1397">
                  <c:v>41486.029479166624</c:v>
                </c:pt>
                <c:pt idx="1398">
                  <c:v>41486.032951389003</c:v>
                </c:pt>
                <c:pt idx="1399">
                  <c:v>41486.036527777782</c:v>
                </c:pt>
                <c:pt idx="1400">
                  <c:v>41486.04</c:v>
                </c:pt>
                <c:pt idx="1401">
                  <c:v>41486.04347222222</c:v>
                </c:pt>
                <c:pt idx="1402">
                  <c:v>41486.046944444599</c:v>
                </c:pt>
                <c:pt idx="1403">
                  <c:v>41486.050416666665</c:v>
                </c:pt>
                <c:pt idx="1404">
                  <c:v>41486.053888888891</c:v>
                </c:pt>
                <c:pt idx="1405">
                  <c:v>41486.057361111074</c:v>
                </c:pt>
                <c:pt idx="1406">
                  <c:v>41486.060833333337</c:v>
                </c:pt>
                <c:pt idx="1407">
                  <c:v>41486.064305555556</c:v>
                </c:pt>
                <c:pt idx="1408">
                  <c:v>41486.067777777775</c:v>
                </c:pt>
                <c:pt idx="1409">
                  <c:v>41486.071250000001</c:v>
                </c:pt>
                <c:pt idx="1410">
                  <c:v>41486.07472222222</c:v>
                </c:pt>
                <c:pt idx="1411">
                  <c:v>41486.078194444599</c:v>
                </c:pt>
                <c:pt idx="1412">
                  <c:v>41486.081666666585</c:v>
                </c:pt>
                <c:pt idx="1413">
                  <c:v>41486.085138888891</c:v>
                </c:pt>
                <c:pt idx="1414">
                  <c:v>41486.08861111111</c:v>
                </c:pt>
                <c:pt idx="1415">
                  <c:v>41486.092083333213</c:v>
                </c:pt>
                <c:pt idx="1416">
                  <c:v>41486.095555555556</c:v>
                </c:pt>
                <c:pt idx="1417">
                  <c:v>41486.098912037036</c:v>
                </c:pt>
                <c:pt idx="1418">
                  <c:v>41486.102384259255</c:v>
                </c:pt>
                <c:pt idx="1419">
                  <c:v>41486.10596064815</c:v>
                </c:pt>
                <c:pt idx="1420">
                  <c:v>41486.109432870355</c:v>
                </c:pt>
                <c:pt idx="1421">
                  <c:v>41486.112905092603</c:v>
                </c:pt>
                <c:pt idx="1422">
                  <c:v>41486.116377314924</c:v>
                </c:pt>
                <c:pt idx="1423">
                  <c:v>41486.119849537034</c:v>
                </c:pt>
                <c:pt idx="1424">
                  <c:v>41486.123321759107</c:v>
                </c:pt>
                <c:pt idx="1425">
                  <c:v>41486.126793981333</c:v>
                </c:pt>
                <c:pt idx="1426">
                  <c:v>41486.155277777783</c:v>
                </c:pt>
                <c:pt idx="1427">
                  <c:v>41486.158750000002</c:v>
                </c:pt>
                <c:pt idx="1428">
                  <c:v>41486.162222222221</c:v>
                </c:pt>
                <c:pt idx="1429">
                  <c:v>41486.165694444448</c:v>
                </c:pt>
                <c:pt idx="1430">
                  <c:v>41486.169166666514</c:v>
                </c:pt>
                <c:pt idx="1431">
                  <c:v>41486.172638888893</c:v>
                </c:pt>
                <c:pt idx="1432">
                  <c:v>41486.176111111105</c:v>
                </c:pt>
                <c:pt idx="1433">
                  <c:v>41486.179467592585</c:v>
                </c:pt>
                <c:pt idx="1434">
                  <c:v>41486.182939814818</c:v>
                </c:pt>
                <c:pt idx="1435">
                  <c:v>41486.186412037037</c:v>
                </c:pt>
                <c:pt idx="1436">
                  <c:v>41486.189988425933</c:v>
                </c:pt>
                <c:pt idx="1437">
                  <c:v>41486.193460648028</c:v>
                </c:pt>
                <c:pt idx="1438">
                  <c:v>41486.196932870371</c:v>
                </c:pt>
                <c:pt idx="1439">
                  <c:v>41486.20040509259</c:v>
                </c:pt>
                <c:pt idx="1440">
                  <c:v>41486.203877314816</c:v>
                </c:pt>
                <c:pt idx="1441">
                  <c:v>41486.207349536984</c:v>
                </c:pt>
                <c:pt idx="1442">
                  <c:v>41486.210821759254</c:v>
                </c:pt>
                <c:pt idx="1443">
                  <c:v>41486.21429398148</c:v>
                </c:pt>
                <c:pt idx="1444">
                  <c:v>41486.217766203576</c:v>
                </c:pt>
                <c:pt idx="1445">
                  <c:v>41486.221238425933</c:v>
                </c:pt>
                <c:pt idx="1446">
                  <c:v>41486.224710648145</c:v>
                </c:pt>
                <c:pt idx="1447">
                  <c:v>41486.228182870203</c:v>
                </c:pt>
                <c:pt idx="1448">
                  <c:v>41486.23165509259</c:v>
                </c:pt>
                <c:pt idx="1449">
                  <c:v>41486.2351273147</c:v>
                </c:pt>
                <c:pt idx="1450">
                  <c:v>41486.238599537035</c:v>
                </c:pt>
                <c:pt idx="1451">
                  <c:v>41486.242071759254</c:v>
                </c:pt>
                <c:pt idx="1452">
                  <c:v>41486.245543981364</c:v>
                </c:pt>
                <c:pt idx="1453">
                  <c:v>41486.249016203707</c:v>
                </c:pt>
                <c:pt idx="1454">
                  <c:v>41486.252372685187</c:v>
                </c:pt>
                <c:pt idx="1455">
                  <c:v>41486.255844907406</c:v>
                </c:pt>
                <c:pt idx="1456">
                  <c:v>41486.259421296294</c:v>
                </c:pt>
                <c:pt idx="1457">
                  <c:v>41486.26289351852</c:v>
                </c:pt>
                <c:pt idx="1458">
                  <c:v>41486.266365740725</c:v>
                </c:pt>
                <c:pt idx="1459">
                  <c:v>41486.269837962966</c:v>
                </c:pt>
                <c:pt idx="1460">
                  <c:v>41486.273310185185</c:v>
                </c:pt>
                <c:pt idx="1461">
                  <c:v>41486.276782407404</c:v>
                </c:pt>
                <c:pt idx="1462">
                  <c:v>41486.28025462963</c:v>
                </c:pt>
                <c:pt idx="1463">
                  <c:v>41486.283726851667</c:v>
                </c:pt>
                <c:pt idx="1464">
                  <c:v>41486.287199074082</c:v>
                </c:pt>
                <c:pt idx="1465">
                  <c:v>41486.290671296294</c:v>
                </c:pt>
                <c:pt idx="1466">
                  <c:v>41486.294143518338</c:v>
                </c:pt>
                <c:pt idx="1467">
                  <c:v>41486.297615740725</c:v>
                </c:pt>
                <c:pt idx="1468">
                  <c:v>41486.301087962966</c:v>
                </c:pt>
                <c:pt idx="1469">
                  <c:v>41486.304560185192</c:v>
                </c:pt>
                <c:pt idx="1470">
                  <c:v>41486.308032407571</c:v>
                </c:pt>
                <c:pt idx="1471">
                  <c:v>41486.31150462963</c:v>
                </c:pt>
                <c:pt idx="1472">
                  <c:v>41486.314976851849</c:v>
                </c:pt>
                <c:pt idx="1473">
                  <c:v>41486.318449074213</c:v>
                </c:pt>
                <c:pt idx="1474">
                  <c:v>41486.321921296294</c:v>
                </c:pt>
                <c:pt idx="1475">
                  <c:v>41486.32539351852</c:v>
                </c:pt>
                <c:pt idx="1476">
                  <c:v>41486.328854166692</c:v>
                </c:pt>
                <c:pt idx="1477">
                  <c:v>41486.332326389012</c:v>
                </c:pt>
                <c:pt idx="1478">
                  <c:v>41486.335798610984</c:v>
                </c:pt>
                <c:pt idx="1479">
                  <c:v>41486.339270833334</c:v>
                </c:pt>
                <c:pt idx="1480">
                  <c:v>41486.342743055553</c:v>
                </c:pt>
                <c:pt idx="1481">
                  <c:v>41486.346215278012</c:v>
                </c:pt>
                <c:pt idx="1482">
                  <c:v>41486.349687500006</c:v>
                </c:pt>
                <c:pt idx="1483">
                  <c:v>41486.353159722232</c:v>
                </c:pt>
                <c:pt idx="1484">
                  <c:v>41486.356631944647</c:v>
                </c:pt>
                <c:pt idx="1485">
                  <c:v>41486.36010416667</c:v>
                </c:pt>
                <c:pt idx="1486">
                  <c:v>41486.363576389012</c:v>
                </c:pt>
                <c:pt idx="1487">
                  <c:v>41486.367048610984</c:v>
                </c:pt>
                <c:pt idx="1488">
                  <c:v>41486.370520833334</c:v>
                </c:pt>
                <c:pt idx="1489">
                  <c:v>41486.373993055553</c:v>
                </c:pt>
                <c:pt idx="1490">
                  <c:v>41486.377465277779</c:v>
                </c:pt>
                <c:pt idx="1491">
                  <c:v>41486.380937500013</c:v>
                </c:pt>
                <c:pt idx="1492">
                  <c:v>41486.384409722232</c:v>
                </c:pt>
                <c:pt idx="1493">
                  <c:v>41486.38788194456</c:v>
                </c:pt>
                <c:pt idx="1494">
                  <c:v>41486.39135416667</c:v>
                </c:pt>
                <c:pt idx="1495">
                  <c:v>41486.394826389012</c:v>
                </c:pt>
                <c:pt idx="1496">
                  <c:v>41486.398298611108</c:v>
                </c:pt>
                <c:pt idx="1497">
                  <c:v>41486.401770833174</c:v>
                </c:pt>
                <c:pt idx="1498">
                  <c:v>41486.405127314814</c:v>
                </c:pt>
                <c:pt idx="1499">
                  <c:v>41486.408599537041</c:v>
                </c:pt>
                <c:pt idx="1500">
                  <c:v>41486.41207175926</c:v>
                </c:pt>
                <c:pt idx="1501">
                  <c:v>41486.415543981479</c:v>
                </c:pt>
                <c:pt idx="1502">
                  <c:v>41486.419016203712</c:v>
                </c:pt>
                <c:pt idx="1503">
                  <c:v>41486.422488425931</c:v>
                </c:pt>
                <c:pt idx="1504">
                  <c:v>41486.42596064815</c:v>
                </c:pt>
                <c:pt idx="1505">
                  <c:v>41486.429537037038</c:v>
                </c:pt>
                <c:pt idx="1506">
                  <c:v>41486.433009259257</c:v>
                </c:pt>
                <c:pt idx="1507">
                  <c:v>41486.436481481476</c:v>
                </c:pt>
                <c:pt idx="1508">
                  <c:v>41486.439953703593</c:v>
                </c:pt>
                <c:pt idx="1509">
                  <c:v>41486.443425925929</c:v>
                </c:pt>
                <c:pt idx="1510">
                  <c:v>41486.446898148359</c:v>
                </c:pt>
                <c:pt idx="1511">
                  <c:v>41486.45037037052</c:v>
                </c:pt>
                <c:pt idx="1512">
                  <c:v>41486.453842592593</c:v>
                </c:pt>
                <c:pt idx="1513">
                  <c:v>41486.457314814812</c:v>
                </c:pt>
                <c:pt idx="1514">
                  <c:v>41486.460787037024</c:v>
                </c:pt>
                <c:pt idx="1515">
                  <c:v>41486.464259259366</c:v>
                </c:pt>
                <c:pt idx="1516">
                  <c:v>41486.467731481476</c:v>
                </c:pt>
                <c:pt idx="1517">
                  <c:v>41486.471203703593</c:v>
                </c:pt>
                <c:pt idx="1518">
                  <c:v>41486.474675925943</c:v>
                </c:pt>
                <c:pt idx="1519">
                  <c:v>41486.478032407547</c:v>
                </c:pt>
                <c:pt idx="1520">
                  <c:v>41486.481504629628</c:v>
                </c:pt>
                <c:pt idx="1521">
                  <c:v>41486.484976851862</c:v>
                </c:pt>
                <c:pt idx="1522">
                  <c:v>41486.488449074197</c:v>
                </c:pt>
                <c:pt idx="1523">
                  <c:v>41486.4919212963</c:v>
                </c:pt>
                <c:pt idx="1524">
                  <c:v>41486.495393518504</c:v>
                </c:pt>
                <c:pt idx="1525">
                  <c:v>41486.498969907407</c:v>
                </c:pt>
                <c:pt idx="1526">
                  <c:v>41486.502442129626</c:v>
                </c:pt>
                <c:pt idx="1527">
                  <c:v>41486.505914351852</c:v>
                </c:pt>
                <c:pt idx="1528">
                  <c:v>41486.509386574071</c:v>
                </c:pt>
                <c:pt idx="1529">
                  <c:v>41486.512858796479</c:v>
                </c:pt>
                <c:pt idx="1530">
                  <c:v>41486.516331018611</c:v>
                </c:pt>
                <c:pt idx="1531">
                  <c:v>41486.519803240742</c:v>
                </c:pt>
                <c:pt idx="1532">
                  <c:v>41486.523275462961</c:v>
                </c:pt>
                <c:pt idx="1533">
                  <c:v>41486.526747685071</c:v>
                </c:pt>
                <c:pt idx="1534">
                  <c:v>41486.530219907443</c:v>
                </c:pt>
                <c:pt idx="1535">
                  <c:v>41486.533692129626</c:v>
                </c:pt>
                <c:pt idx="1536">
                  <c:v>41486.537164351743</c:v>
                </c:pt>
                <c:pt idx="1537">
                  <c:v>41486.540636574093</c:v>
                </c:pt>
                <c:pt idx="1538">
                  <c:v>41486.544108796297</c:v>
                </c:pt>
                <c:pt idx="1539">
                  <c:v>41486.547581018516</c:v>
                </c:pt>
                <c:pt idx="1540">
                  <c:v>41486.550937500011</c:v>
                </c:pt>
                <c:pt idx="1541">
                  <c:v>41486.554409722223</c:v>
                </c:pt>
                <c:pt idx="1542">
                  <c:v>41486.557881944442</c:v>
                </c:pt>
                <c:pt idx="1543">
                  <c:v>41486.561354166624</c:v>
                </c:pt>
                <c:pt idx="1544">
                  <c:v>41486.564826389003</c:v>
                </c:pt>
                <c:pt idx="1545">
                  <c:v>41486.568402777775</c:v>
                </c:pt>
                <c:pt idx="1546">
                  <c:v>41486.571875000001</c:v>
                </c:pt>
                <c:pt idx="1547">
                  <c:v>41486.57534722222</c:v>
                </c:pt>
                <c:pt idx="1548">
                  <c:v>41486.57881944468</c:v>
                </c:pt>
                <c:pt idx="1549">
                  <c:v>41486.582291666666</c:v>
                </c:pt>
                <c:pt idx="1550">
                  <c:v>41486.585763888885</c:v>
                </c:pt>
                <c:pt idx="1551">
                  <c:v>41486.589236111111</c:v>
                </c:pt>
                <c:pt idx="1552">
                  <c:v>41486.592708333214</c:v>
                </c:pt>
                <c:pt idx="1553">
                  <c:v>41486.596180555374</c:v>
                </c:pt>
                <c:pt idx="1554">
                  <c:v>41486.599652777775</c:v>
                </c:pt>
                <c:pt idx="1555">
                  <c:v>41486.603124999994</c:v>
                </c:pt>
                <c:pt idx="1556">
                  <c:v>41486.606597222242</c:v>
                </c:pt>
                <c:pt idx="1557">
                  <c:v>41486.610069444607</c:v>
                </c:pt>
                <c:pt idx="1558">
                  <c:v>41486.613541666586</c:v>
                </c:pt>
                <c:pt idx="1559">
                  <c:v>41486.617013888892</c:v>
                </c:pt>
                <c:pt idx="1560">
                  <c:v>41486.620486110944</c:v>
                </c:pt>
                <c:pt idx="1561">
                  <c:v>41486.623842592584</c:v>
                </c:pt>
                <c:pt idx="1562">
                  <c:v>41486.627314814774</c:v>
                </c:pt>
                <c:pt idx="1563">
                  <c:v>41486.630787036986</c:v>
                </c:pt>
                <c:pt idx="1564">
                  <c:v>41486.634259259263</c:v>
                </c:pt>
                <c:pt idx="1565">
                  <c:v>41486.637835648202</c:v>
                </c:pt>
                <c:pt idx="1566">
                  <c:v>41486.64130787037</c:v>
                </c:pt>
                <c:pt idx="1567">
                  <c:v>41486.644780092596</c:v>
                </c:pt>
                <c:pt idx="1568">
                  <c:v>41486.648252314924</c:v>
                </c:pt>
                <c:pt idx="1569">
                  <c:v>41486.651724536976</c:v>
                </c:pt>
                <c:pt idx="1570">
                  <c:v>41486.655196759224</c:v>
                </c:pt>
                <c:pt idx="1571">
                  <c:v>41486.658668981479</c:v>
                </c:pt>
                <c:pt idx="1572">
                  <c:v>41486.662141203575</c:v>
                </c:pt>
                <c:pt idx="1573">
                  <c:v>41486.665613425932</c:v>
                </c:pt>
                <c:pt idx="1574">
                  <c:v>41486.669085648151</c:v>
                </c:pt>
                <c:pt idx="1575">
                  <c:v>41486.682881944442</c:v>
                </c:pt>
                <c:pt idx="1576">
                  <c:v>41486.686354166668</c:v>
                </c:pt>
                <c:pt idx="1577">
                  <c:v>41486.689826389003</c:v>
                </c:pt>
                <c:pt idx="1578">
                  <c:v>41486.693298610975</c:v>
                </c:pt>
                <c:pt idx="1579">
                  <c:v>41486.696770833158</c:v>
                </c:pt>
                <c:pt idx="1580">
                  <c:v>41486.700243055559</c:v>
                </c:pt>
                <c:pt idx="1581">
                  <c:v>41486.703715277778</c:v>
                </c:pt>
                <c:pt idx="1582">
                  <c:v>41486.707187499997</c:v>
                </c:pt>
                <c:pt idx="1583">
                  <c:v>41486.710659722223</c:v>
                </c:pt>
                <c:pt idx="1584">
                  <c:v>41486.714131944442</c:v>
                </c:pt>
                <c:pt idx="1585">
                  <c:v>41486.717604166624</c:v>
                </c:pt>
                <c:pt idx="1586">
                  <c:v>41486.721076388887</c:v>
                </c:pt>
                <c:pt idx="1587">
                  <c:v>41486.724548610975</c:v>
                </c:pt>
                <c:pt idx="1588">
                  <c:v>41486.728020833158</c:v>
                </c:pt>
                <c:pt idx="1589">
                  <c:v>41486.731377314805</c:v>
                </c:pt>
                <c:pt idx="1590">
                  <c:v>41486.734849537024</c:v>
                </c:pt>
                <c:pt idx="1591">
                  <c:v>41486.738321759185</c:v>
                </c:pt>
                <c:pt idx="1592">
                  <c:v>41486.741793981302</c:v>
                </c:pt>
                <c:pt idx="1593">
                  <c:v>41486.745266203674</c:v>
                </c:pt>
                <c:pt idx="1594">
                  <c:v>41486.748738426046</c:v>
                </c:pt>
                <c:pt idx="1595">
                  <c:v>41486.752314814818</c:v>
                </c:pt>
                <c:pt idx="1596">
                  <c:v>41486.755787036986</c:v>
                </c:pt>
                <c:pt idx="1597">
                  <c:v>41486.759259259263</c:v>
                </c:pt>
                <c:pt idx="1598">
                  <c:v>41486.762731481474</c:v>
                </c:pt>
                <c:pt idx="1599">
                  <c:v>41486.766203703584</c:v>
                </c:pt>
                <c:pt idx="1600">
                  <c:v>41486.769675925927</c:v>
                </c:pt>
                <c:pt idx="1601">
                  <c:v>41486.773148148146</c:v>
                </c:pt>
                <c:pt idx="1602">
                  <c:v>41486.776620370372</c:v>
                </c:pt>
                <c:pt idx="1603">
                  <c:v>41486.780092592591</c:v>
                </c:pt>
                <c:pt idx="1604">
                  <c:v>41486.783564814774</c:v>
                </c:pt>
                <c:pt idx="1605">
                  <c:v>41486.787037037036</c:v>
                </c:pt>
                <c:pt idx="1606">
                  <c:v>41486.790509259255</c:v>
                </c:pt>
                <c:pt idx="1607">
                  <c:v>41486.793981481271</c:v>
                </c:pt>
                <c:pt idx="1608">
                  <c:v>41486.797453703497</c:v>
                </c:pt>
                <c:pt idx="1609">
                  <c:v>41486.800925925942</c:v>
                </c:pt>
                <c:pt idx="1610">
                  <c:v>41486.804282407516</c:v>
                </c:pt>
                <c:pt idx="1611">
                  <c:v>41486.807754629626</c:v>
                </c:pt>
                <c:pt idx="1612">
                  <c:v>41486.811226851853</c:v>
                </c:pt>
                <c:pt idx="1613">
                  <c:v>41486.814699074253</c:v>
                </c:pt>
                <c:pt idx="1614">
                  <c:v>41486.818171296494</c:v>
                </c:pt>
                <c:pt idx="1615">
                  <c:v>41486.821747685048</c:v>
                </c:pt>
                <c:pt idx="1616">
                  <c:v>41486.825219907412</c:v>
                </c:pt>
                <c:pt idx="1617">
                  <c:v>41486.828692129631</c:v>
                </c:pt>
                <c:pt idx="1618">
                  <c:v>41486.83216435185</c:v>
                </c:pt>
                <c:pt idx="1619">
                  <c:v>41486.835636574091</c:v>
                </c:pt>
                <c:pt idx="1620">
                  <c:v>41486.839108796295</c:v>
                </c:pt>
                <c:pt idx="1621">
                  <c:v>41486.842581018602</c:v>
                </c:pt>
                <c:pt idx="1622">
                  <c:v>41486.846053240937</c:v>
                </c:pt>
                <c:pt idx="1623">
                  <c:v>41486.849525463003</c:v>
                </c:pt>
                <c:pt idx="1624">
                  <c:v>41486.852997685193</c:v>
                </c:pt>
                <c:pt idx="1625">
                  <c:v>41486.856469907412</c:v>
                </c:pt>
                <c:pt idx="1626">
                  <c:v>41486.859942129631</c:v>
                </c:pt>
                <c:pt idx="1627">
                  <c:v>41486.86341435185</c:v>
                </c:pt>
                <c:pt idx="1628">
                  <c:v>41486.866886574091</c:v>
                </c:pt>
                <c:pt idx="1629">
                  <c:v>41486.870358796441</c:v>
                </c:pt>
                <c:pt idx="1630">
                  <c:v>41486.873831018602</c:v>
                </c:pt>
                <c:pt idx="1631">
                  <c:v>41486.877187499995</c:v>
                </c:pt>
                <c:pt idx="1632">
                  <c:v>41486.880659722243</c:v>
                </c:pt>
                <c:pt idx="1633">
                  <c:v>41486.884131944615</c:v>
                </c:pt>
                <c:pt idx="1634">
                  <c:v>41486.887604166666</c:v>
                </c:pt>
                <c:pt idx="1635">
                  <c:v>41486.891180555351</c:v>
                </c:pt>
                <c:pt idx="1636">
                  <c:v>41486.894652777781</c:v>
                </c:pt>
                <c:pt idx="1637">
                  <c:v>41486.898125</c:v>
                </c:pt>
                <c:pt idx="1638">
                  <c:v>41486.901597222219</c:v>
                </c:pt>
                <c:pt idx="1639">
                  <c:v>41486.905069444576</c:v>
                </c:pt>
                <c:pt idx="1640">
                  <c:v>41486.908541666664</c:v>
                </c:pt>
                <c:pt idx="1641">
                  <c:v>41486.912013889036</c:v>
                </c:pt>
                <c:pt idx="1642">
                  <c:v>41486.915486111</c:v>
                </c:pt>
                <c:pt idx="1643">
                  <c:v>41486.918958333343</c:v>
                </c:pt>
                <c:pt idx="1644">
                  <c:v>41486.922430555554</c:v>
                </c:pt>
                <c:pt idx="1645">
                  <c:v>41486.925902777664</c:v>
                </c:pt>
                <c:pt idx="1646">
                  <c:v>41486.929375</c:v>
                </c:pt>
                <c:pt idx="1647">
                  <c:v>41486.932847222219</c:v>
                </c:pt>
                <c:pt idx="1648">
                  <c:v>41486.936377314843</c:v>
                </c:pt>
                <c:pt idx="1649">
                  <c:v>41486.939849537026</c:v>
                </c:pt>
                <c:pt idx="1650">
                  <c:v>41486.943321759194</c:v>
                </c:pt>
                <c:pt idx="1651">
                  <c:v>41486.946793981479</c:v>
                </c:pt>
                <c:pt idx="1652">
                  <c:v>41486.950150463003</c:v>
                </c:pt>
                <c:pt idx="1653">
                  <c:v>41486.953622685185</c:v>
                </c:pt>
                <c:pt idx="1654">
                  <c:v>41486.957094907411</c:v>
                </c:pt>
                <c:pt idx="1655">
                  <c:v>41486.96056712963</c:v>
                </c:pt>
                <c:pt idx="1656">
                  <c:v>41486.964039351849</c:v>
                </c:pt>
                <c:pt idx="1657">
                  <c:v>41486.967511574083</c:v>
                </c:pt>
                <c:pt idx="1658">
                  <c:v>41486.971087962964</c:v>
                </c:pt>
                <c:pt idx="1659">
                  <c:v>41486.974560185183</c:v>
                </c:pt>
                <c:pt idx="1660">
                  <c:v>41486.978032407547</c:v>
                </c:pt>
                <c:pt idx="1661">
                  <c:v>41486.981504629628</c:v>
                </c:pt>
                <c:pt idx="1662">
                  <c:v>41486.984976851862</c:v>
                </c:pt>
                <c:pt idx="1663">
                  <c:v>41486.988449074197</c:v>
                </c:pt>
                <c:pt idx="1664">
                  <c:v>41486.9919212963</c:v>
                </c:pt>
                <c:pt idx="1665">
                  <c:v>41486.995393518504</c:v>
                </c:pt>
                <c:pt idx="1666">
                  <c:v>41486.998865740738</c:v>
                </c:pt>
                <c:pt idx="1667">
                  <c:v>41487.002337962993</c:v>
                </c:pt>
                <c:pt idx="1668">
                  <c:v>41487.005810185183</c:v>
                </c:pt>
                <c:pt idx="1669">
                  <c:v>41487.009282407409</c:v>
                </c:pt>
                <c:pt idx="1670">
                  <c:v>41487.012754629628</c:v>
                </c:pt>
                <c:pt idx="1671">
                  <c:v>41487.016226851862</c:v>
                </c:pt>
                <c:pt idx="1672">
                  <c:v>41487.019699074197</c:v>
                </c:pt>
                <c:pt idx="1673">
                  <c:v>41487.0231712963</c:v>
                </c:pt>
                <c:pt idx="1674">
                  <c:v>41487.02652777778</c:v>
                </c:pt>
                <c:pt idx="1675">
                  <c:v>41487.03</c:v>
                </c:pt>
                <c:pt idx="1676">
                  <c:v>41487.033472222225</c:v>
                </c:pt>
                <c:pt idx="1677">
                  <c:v>41487.036944444561</c:v>
                </c:pt>
                <c:pt idx="1678">
                  <c:v>41487.040520833325</c:v>
                </c:pt>
                <c:pt idx="1679">
                  <c:v>41487.043993055559</c:v>
                </c:pt>
                <c:pt idx="1680">
                  <c:v>41487.047465277778</c:v>
                </c:pt>
                <c:pt idx="1681">
                  <c:v>41487.050937500011</c:v>
                </c:pt>
                <c:pt idx="1682">
                  <c:v>41487.054409722223</c:v>
                </c:pt>
                <c:pt idx="1683">
                  <c:v>41487.057881944442</c:v>
                </c:pt>
                <c:pt idx="1684">
                  <c:v>41487.061354166624</c:v>
                </c:pt>
                <c:pt idx="1685">
                  <c:v>41487.064826389003</c:v>
                </c:pt>
                <c:pt idx="1686">
                  <c:v>41487.068298611106</c:v>
                </c:pt>
                <c:pt idx="1687">
                  <c:v>41487.071770833158</c:v>
                </c:pt>
                <c:pt idx="1688">
                  <c:v>41487.075243055559</c:v>
                </c:pt>
                <c:pt idx="1689">
                  <c:v>41487.078715277792</c:v>
                </c:pt>
                <c:pt idx="1690">
                  <c:v>41487.082187500004</c:v>
                </c:pt>
                <c:pt idx="1691">
                  <c:v>41487.085659722223</c:v>
                </c:pt>
                <c:pt idx="1692">
                  <c:v>41487.089131944442</c:v>
                </c:pt>
                <c:pt idx="1693">
                  <c:v>41487.092604166624</c:v>
                </c:pt>
                <c:pt idx="1694">
                  <c:v>41487.096076389003</c:v>
                </c:pt>
                <c:pt idx="1695">
                  <c:v>41487.099432870324</c:v>
                </c:pt>
                <c:pt idx="1696">
                  <c:v>41487.102905092601</c:v>
                </c:pt>
                <c:pt idx="1697">
                  <c:v>41487.106377314813</c:v>
                </c:pt>
                <c:pt idx="1698">
                  <c:v>41487.109953703584</c:v>
                </c:pt>
                <c:pt idx="1699">
                  <c:v>41487.113425925927</c:v>
                </c:pt>
                <c:pt idx="1700">
                  <c:v>41487.116898148335</c:v>
                </c:pt>
                <c:pt idx="1701">
                  <c:v>41487.120370370372</c:v>
                </c:pt>
                <c:pt idx="1702">
                  <c:v>41487.123842592584</c:v>
                </c:pt>
                <c:pt idx="1703">
                  <c:v>41487.127314814774</c:v>
                </c:pt>
                <c:pt idx="1704">
                  <c:v>41487.155798610984</c:v>
                </c:pt>
                <c:pt idx="1705">
                  <c:v>41487.159270833334</c:v>
                </c:pt>
                <c:pt idx="1706">
                  <c:v>41487.162743055524</c:v>
                </c:pt>
                <c:pt idx="1707">
                  <c:v>41487.166215277895</c:v>
                </c:pt>
                <c:pt idx="1708">
                  <c:v>41487.169687499998</c:v>
                </c:pt>
                <c:pt idx="1709">
                  <c:v>41487.173159722224</c:v>
                </c:pt>
                <c:pt idx="1710">
                  <c:v>41487.176631944443</c:v>
                </c:pt>
                <c:pt idx="1711">
                  <c:v>41487.180104166655</c:v>
                </c:pt>
                <c:pt idx="1712">
                  <c:v>41487.183576389012</c:v>
                </c:pt>
                <c:pt idx="1713">
                  <c:v>41487.186932870369</c:v>
                </c:pt>
                <c:pt idx="1714">
                  <c:v>41487.190509259257</c:v>
                </c:pt>
                <c:pt idx="1715">
                  <c:v>41487.193981481279</c:v>
                </c:pt>
                <c:pt idx="1716">
                  <c:v>41487.197453703528</c:v>
                </c:pt>
                <c:pt idx="1717">
                  <c:v>41487.200925925928</c:v>
                </c:pt>
                <c:pt idx="1718">
                  <c:v>41487.204398148213</c:v>
                </c:pt>
                <c:pt idx="1719">
                  <c:v>41487.207870370381</c:v>
                </c:pt>
                <c:pt idx="1720">
                  <c:v>41487.211342592585</c:v>
                </c:pt>
                <c:pt idx="1721">
                  <c:v>41487.214814814812</c:v>
                </c:pt>
                <c:pt idx="1722">
                  <c:v>41487.218287037038</c:v>
                </c:pt>
                <c:pt idx="1723">
                  <c:v>41487.221759259184</c:v>
                </c:pt>
                <c:pt idx="1724">
                  <c:v>41487.225231481476</c:v>
                </c:pt>
                <c:pt idx="1725">
                  <c:v>41487.228703703528</c:v>
                </c:pt>
                <c:pt idx="1726">
                  <c:v>41487.232175925928</c:v>
                </c:pt>
                <c:pt idx="1727">
                  <c:v>41487.235648148147</c:v>
                </c:pt>
                <c:pt idx="1728">
                  <c:v>41487.239120370374</c:v>
                </c:pt>
                <c:pt idx="1729">
                  <c:v>41487.242592592593</c:v>
                </c:pt>
                <c:pt idx="1730">
                  <c:v>41487.246064814804</c:v>
                </c:pt>
                <c:pt idx="1731">
                  <c:v>41487.249537037038</c:v>
                </c:pt>
                <c:pt idx="1732">
                  <c:v>41487.253009259257</c:v>
                </c:pt>
                <c:pt idx="1733">
                  <c:v>41487.256481481476</c:v>
                </c:pt>
                <c:pt idx="1734">
                  <c:v>41487.259942129625</c:v>
                </c:pt>
                <c:pt idx="1735">
                  <c:v>41487.263414351728</c:v>
                </c:pt>
                <c:pt idx="1736">
                  <c:v>41487.266886574071</c:v>
                </c:pt>
                <c:pt idx="1737">
                  <c:v>41487.270358796297</c:v>
                </c:pt>
                <c:pt idx="1738">
                  <c:v>41487.273831018516</c:v>
                </c:pt>
                <c:pt idx="1739">
                  <c:v>41487.277303240735</c:v>
                </c:pt>
                <c:pt idx="1740">
                  <c:v>41487.280775462961</c:v>
                </c:pt>
                <c:pt idx="1741">
                  <c:v>41487.284247685187</c:v>
                </c:pt>
                <c:pt idx="1742">
                  <c:v>41487.287719907406</c:v>
                </c:pt>
                <c:pt idx="1743">
                  <c:v>41487.291192129574</c:v>
                </c:pt>
                <c:pt idx="1744">
                  <c:v>41487.294664351728</c:v>
                </c:pt>
                <c:pt idx="1745">
                  <c:v>41487.298136574071</c:v>
                </c:pt>
                <c:pt idx="1746">
                  <c:v>41487.301608796297</c:v>
                </c:pt>
                <c:pt idx="1747">
                  <c:v>41487.305081018516</c:v>
                </c:pt>
                <c:pt idx="1748">
                  <c:v>41487.308553240946</c:v>
                </c:pt>
                <c:pt idx="1749">
                  <c:v>41487.312025463012</c:v>
                </c:pt>
                <c:pt idx="1750">
                  <c:v>41487.315497685187</c:v>
                </c:pt>
                <c:pt idx="1751">
                  <c:v>41487.318969907443</c:v>
                </c:pt>
                <c:pt idx="1752">
                  <c:v>41487.322442129625</c:v>
                </c:pt>
                <c:pt idx="1753">
                  <c:v>41487.325914351852</c:v>
                </c:pt>
                <c:pt idx="1754">
                  <c:v>41487.329386574071</c:v>
                </c:pt>
                <c:pt idx="1755">
                  <c:v>41487.332858796479</c:v>
                </c:pt>
                <c:pt idx="1756">
                  <c:v>41487.336215277981</c:v>
                </c:pt>
                <c:pt idx="1757">
                  <c:v>41487.339687499996</c:v>
                </c:pt>
                <c:pt idx="1758">
                  <c:v>41487.343159722222</c:v>
                </c:pt>
                <c:pt idx="1759">
                  <c:v>41487.346631944623</c:v>
                </c:pt>
                <c:pt idx="1760">
                  <c:v>41487.350104166668</c:v>
                </c:pt>
                <c:pt idx="1761">
                  <c:v>41487.353576389076</c:v>
                </c:pt>
                <c:pt idx="1762">
                  <c:v>41487.357048611106</c:v>
                </c:pt>
                <c:pt idx="1763">
                  <c:v>41487.360520833325</c:v>
                </c:pt>
                <c:pt idx="1764">
                  <c:v>41487.364097222242</c:v>
                </c:pt>
                <c:pt idx="1765">
                  <c:v>41487.367569444606</c:v>
                </c:pt>
                <c:pt idx="1766">
                  <c:v>41487.371041666585</c:v>
                </c:pt>
                <c:pt idx="1767">
                  <c:v>41487.374513889052</c:v>
                </c:pt>
                <c:pt idx="1768">
                  <c:v>41487.402870370497</c:v>
                </c:pt>
                <c:pt idx="1769">
                  <c:v>41487.406342592592</c:v>
                </c:pt>
                <c:pt idx="1770">
                  <c:v>41487.409814814811</c:v>
                </c:pt>
                <c:pt idx="1771">
                  <c:v>41487.413287037038</c:v>
                </c:pt>
                <c:pt idx="1772">
                  <c:v>41487.416759259293</c:v>
                </c:pt>
                <c:pt idx="1773">
                  <c:v>41487.420231481483</c:v>
                </c:pt>
                <c:pt idx="1774">
                  <c:v>41487.423715277779</c:v>
                </c:pt>
                <c:pt idx="1775">
                  <c:v>41487.427187499998</c:v>
                </c:pt>
                <c:pt idx="1776">
                  <c:v>41487.430659722231</c:v>
                </c:pt>
                <c:pt idx="1777">
                  <c:v>41487.434131944443</c:v>
                </c:pt>
                <c:pt idx="1778">
                  <c:v>41487.437604166655</c:v>
                </c:pt>
                <c:pt idx="1779">
                  <c:v>41487.441076389012</c:v>
                </c:pt>
                <c:pt idx="1780">
                  <c:v>41487.444548611114</c:v>
                </c:pt>
                <c:pt idx="1781">
                  <c:v>41487.448020833326</c:v>
                </c:pt>
                <c:pt idx="1782">
                  <c:v>41487.451493055552</c:v>
                </c:pt>
                <c:pt idx="1783">
                  <c:v>41487.454965277793</c:v>
                </c:pt>
                <c:pt idx="1784">
                  <c:v>41487.458437500012</c:v>
                </c:pt>
                <c:pt idx="1785">
                  <c:v>41487.461909722224</c:v>
                </c:pt>
                <c:pt idx="1786">
                  <c:v>41487.465381944436</c:v>
                </c:pt>
                <c:pt idx="1787">
                  <c:v>41487.468854166669</c:v>
                </c:pt>
                <c:pt idx="1788">
                  <c:v>41487.472326389012</c:v>
                </c:pt>
                <c:pt idx="1789">
                  <c:v>41487.475798610983</c:v>
                </c:pt>
                <c:pt idx="1790">
                  <c:v>41487.479270833326</c:v>
                </c:pt>
                <c:pt idx="1791">
                  <c:v>41487.482743055552</c:v>
                </c:pt>
                <c:pt idx="1792">
                  <c:v>41487.48609953704</c:v>
                </c:pt>
                <c:pt idx="1793">
                  <c:v>41487.489571759259</c:v>
                </c:pt>
                <c:pt idx="1794">
                  <c:v>41487.493148148147</c:v>
                </c:pt>
                <c:pt idx="1795">
                  <c:v>41487.496620370373</c:v>
                </c:pt>
                <c:pt idx="1796">
                  <c:v>41487.500092592592</c:v>
                </c:pt>
                <c:pt idx="1797">
                  <c:v>41487.503564814804</c:v>
                </c:pt>
                <c:pt idx="1798">
                  <c:v>41487.507037037038</c:v>
                </c:pt>
                <c:pt idx="1799">
                  <c:v>41487.510509259293</c:v>
                </c:pt>
                <c:pt idx="1800">
                  <c:v>41487.513981481476</c:v>
                </c:pt>
                <c:pt idx="1801">
                  <c:v>41487.517453703593</c:v>
                </c:pt>
                <c:pt idx="1802">
                  <c:v>41487.520925925928</c:v>
                </c:pt>
                <c:pt idx="1803">
                  <c:v>41487.524398148213</c:v>
                </c:pt>
                <c:pt idx="1804">
                  <c:v>41487.527870370373</c:v>
                </c:pt>
                <c:pt idx="1805">
                  <c:v>41487.531342592585</c:v>
                </c:pt>
                <c:pt idx="1806">
                  <c:v>41487.534814814811</c:v>
                </c:pt>
                <c:pt idx="1807">
                  <c:v>41487.538287037038</c:v>
                </c:pt>
                <c:pt idx="1808">
                  <c:v>41487.541759259257</c:v>
                </c:pt>
                <c:pt idx="1809">
                  <c:v>41487.545231481483</c:v>
                </c:pt>
                <c:pt idx="1810">
                  <c:v>41487.548703703593</c:v>
                </c:pt>
                <c:pt idx="1811">
                  <c:v>41487.552175925943</c:v>
                </c:pt>
                <c:pt idx="1812">
                  <c:v>41487.555648148213</c:v>
                </c:pt>
                <c:pt idx="1813">
                  <c:v>41487.559004629627</c:v>
                </c:pt>
                <c:pt idx="1814">
                  <c:v>41487.562581018516</c:v>
                </c:pt>
                <c:pt idx="1815">
                  <c:v>41487.566053240742</c:v>
                </c:pt>
                <c:pt idx="1816">
                  <c:v>41487.569525462961</c:v>
                </c:pt>
                <c:pt idx="1817">
                  <c:v>41487.572997685187</c:v>
                </c:pt>
                <c:pt idx="1818">
                  <c:v>41487.576469907406</c:v>
                </c:pt>
                <c:pt idx="1819">
                  <c:v>41487.579942129625</c:v>
                </c:pt>
                <c:pt idx="1820">
                  <c:v>41487.583414351851</c:v>
                </c:pt>
                <c:pt idx="1821">
                  <c:v>41487.586886574092</c:v>
                </c:pt>
                <c:pt idx="1822">
                  <c:v>41487.590358796297</c:v>
                </c:pt>
                <c:pt idx="1823">
                  <c:v>41487.593831018516</c:v>
                </c:pt>
                <c:pt idx="1824">
                  <c:v>41487.597303240735</c:v>
                </c:pt>
                <c:pt idx="1825">
                  <c:v>41487.600775462961</c:v>
                </c:pt>
                <c:pt idx="1826">
                  <c:v>41487.604247685187</c:v>
                </c:pt>
                <c:pt idx="1827">
                  <c:v>41487.607719907406</c:v>
                </c:pt>
                <c:pt idx="1828">
                  <c:v>41487.611192129625</c:v>
                </c:pt>
                <c:pt idx="1829">
                  <c:v>41487.614664351851</c:v>
                </c:pt>
                <c:pt idx="1830">
                  <c:v>41487.618136574092</c:v>
                </c:pt>
                <c:pt idx="1831">
                  <c:v>41487.621608796275</c:v>
                </c:pt>
                <c:pt idx="1832">
                  <c:v>41487.625081018399</c:v>
                </c:pt>
                <c:pt idx="1833">
                  <c:v>41487.628553240742</c:v>
                </c:pt>
                <c:pt idx="1834">
                  <c:v>41487.632025462961</c:v>
                </c:pt>
                <c:pt idx="1835">
                  <c:v>41487.635381944434</c:v>
                </c:pt>
                <c:pt idx="1836">
                  <c:v>41487.638854166667</c:v>
                </c:pt>
                <c:pt idx="1837">
                  <c:v>41487.642326389003</c:v>
                </c:pt>
                <c:pt idx="1838">
                  <c:v>41487.645798610974</c:v>
                </c:pt>
                <c:pt idx="1839">
                  <c:v>41487.649270833324</c:v>
                </c:pt>
                <c:pt idx="1840">
                  <c:v>41487.652743055558</c:v>
                </c:pt>
                <c:pt idx="1841">
                  <c:v>41487.656215277973</c:v>
                </c:pt>
                <c:pt idx="1842">
                  <c:v>41487.659791666585</c:v>
                </c:pt>
                <c:pt idx="1843">
                  <c:v>41487.663263888884</c:v>
                </c:pt>
                <c:pt idx="1844">
                  <c:v>41487.666736111074</c:v>
                </c:pt>
                <c:pt idx="1845">
                  <c:v>41487.680532407525</c:v>
                </c:pt>
                <c:pt idx="1846">
                  <c:v>41487.684004629627</c:v>
                </c:pt>
                <c:pt idx="1847">
                  <c:v>41487.687476851854</c:v>
                </c:pt>
                <c:pt idx="1848">
                  <c:v>41487.690949074073</c:v>
                </c:pt>
                <c:pt idx="1849">
                  <c:v>41487.694421296284</c:v>
                </c:pt>
                <c:pt idx="1850">
                  <c:v>41487.697893518474</c:v>
                </c:pt>
                <c:pt idx="1851">
                  <c:v>41487.701365740621</c:v>
                </c:pt>
                <c:pt idx="1852">
                  <c:v>41487.704837962963</c:v>
                </c:pt>
                <c:pt idx="1853">
                  <c:v>41487.708310185182</c:v>
                </c:pt>
                <c:pt idx="1854">
                  <c:v>41487.711782407285</c:v>
                </c:pt>
                <c:pt idx="1855">
                  <c:v>41487.715254629627</c:v>
                </c:pt>
                <c:pt idx="1856">
                  <c:v>41487.718726851854</c:v>
                </c:pt>
                <c:pt idx="1857">
                  <c:v>41487.722199074073</c:v>
                </c:pt>
                <c:pt idx="1858">
                  <c:v>41487.725671296284</c:v>
                </c:pt>
                <c:pt idx="1859">
                  <c:v>41487.729143518307</c:v>
                </c:pt>
                <c:pt idx="1860">
                  <c:v>41487.732615740744</c:v>
                </c:pt>
                <c:pt idx="1861">
                  <c:v>41487.736087962956</c:v>
                </c:pt>
                <c:pt idx="1862">
                  <c:v>41487.739560185175</c:v>
                </c:pt>
                <c:pt idx="1863">
                  <c:v>41487.74291666667</c:v>
                </c:pt>
                <c:pt idx="1864">
                  <c:v>41487.746388888889</c:v>
                </c:pt>
                <c:pt idx="1865">
                  <c:v>41487.749965277777</c:v>
                </c:pt>
                <c:pt idx="1866">
                  <c:v>41487.753437499996</c:v>
                </c:pt>
                <c:pt idx="1867">
                  <c:v>41487.756909722222</c:v>
                </c:pt>
                <c:pt idx="1868">
                  <c:v>41487.760381944434</c:v>
                </c:pt>
                <c:pt idx="1869">
                  <c:v>41487.763854166624</c:v>
                </c:pt>
                <c:pt idx="1870">
                  <c:v>41487.767326388886</c:v>
                </c:pt>
                <c:pt idx="1871">
                  <c:v>41487.770798610974</c:v>
                </c:pt>
                <c:pt idx="1872">
                  <c:v>41487.774270833324</c:v>
                </c:pt>
                <c:pt idx="1873">
                  <c:v>41487.77774305542</c:v>
                </c:pt>
                <c:pt idx="1874">
                  <c:v>41487.781215277791</c:v>
                </c:pt>
                <c:pt idx="1875">
                  <c:v>41487.784687499996</c:v>
                </c:pt>
                <c:pt idx="1876">
                  <c:v>41487.788159722222</c:v>
                </c:pt>
                <c:pt idx="1877">
                  <c:v>41487.791631944434</c:v>
                </c:pt>
                <c:pt idx="1878">
                  <c:v>41487.795104166522</c:v>
                </c:pt>
                <c:pt idx="1879">
                  <c:v>41487.798576389003</c:v>
                </c:pt>
                <c:pt idx="1880">
                  <c:v>41487.802048611105</c:v>
                </c:pt>
                <c:pt idx="1881">
                  <c:v>41487.805520833324</c:v>
                </c:pt>
                <c:pt idx="1882">
                  <c:v>41487.808993055602</c:v>
                </c:pt>
                <c:pt idx="1883">
                  <c:v>41487.812465277791</c:v>
                </c:pt>
                <c:pt idx="1884">
                  <c:v>41487.815821759257</c:v>
                </c:pt>
                <c:pt idx="1885">
                  <c:v>41487.81939814832</c:v>
                </c:pt>
                <c:pt idx="1886">
                  <c:v>41487.822870370488</c:v>
                </c:pt>
                <c:pt idx="1887">
                  <c:v>41487.826342592591</c:v>
                </c:pt>
                <c:pt idx="1888">
                  <c:v>41487.829814814817</c:v>
                </c:pt>
                <c:pt idx="1889">
                  <c:v>41487.833287037036</c:v>
                </c:pt>
                <c:pt idx="1890">
                  <c:v>41487.836759259262</c:v>
                </c:pt>
                <c:pt idx="1891">
                  <c:v>41487.840231481612</c:v>
                </c:pt>
                <c:pt idx="1892">
                  <c:v>41487.843703703584</c:v>
                </c:pt>
                <c:pt idx="1893">
                  <c:v>41487.847175925941</c:v>
                </c:pt>
                <c:pt idx="1894">
                  <c:v>41487.85064814832</c:v>
                </c:pt>
                <c:pt idx="1895">
                  <c:v>41487.854120370488</c:v>
                </c:pt>
                <c:pt idx="1896">
                  <c:v>41487.857592592612</c:v>
                </c:pt>
                <c:pt idx="1897">
                  <c:v>41487.861064814708</c:v>
                </c:pt>
                <c:pt idx="1898">
                  <c:v>41487.864537037043</c:v>
                </c:pt>
                <c:pt idx="1899">
                  <c:v>41487.868009259262</c:v>
                </c:pt>
                <c:pt idx="1900">
                  <c:v>41487.871481481474</c:v>
                </c:pt>
                <c:pt idx="1901">
                  <c:v>41487.8749537037</c:v>
                </c:pt>
                <c:pt idx="1902">
                  <c:v>41487.878425925941</c:v>
                </c:pt>
                <c:pt idx="1903">
                  <c:v>41487.88189814832</c:v>
                </c:pt>
                <c:pt idx="1904">
                  <c:v>41487.885370370488</c:v>
                </c:pt>
                <c:pt idx="1905">
                  <c:v>41487.888842592612</c:v>
                </c:pt>
                <c:pt idx="1906">
                  <c:v>41487.892199074093</c:v>
                </c:pt>
                <c:pt idx="1907">
                  <c:v>41487.895671296297</c:v>
                </c:pt>
                <c:pt idx="1908">
                  <c:v>41487.8991435184</c:v>
                </c:pt>
                <c:pt idx="1909">
                  <c:v>41487.902615740742</c:v>
                </c:pt>
                <c:pt idx="1910">
                  <c:v>41487.906087962961</c:v>
                </c:pt>
                <c:pt idx="1911">
                  <c:v>41487.909560185188</c:v>
                </c:pt>
                <c:pt idx="1912">
                  <c:v>41487.913032407443</c:v>
                </c:pt>
                <c:pt idx="1913">
                  <c:v>41487.916504629633</c:v>
                </c:pt>
                <c:pt idx="1914">
                  <c:v>41487.919976851852</c:v>
                </c:pt>
                <c:pt idx="1915">
                  <c:v>41487.92355324074</c:v>
                </c:pt>
                <c:pt idx="1916">
                  <c:v>41487.927025462966</c:v>
                </c:pt>
                <c:pt idx="1917">
                  <c:v>41487.930497685185</c:v>
                </c:pt>
                <c:pt idx="1918">
                  <c:v>41487.934016203712</c:v>
                </c:pt>
                <c:pt idx="1919">
                  <c:v>41487.937488425923</c:v>
                </c:pt>
                <c:pt idx="1920">
                  <c:v>41487.940960648149</c:v>
                </c:pt>
                <c:pt idx="1921">
                  <c:v>41487.944432870368</c:v>
                </c:pt>
                <c:pt idx="1922">
                  <c:v>41487.947905092602</c:v>
                </c:pt>
                <c:pt idx="1923">
                  <c:v>41487.951377314843</c:v>
                </c:pt>
                <c:pt idx="1924">
                  <c:v>41487.95484953704</c:v>
                </c:pt>
                <c:pt idx="1925">
                  <c:v>41487.958321759259</c:v>
                </c:pt>
                <c:pt idx="1926">
                  <c:v>41487.961793981303</c:v>
                </c:pt>
                <c:pt idx="1927">
                  <c:v>41487.965150462966</c:v>
                </c:pt>
                <c:pt idx="1928">
                  <c:v>41487.968726851854</c:v>
                </c:pt>
                <c:pt idx="1929">
                  <c:v>41487.972199074196</c:v>
                </c:pt>
                <c:pt idx="1930">
                  <c:v>41487.975671296299</c:v>
                </c:pt>
                <c:pt idx="1931">
                  <c:v>41487.979143518474</c:v>
                </c:pt>
                <c:pt idx="1932">
                  <c:v>41487.982615740861</c:v>
                </c:pt>
                <c:pt idx="1933">
                  <c:v>41487.986087962963</c:v>
                </c:pt>
                <c:pt idx="1934">
                  <c:v>41487.989560185182</c:v>
                </c:pt>
                <c:pt idx="1935">
                  <c:v>41487.993032407408</c:v>
                </c:pt>
                <c:pt idx="1936">
                  <c:v>41487.996504629627</c:v>
                </c:pt>
                <c:pt idx="1937">
                  <c:v>41487.999976851854</c:v>
                </c:pt>
                <c:pt idx="1938">
                  <c:v>41488.003449074073</c:v>
                </c:pt>
                <c:pt idx="1939">
                  <c:v>41488.006921296299</c:v>
                </c:pt>
                <c:pt idx="1940">
                  <c:v>41488.010393518518</c:v>
                </c:pt>
                <c:pt idx="1941">
                  <c:v>41488.013865740744</c:v>
                </c:pt>
                <c:pt idx="1942">
                  <c:v>41488.017337962963</c:v>
                </c:pt>
                <c:pt idx="1943">
                  <c:v>41488.020810185182</c:v>
                </c:pt>
                <c:pt idx="1944">
                  <c:v>41488.024282407408</c:v>
                </c:pt>
                <c:pt idx="1945">
                  <c:v>41488.027754629584</c:v>
                </c:pt>
                <c:pt idx="1946">
                  <c:v>41488.031226851854</c:v>
                </c:pt>
                <c:pt idx="1947">
                  <c:v>41488.034699074196</c:v>
                </c:pt>
                <c:pt idx="1948">
                  <c:v>41488.038159722222</c:v>
                </c:pt>
                <c:pt idx="1949">
                  <c:v>41488.041631944441</c:v>
                </c:pt>
                <c:pt idx="1950">
                  <c:v>41488.045104166624</c:v>
                </c:pt>
                <c:pt idx="1951">
                  <c:v>41488.048576389076</c:v>
                </c:pt>
                <c:pt idx="1952">
                  <c:v>41488.052048611105</c:v>
                </c:pt>
                <c:pt idx="1953">
                  <c:v>41488.055520833324</c:v>
                </c:pt>
                <c:pt idx="1954">
                  <c:v>41488.058993055602</c:v>
                </c:pt>
                <c:pt idx="1955">
                  <c:v>41488.062465277777</c:v>
                </c:pt>
                <c:pt idx="1956">
                  <c:v>41488.065937499996</c:v>
                </c:pt>
                <c:pt idx="1957">
                  <c:v>41488.069409722186</c:v>
                </c:pt>
                <c:pt idx="1958">
                  <c:v>41488.072881944441</c:v>
                </c:pt>
                <c:pt idx="1959">
                  <c:v>41488.076354166667</c:v>
                </c:pt>
                <c:pt idx="1960">
                  <c:v>41488.079826389003</c:v>
                </c:pt>
                <c:pt idx="1961">
                  <c:v>41488.083298611105</c:v>
                </c:pt>
                <c:pt idx="1962">
                  <c:v>41488.086770833324</c:v>
                </c:pt>
                <c:pt idx="1963">
                  <c:v>41488.090243055558</c:v>
                </c:pt>
                <c:pt idx="1964">
                  <c:v>41488.093715277777</c:v>
                </c:pt>
                <c:pt idx="1965">
                  <c:v>41488.097187499989</c:v>
                </c:pt>
                <c:pt idx="1966">
                  <c:v>41488.100659722222</c:v>
                </c:pt>
                <c:pt idx="1967">
                  <c:v>41488.104131944441</c:v>
                </c:pt>
                <c:pt idx="1968">
                  <c:v>41488.107604166624</c:v>
                </c:pt>
                <c:pt idx="1969">
                  <c:v>41488.111076389003</c:v>
                </c:pt>
                <c:pt idx="1970">
                  <c:v>41488.114432870381</c:v>
                </c:pt>
                <c:pt idx="1971">
                  <c:v>41488.117905092593</c:v>
                </c:pt>
                <c:pt idx="1972">
                  <c:v>41488.121377314805</c:v>
                </c:pt>
                <c:pt idx="1973">
                  <c:v>41488.124849537024</c:v>
                </c:pt>
                <c:pt idx="1974">
                  <c:v>41488.128321759184</c:v>
                </c:pt>
                <c:pt idx="1975">
                  <c:v>41488.156909722231</c:v>
                </c:pt>
                <c:pt idx="1976">
                  <c:v>41488.160381944435</c:v>
                </c:pt>
                <c:pt idx="1977">
                  <c:v>41488.163854166654</c:v>
                </c:pt>
                <c:pt idx="1978">
                  <c:v>41488.167326388888</c:v>
                </c:pt>
                <c:pt idx="1979">
                  <c:v>41488.170798610976</c:v>
                </c:pt>
                <c:pt idx="1980">
                  <c:v>41488.174270833326</c:v>
                </c:pt>
                <c:pt idx="1981">
                  <c:v>41488.177743055443</c:v>
                </c:pt>
                <c:pt idx="1982">
                  <c:v>41488.181215277793</c:v>
                </c:pt>
                <c:pt idx="1983">
                  <c:v>41488.184687500005</c:v>
                </c:pt>
                <c:pt idx="1984">
                  <c:v>41488.188159722231</c:v>
                </c:pt>
                <c:pt idx="1985">
                  <c:v>41488.191631944435</c:v>
                </c:pt>
                <c:pt idx="1986">
                  <c:v>41488.195104166574</c:v>
                </c:pt>
                <c:pt idx="1987">
                  <c:v>41488.198576389012</c:v>
                </c:pt>
                <c:pt idx="1988">
                  <c:v>41488.202048610976</c:v>
                </c:pt>
                <c:pt idx="1989">
                  <c:v>41488.205520833159</c:v>
                </c:pt>
                <c:pt idx="1990">
                  <c:v>41488.208993055552</c:v>
                </c:pt>
                <c:pt idx="1991">
                  <c:v>41488.212465277778</c:v>
                </c:pt>
                <c:pt idx="1992">
                  <c:v>41488.215937500005</c:v>
                </c:pt>
                <c:pt idx="1993">
                  <c:v>41488.219293981485</c:v>
                </c:pt>
                <c:pt idx="1994">
                  <c:v>41488.222766203544</c:v>
                </c:pt>
                <c:pt idx="1995">
                  <c:v>41488.226342592585</c:v>
                </c:pt>
                <c:pt idx="1996">
                  <c:v>41488.229814814804</c:v>
                </c:pt>
                <c:pt idx="1997">
                  <c:v>41488.233287036994</c:v>
                </c:pt>
                <c:pt idx="1998">
                  <c:v>41488.236759259256</c:v>
                </c:pt>
                <c:pt idx="1999">
                  <c:v>41488.240231481483</c:v>
                </c:pt>
                <c:pt idx="2000">
                  <c:v>41488.243703703512</c:v>
                </c:pt>
                <c:pt idx="2001">
                  <c:v>41488.247175925928</c:v>
                </c:pt>
                <c:pt idx="2002">
                  <c:v>41488.250648148212</c:v>
                </c:pt>
                <c:pt idx="2003">
                  <c:v>41488.254120370373</c:v>
                </c:pt>
                <c:pt idx="2004">
                  <c:v>41488.257592592592</c:v>
                </c:pt>
                <c:pt idx="2005">
                  <c:v>41488.261064814615</c:v>
                </c:pt>
                <c:pt idx="2006">
                  <c:v>41488.264537037037</c:v>
                </c:pt>
                <c:pt idx="2007">
                  <c:v>41488.268009259256</c:v>
                </c:pt>
                <c:pt idx="2008">
                  <c:v>41488.271481481272</c:v>
                </c:pt>
                <c:pt idx="2009">
                  <c:v>41488.274953703585</c:v>
                </c:pt>
                <c:pt idx="2010">
                  <c:v>41488.278425925928</c:v>
                </c:pt>
                <c:pt idx="2011">
                  <c:v>41488.281898148212</c:v>
                </c:pt>
                <c:pt idx="2012">
                  <c:v>41488.285370370373</c:v>
                </c:pt>
                <c:pt idx="2013">
                  <c:v>41488.288842592592</c:v>
                </c:pt>
                <c:pt idx="2014">
                  <c:v>41488.292199074072</c:v>
                </c:pt>
                <c:pt idx="2015">
                  <c:v>41488.295775462924</c:v>
                </c:pt>
                <c:pt idx="2016">
                  <c:v>41488.299247685063</c:v>
                </c:pt>
                <c:pt idx="2017">
                  <c:v>41488.302719907413</c:v>
                </c:pt>
                <c:pt idx="2018">
                  <c:v>41488.306192129632</c:v>
                </c:pt>
                <c:pt idx="2019">
                  <c:v>41488.309664351851</c:v>
                </c:pt>
                <c:pt idx="2020">
                  <c:v>41488.313136574092</c:v>
                </c:pt>
                <c:pt idx="2021">
                  <c:v>41488.316608796456</c:v>
                </c:pt>
                <c:pt idx="2022">
                  <c:v>41488.320081018515</c:v>
                </c:pt>
                <c:pt idx="2023">
                  <c:v>41488.323553240742</c:v>
                </c:pt>
                <c:pt idx="2024">
                  <c:v>41488.327025462961</c:v>
                </c:pt>
                <c:pt idx="2025">
                  <c:v>41488.330497685187</c:v>
                </c:pt>
                <c:pt idx="2026">
                  <c:v>41488.333969907406</c:v>
                </c:pt>
                <c:pt idx="2027">
                  <c:v>41488.337442129625</c:v>
                </c:pt>
                <c:pt idx="2028">
                  <c:v>41488.340914351968</c:v>
                </c:pt>
                <c:pt idx="2029">
                  <c:v>41488.344386574092</c:v>
                </c:pt>
                <c:pt idx="2030">
                  <c:v>41488.347858796456</c:v>
                </c:pt>
                <c:pt idx="2031">
                  <c:v>41488.351331018603</c:v>
                </c:pt>
                <c:pt idx="2032">
                  <c:v>41488.354803240945</c:v>
                </c:pt>
                <c:pt idx="2033">
                  <c:v>41488.35827546315</c:v>
                </c:pt>
                <c:pt idx="2034">
                  <c:v>41488.361747685063</c:v>
                </c:pt>
                <c:pt idx="2035">
                  <c:v>41488.365208333336</c:v>
                </c:pt>
                <c:pt idx="2036">
                  <c:v>41488.368680555555</c:v>
                </c:pt>
                <c:pt idx="2037">
                  <c:v>41488.372152777782</c:v>
                </c:pt>
                <c:pt idx="2038">
                  <c:v>41488.375625000001</c:v>
                </c:pt>
                <c:pt idx="2039">
                  <c:v>41488.379097222241</c:v>
                </c:pt>
                <c:pt idx="2040">
                  <c:v>41488.382569444679</c:v>
                </c:pt>
                <c:pt idx="2041">
                  <c:v>41488.386041666665</c:v>
                </c:pt>
                <c:pt idx="2042">
                  <c:v>41488.389513889044</c:v>
                </c:pt>
                <c:pt idx="2043">
                  <c:v>41488.392986111074</c:v>
                </c:pt>
                <c:pt idx="2044">
                  <c:v>41488.396458333336</c:v>
                </c:pt>
                <c:pt idx="2045">
                  <c:v>41488.399930555555</c:v>
                </c:pt>
                <c:pt idx="2046">
                  <c:v>41488.403402777774</c:v>
                </c:pt>
                <c:pt idx="2047">
                  <c:v>41488.40687500011</c:v>
                </c:pt>
                <c:pt idx="2048">
                  <c:v>41488.410347222241</c:v>
                </c:pt>
                <c:pt idx="2049">
                  <c:v>41488.413819444679</c:v>
                </c:pt>
                <c:pt idx="2050">
                  <c:v>41488.417291666665</c:v>
                </c:pt>
                <c:pt idx="2051">
                  <c:v>41488.420763888884</c:v>
                </c:pt>
                <c:pt idx="2052">
                  <c:v>41488.42423611111</c:v>
                </c:pt>
                <c:pt idx="2053">
                  <c:v>41488.427708333213</c:v>
                </c:pt>
                <c:pt idx="2054">
                  <c:v>41488.431180555373</c:v>
                </c:pt>
                <c:pt idx="2055">
                  <c:v>41488.434652777782</c:v>
                </c:pt>
                <c:pt idx="2056">
                  <c:v>41488.438009259262</c:v>
                </c:pt>
                <c:pt idx="2057">
                  <c:v>41488.441481481474</c:v>
                </c:pt>
                <c:pt idx="2058">
                  <c:v>41488.444953703707</c:v>
                </c:pt>
                <c:pt idx="2059">
                  <c:v>41488.448425925933</c:v>
                </c:pt>
                <c:pt idx="2060">
                  <c:v>41488.45189814832</c:v>
                </c:pt>
                <c:pt idx="2061">
                  <c:v>41488.455370370393</c:v>
                </c:pt>
                <c:pt idx="2062">
                  <c:v>41488.458842592612</c:v>
                </c:pt>
                <c:pt idx="2063">
                  <c:v>41488.462314814817</c:v>
                </c:pt>
                <c:pt idx="2064">
                  <c:v>41488.465787036985</c:v>
                </c:pt>
                <c:pt idx="2065">
                  <c:v>41488.469363425931</c:v>
                </c:pt>
                <c:pt idx="2066">
                  <c:v>41488.472835648296</c:v>
                </c:pt>
                <c:pt idx="2067">
                  <c:v>41488.476307870369</c:v>
                </c:pt>
                <c:pt idx="2068">
                  <c:v>41488.479780092595</c:v>
                </c:pt>
                <c:pt idx="2069">
                  <c:v>41488.483252314843</c:v>
                </c:pt>
                <c:pt idx="2070">
                  <c:v>41488.486724537026</c:v>
                </c:pt>
                <c:pt idx="2071">
                  <c:v>41488.490196759194</c:v>
                </c:pt>
                <c:pt idx="2072">
                  <c:v>41488.493668981333</c:v>
                </c:pt>
                <c:pt idx="2073">
                  <c:v>41488.497141203574</c:v>
                </c:pt>
                <c:pt idx="2074">
                  <c:v>41488.500613426069</c:v>
                </c:pt>
                <c:pt idx="2075">
                  <c:v>41488.504085648201</c:v>
                </c:pt>
                <c:pt idx="2076">
                  <c:v>41488.507557870369</c:v>
                </c:pt>
                <c:pt idx="2077">
                  <c:v>41488.510914351849</c:v>
                </c:pt>
                <c:pt idx="2078">
                  <c:v>41488.514386574083</c:v>
                </c:pt>
                <c:pt idx="2079">
                  <c:v>41488.517858796426</c:v>
                </c:pt>
                <c:pt idx="2080">
                  <c:v>41488.521331018521</c:v>
                </c:pt>
                <c:pt idx="2081">
                  <c:v>41488.52480324074</c:v>
                </c:pt>
                <c:pt idx="2082">
                  <c:v>41488.528275463003</c:v>
                </c:pt>
                <c:pt idx="2083">
                  <c:v>41488.531747685018</c:v>
                </c:pt>
                <c:pt idx="2084">
                  <c:v>41488.535219907411</c:v>
                </c:pt>
                <c:pt idx="2085">
                  <c:v>41488.538796296343</c:v>
                </c:pt>
                <c:pt idx="2086">
                  <c:v>41488.542268518519</c:v>
                </c:pt>
                <c:pt idx="2087">
                  <c:v>41488.545740740621</c:v>
                </c:pt>
                <c:pt idx="2088">
                  <c:v>41488.549212962993</c:v>
                </c:pt>
                <c:pt idx="2089">
                  <c:v>41488.552685185183</c:v>
                </c:pt>
                <c:pt idx="2090">
                  <c:v>41488.556157407547</c:v>
                </c:pt>
                <c:pt idx="2091">
                  <c:v>41488.559629629628</c:v>
                </c:pt>
                <c:pt idx="2092">
                  <c:v>41488.563101851651</c:v>
                </c:pt>
                <c:pt idx="2093">
                  <c:v>41488.566574074197</c:v>
                </c:pt>
                <c:pt idx="2094">
                  <c:v>41488.570046296343</c:v>
                </c:pt>
                <c:pt idx="2095">
                  <c:v>41488.573518518519</c:v>
                </c:pt>
                <c:pt idx="2096">
                  <c:v>41488.576990740738</c:v>
                </c:pt>
                <c:pt idx="2097">
                  <c:v>41488.580462962964</c:v>
                </c:pt>
                <c:pt idx="2098">
                  <c:v>41488.583819444648</c:v>
                </c:pt>
                <c:pt idx="2099">
                  <c:v>41488.587291666656</c:v>
                </c:pt>
                <c:pt idx="2100">
                  <c:v>41488.590763888875</c:v>
                </c:pt>
                <c:pt idx="2101">
                  <c:v>41488.594236111108</c:v>
                </c:pt>
                <c:pt idx="2102">
                  <c:v>41488.597708333182</c:v>
                </c:pt>
                <c:pt idx="2103">
                  <c:v>41488.60118055535</c:v>
                </c:pt>
                <c:pt idx="2104">
                  <c:v>41488.60465277778</c:v>
                </c:pt>
                <c:pt idx="2105">
                  <c:v>41488.608229166668</c:v>
                </c:pt>
                <c:pt idx="2106">
                  <c:v>41488.611701388887</c:v>
                </c:pt>
                <c:pt idx="2107">
                  <c:v>41488.615173610975</c:v>
                </c:pt>
                <c:pt idx="2108">
                  <c:v>41488.618645833325</c:v>
                </c:pt>
                <c:pt idx="2109">
                  <c:v>41488.622118055559</c:v>
                </c:pt>
                <c:pt idx="2110">
                  <c:v>41488.625590277778</c:v>
                </c:pt>
                <c:pt idx="2111">
                  <c:v>41488.629062499997</c:v>
                </c:pt>
                <c:pt idx="2112">
                  <c:v>41488.632534722223</c:v>
                </c:pt>
                <c:pt idx="2113">
                  <c:v>41488.636006944442</c:v>
                </c:pt>
                <c:pt idx="2114">
                  <c:v>41488.639479166624</c:v>
                </c:pt>
                <c:pt idx="2115">
                  <c:v>41488.642951389003</c:v>
                </c:pt>
                <c:pt idx="2116">
                  <c:v>41488.646423610975</c:v>
                </c:pt>
                <c:pt idx="2117">
                  <c:v>41488.649895833325</c:v>
                </c:pt>
                <c:pt idx="2118">
                  <c:v>41488.653368055559</c:v>
                </c:pt>
                <c:pt idx="2119">
                  <c:v>41488.656724537024</c:v>
                </c:pt>
                <c:pt idx="2120">
                  <c:v>41488.660196759185</c:v>
                </c:pt>
                <c:pt idx="2121">
                  <c:v>41488.663668981302</c:v>
                </c:pt>
                <c:pt idx="2122">
                  <c:v>41488.667141203543</c:v>
                </c:pt>
                <c:pt idx="2123">
                  <c:v>41488.68105324074</c:v>
                </c:pt>
                <c:pt idx="2124">
                  <c:v>41488.68440972222</c:v>
                </c:pt>
                <c:pt idx="2125">
                  <c:v>41488.687881944446</c:v>
                </c:pt>
                <c:pt idx="2126">
                  <c:v>41488.691354166585</c:v>
                </c:pt>
                <c:pt idx="2127">
                  <c:v>41488.694826388892</c:v>
                </c:pt>
                <c:pt idx="2128">
                  <c:v>41488.698298611074</c:v>
                </c:pt>
                <c:pt idx="2129">
                  <c:v>41488.701770833119</c:v>
                </c:pt>
                <c:pt idx="2130">
                  <c:v>41488.705243055556</c:v>
                </c:pt>
                <c:pt idx="2131">
                  <c:v>41488.708715277782</c:v>
                </c:pt>
                <c:pt idx="2132">
                  <c:v>41488.712187499994</c:v>
                </c:pt>
                <c:pt idx="2133">
                  <c:v>41488.715763888875</c:v>
                </c:pt>
                <c:pt idx="2134">
                  <c:v>41488.719236111108</c:v>
                </c:pt>
                <c:pt idx="2135">
                  <c:v>41488.722708333182</c:v>
                </c:pt>
                <c:pt idx="2136">
                  <c:v>41488.72618055535</c:v>
                </c:pt>
                <c:pt idx="2137">
                  <c:v>41488.729652777649</c:v>
                </c:pt>
                <c:pt idx="2138">
                  <c:v>41488.733124999984</c:v>
                </c:pt>
                <c:pt idx="2139">
                  <c:v>41488.736597222232</c:v>
                </c:pt>
                <c:pt idx="2140">
                  <c:v>41488.740069444561</c:v>
                </c:pt>
                <c:pt idx="2141">
                  <c:v>41488.743541666576</c:v>
                </c:pt>
                <c:pt idx="2142">
                  <c:v>41488.747013888889</c:v>
                </c:pt>
                <c:pt idx="2143">
                  <c:v>41488.750486110992</c:v>
                </c:pt>
                <c:pt idx="2144">
                  <c:v>41488.753958333335</c:v>
                </c:pt>
                <c:pt idx="2145">
                  <c:v>41488.757430555554</c:v>
                </c:pt>
                <c:pt idx="2146">
                  <c:v>41488.760787036976</c:v>
                </c:pt>
                <c:pt idx="2147">
                  <c:v>41488.76425925926</c:v>
                </c:pt>
                <c:pt idx="2148">
                  <c:v>41488.767731481348</c:v>
                </c:pt>
                <c:pt idx="2149">
                  <c:v>41488.771203703574</c:v>
                </c:pt>
                <c:pt idx="2150">
                  <c:v>41488.774675925932</c:v>
                </c:pt>
                <c:pt idx="2151">
                  <c:v>41488.778148148202</c:v>
                </c:pt>
                <c:pt idx="2152">
                  <c:v>41488.78162037037</c:v>
                </c:pt>
                <c:pt idx="2153">
                  <c:v>41488.785196759185</c:v>
                </c:pt>
                <c:pt idx="2154">
                  <c:v>41488.788668981484</c:v>
                </c:pt>
                <c:pt idx="2155">
                  <c:v>41488.792141203543</c:v>
                </c:pt>
                <c:pt idx="2156">
                  <c:v>41488.795613425929</c:v>
                </c:pt>
                <c:pt idx="2157">
                  <c:v>41488.799085648134</c:v>
                </c:pt>
                <c:pt idx="2158">
                  <c:v>41488.80255787052</c:v>
                </c:pt>
                <c:pt idx="2159">
                  <c:v>41488.806030092717</c:v>
                </c:pt>
                <c:pt idx="2160">
                  <c:v>41488.809502314813</c:v>
                </c:pt>
                <c:pt idx="2161">
                  <c:v>41488.812974537039</c:v>
                </c:pt>
                <c:pt idx="2162">
                  <c:v>41488.816446759258</c:v>
                </c:pt>
                <c:pt idx="2163">
                  <c:v>41488.819918981491</c:v>
                </c:pt>
                <c:pt idx="2164">
                  <c:v>41488.823391203674</c:v>
                </c:pt>
                <c:pt idx="2165">
                  <c:v>41488.826863426046</c:v>
                </c:pt>
                <c:pt idx="2166">
                  <c:v>41488.830335648243</c:v>
                </c:pt>
                <c:pt idx="2167">
                  <c:v>41488.833692129629</c:v>
                </c:pt>
                <c:pt idx="2168">
                  <c:v>41488.837268518517</c:v>
                </c:pt>
                <c:pt idx="2169">
                  <c:v>41488.840740740736</c:v>
                </c:pt>
                <c:pt idx="2170">
                  <c:v>41488.844212963013</c:v>
                </c:pt>
                <c:pt idx="2171">
                  <c:v>41488.847685185188</c:v>
                </c:pt>
                <c:pt idx="2172">
                  <c:v>41488.851157407516</c:v>
                </c:pt>
                <c:pt idx="2173">
                  <c:v>41488.854629629641</c:v>
                </c:pt>
                <c:pt idx="2174">
                  <c:v>41488.858101851853</c:v>
                </c:pt>
                <c:pt idx="2175">
                  <c:v>41488.861574074093</c:v>
                </c:pt>
                <c:pt idx="2176">
                  <c:v>41488.865046296298</c:v>
                </c:pt>
                <c:pt idx="2177">
                  <c:v>41488.868518518611</c:v>
                </c:pt>
                <c:pt idx="2178">
                  <c:v>41488.871990740736</c:v>
                </c:pt>
                <c:pt idx="2179">
                  <c:v>41488.875520833324</c:v>
                </c:pt>
                <c:pt idx="2180">
                  <c:v>41488.878993055601</c:v>
                </c:pt>
                <c:pt idx="2181">
                  <c:v>41488.882465277791</c:v>
                </c:pt>
                <c:pt idx="2182">
                  <c:v>41488.885937500003</c:v>
                </c:pt>
                <c:pt idx="2183">
                  <c:v>41488.889409722222</c:v>
                </c:pt>
                <c:pt idx="2184">
                  <c:v>41488.892881944441</c:v>
                </c:pt>
                <c:pt idx="2185">
                  <c:v>41488.896354166667</c:v>
                </c:pt>
                <c:pt idx="2186">
                  <c:v>41488.899826388893</c:v>
                </c:pt>
                <c:pt idx="2187">
                  <c:v>41488.903298611105</c:v>
                </c:pt>
                <c:pt idx="2188">
                  <c:v>41488.906655092702</c:v>
                </c:pt>
                <c:pt idx="2189">
                  <c:v>41488.910231481612</c:v>
                </c:pt>
                <c:pt idx="2190">
                  <c:v>41488.913703703576</c:v>
                </c:pt>
                <c:pt idx="2191">
                  <c:v>41488.917175925933</c:v>
                </c:pt>
                <c:pt idx="2192">
                  <c:v>41488.920648148203</c:v>
                </c:pt>
                <c:pt idx="2193">
                  <c:v>41488.924120370371</c:v>
                </c:pt>
                <c:pt idx="2194">
                  <c:v>41488.92759259259</c:v>
                </c:pt>
                <c:pt idx="2195">
                  <c:v>41488.931064814707</c:v>
                </c:pt>
                <c:pt idx="2196">
                  <c:v>41488.934537037043</c:v>
                </c:pt>
                <c:pt idx="2197">
                  <c:v>41488.938009259262</c:v>
                </c:pt>
                <c:pt idx="2198">
                  <c:v>41488.941481481474</c:v>
                </c:pt>
                <c:pt idx="2199">
                  <c:v>41488.944953703707</c:v>
                </c:pt>
                <c:pt idx="2200">
                  <c:v>41488.948425925933</c:v>
                </c:pt>
                <c:pt idx="2201">
                  <c:v>41488.95189814832</c:v>
                </c:pt>
                <c:pt idx="2202">
                  <c:v>41488.955370370393</c:v>
                </c:pt>
                <c:pt idx="2203">
                  <c:v>41488.958842592612</c:v>
                </c:pt>
                <c:pt idx="2204">
                  <c:v>41488.962314814817</c:v>
                </c:pt>
                <c:pt idx="2205">
                  <c:v>41488.965787036985</c:v>
                </c:pt>
                <c:pt idx="2206">
                  <c:v>41488.969259259262</c:v>
                </c:pt>
                <c:pt idx="2207">
                  <c:v>41488.972731481481</c:v>
                </c:pt>
                <c:pt idx="2208">
                  <c:v>41488.976203703707</c:v>
                </c:pt>
                <c:pt idx="2209">
                  <c:v>41488.979664351835</c:v>
                </c:pt>
                <c:pt idx="2210">
                  <c:v>41488.983136574083</c:v>
                </c:pt>
                <c:pt idx="2211">
                  <c:v>41488.986608796426</c:v>
                </c:pt>
                <c:pt idx="2212">
                  <c:v>41488.990081018521</c:v>
                </c:pt>
                <c:pt idx="2213">
                  <c:v>41488.99355324074</c:v>
                </c:pt>
                <c:pt idx="2214">
                  <c:v>41488.997025462966</c:v>
                </c:pt>
                <c:pt idx="2215">
                  <c:v>41489.000497685185</c:v>
                </c:pt>
                <c:pt idx="2216">
                  <c:v>41489.003969907404</c:v>
                </c:pt>
                <c:pt idx="2217">
                  <c:v>41489.007442129594</c:v>
                </c:pt>
                <c:pt idx="2218">
                  <c:v>41489.010914351849</c:v>
                </c:pt>
                <c:pt idx="2219">
                  <c:v>41489.014386574083</c:v>
                </c:pt>
                <c:pt idx="2220">
                  <c:v>41489.017858796426</c:v>
                </c:pt>
                <c:pt idx="2221">
                  <c:v>41489.021331018521</c:v>
                </c:pt>
                <c:pt idx="2222">
                  <c:v>41489.02480324074</c:v>
                </c:pt>
                <c:pt idx="2223">
                  <c:v>41489.028275463003</c:v>
                </c:pt>
                <c:pt idx="2224">
                  <c:v>41489.031747685018</c:v>
                </c:pt>
                <c:pt idx="2225">
                  <c:v>41489.035219907411</c:v>
                </c:pt>
                <c:pt idx="2226">
                  <c:v>41489.03869212963</c:v>
                </c:pt>
                <c:pt idx="2227">
                  <c:v>41489.042164351835</c:v>
                </c:pt>
                <c:pt idx="2228">
                  <c:v>41489.045636574083</c:v>
                </c:pt>
                <c:pt idx="2229">
                  <c:v>41489.049108796295</c:v>
                </c:pt>
                <c:pt idx="2230">
                  <c:v>41489.052581018543</c:v>
                </c:pt>
                <c:pt idx="2231">
                  <c:v>41489.055937500001</c:v>
                </c:pt>
                <c:pt idx="2232">
                  <c:v>41489.05940972222</c:v>
                </c:pt>
                <c:pt idx="2233">
                  <c:v>41489.062881944446</c:v>
                </c:pt>
                <c:pt idx="2234">
                  <c:v>41489.066354166665</c:v>
                </c:pt>
                <c:pt idx="2235">
                  <c:v>41489.069826388892</c:v>
                </c:pt>
                <c:pt idx="2236">
                  <c:v>41489.073298611074</c:v>
                </c:pt>
                <c:pt idx="2237">
                  <c:v>41489.076770833213</c:v>
                </c:pt>
                <c:pt idx="2238">
                  <c:v>41489.080243055563</c:v>
                </c:pt>
                <c:pt idx="2239">
                  <c:v>41489.083819444648</c:v>
                </c:pt>
                <c:pt idx="2240">
                  <c:v>41489.087291666656</c:v>
                </c:pt>
                <c:pt idx="2241">
                  <c:v>41489.090763888875</c:v>
                </c:pt>
                <c:pt idx="2242">
                  <c:v>41489.094236111108</c:v>
                </c:pt>
                <c:pt idx="2243">
                  <c:v>41489.097708333182</c:v>
                </c:pt>
                <c:pt idx="2244">
                  <c:v>41489.10118055535</c:v>
                </c:pt>
                <c:pt idx="2245">
                  <c:v>41489.10465277778</c:v>
                </c:pt>
                <c:pt idx="2246">
                  <c:v>41489.108124999999</c:v>
                </c:pt>
                <c:pt idx="2247">
                  <c:v>41489.111597222232</c:v>
                </c:pt>
                <c:pt idx="2248">
                  <c:v>41489.115069444561</c:v>
                </c:pt>
                <c:pt idx="2249">
                  <c:v>41489.118541666656</c:v>
                </c:pt>
                <c:pt idx="2250">
                  <c:v>41489.122013888889</c:v>
                </c:pt>
                <c:pt idx="2251">
                  <c:v>41489.125486110919</c:v>
                </c:pt>
                <c:pt idx="2252">
                  <c:v>41489.153958333336</c:v>
                </c:pt>
                <c:pt idx="2253">
                  <c:v>41489.157430555555</c:v>
                </c:pt>
                <c:pt idx="2254">
                  <c:v>41489.160902777774</c:v>
                </c:pt>
                <c:pt idx="2255">
                  <c:v>41489.164375</c:v>
                </c:pt>
                <c:pt idx="2256">
                  <c:v>41489.167847222205</c:v>
                </c:pt>
                <c:pt idx="2257">
                  <c:v>41489.171319444591</c:v>
                </c:pt>
                <c:pt idx="2258">
                  <c:v>41489.174791666584</c:v>
                </c:pt>
                <c:pt idx="2259">
                  <c:v>41489.178263888891</c:v>
                </c:pt>
                <c:pt idx="2260">
                  <c:v>41489.181736111001</c:v>
                </c:pt>
                <c:pt idx="2261">
                  <c:v>41489.185208333336</c:v>
                </c:pt>
                <c:pt idx="2262">
                  <c:v>41489.188680555555</c:v>
                </c:pt>
                <c:pt idx="2263">
                  <c:v>41489.192152777774</c:v>
                </c:pt>
                <c:pt idx="2264">
                  <c:v>41489.195624999986</c:v>
                </c:pt>
                <c:pt idx="2265">
                  <c:v>41489.199097222205</c:v>
                </c:pt>
                <c:pt idx="2266">
                  <c:v>41489.202569444591</c:v>
                </c:pt>
                <c:pt idx="2267">
                  <c:v>41489.206041666584</c:v>
                </c:pt>
                <c:pt idx="2268">
                  <c:v>41489.209513888891</c:v>
                </c:pt>
                <c:pt idx="2269">
                  <c:v>41489.212986111001</c:v>
                </c:pt>
                <c:pt idx="2270">
                  <c:v>41489.21634259259</c:v>
                </c:pt>
                <c:pt idx="2271">
                  <c:v>41489.219814814816</c:v>
                </c:pt>
                <c:pt idx="2272">
                  <c:v>41489.223391203574</c:v>
                </c:pt>
                <c:pt idx="2273">
                  <c:v>41489.226863425931</c:v>
                </c:pt>
                <c:pt idx="2274">
                  <c:v>41489.230335648193</c:v>
                </c:pt>
                <c:pt idx="2275">
                  <c:v>41489.233807870354</c:v>
                </c:pt>
                <c:pt idx="2276">
                  <c:v>41489.237280092595</c:v>
                </c:pt>
                <c:pt idx="2277">
                  <c:v>41489.240752314814</c:v>
                </c:pt>
                <c:pt idx="2278">
                  <c:v>41489.244224537026</c:v>
                </c:pt>
                <c:pt idx="2279">
                  <c:v>41489.247696759194</c:v>
                </c:pt>
                <c:pt idx="2280">
                  <c:v>41489.251168981333</c:v>
                </c:pt>
                <c:pt idx="2281">
                  <c:v>41489.254641203705</c:v>
                </c:pt>
                <c:pt idx="2282">
                  <c:v>41489.258113426069</c:v>
                </c:pt>
                <c:pt idx="2283">
                  <c:v>41489.26158564815</c:v>
                </c:pt>
                <c:pt idx="2284">
                  <c:v>41489.265057870354</c:v>
                </c:pt>
                <c:pt idx="2285">
                  <c:v>41489.268530092602</c:v>
                </c:pt>
                <c:pt idx="2286">
                  <c:v>41489.272002314814</c:v>
                </c:pt>
                <c:pt idx="2287">
                  <c:v>41489.275474536975</c:v>
                </c:pt>
                <c:pt idx="2288">
                  <c:v>41489.278946759194</c:v>
                </c:pt>
                <c:pt idx="2289">
                  <c:v>41489.282418981478</c:v>
                </c:pt>
                <c:pt idx="2290">
                  <c:v>41489.285891203705</c:v>
                </c:pt>
                <c:pt idx="2291">
                  <c:v>41489.289247685185</c:v>
                </c:pt>
                <c:pt idx="2292">
                  <c:v>41489.292824074073</c:v>
                </c:pt>
                <c:pt idx="2293">
                  <c:v>41489.296296296299</c:v>
                </c:pt>
                <c:pt idx="2294">
                  <c:v>41489.299768518315</c:v>
                </c:pt>
                <c:pt idx="2295">
                  <c:v>41489.303240740737</c:v>
                </c:pt>
                <c:pt idx="2296">
                  <c:v>41489.306712962993</c:v>
                </c:pt>
                <c:pt idx="2297">
                  <c:v>41489.310185185182</c:v>
                </c:pt>
                <c:pt idx="2298">
                  <c:v>41489.313657407525</c:v>
                </c:pt>
                <c:pt idx="2299">
                  <c:v>41489.317129629628</c:v>
                </c:pt>
                <c:pt idx="2300">
                  <c:v>41489.320601851854</c:v>
                </c:pt>
                <c:pt idx="2301">
                  <c:v>41489.324074074197</c:v>
                </c:pt>
                <c:pt idx="2302">
                  <c:v>41489.327546296299</c:v>
                </c:pt>
                <c:pt idx="2303">
                  <c:v>41489.331018518518</c:v>
                </c:pt>
                <c:pt idx="2304">
                  <c:v>41489.334490740737</c:v>
                </c:pt>
                <c:pt idx="2305">
                  <c:v>41489.337962962964</c:v>
                </c:pt>
                <c:pt idx="2306">
                  <c:v>41489.341435185182</c:v>
                </c:pt>
                <c:pt idx="2307">
                  <c:v>41489.344907407525</c:v>
                </c:pt>
                <c:pt idx="2308">
                  <c:v>41489.348379629642</c:v>
                </c:pt>
                <c:pt idx="2309">
                  <c:v>41489.351851851861</c:v>
                </c:pt>
                <c:pt idx="2310">
                  <c:v>41489.355324074197</c:v>
                </c:pt>
                <c:pt idx="2311">
                  <c:v>41489.35879629651</c:v>
                </c:pt>
                <c:pt idx="2312">
                  <c:v>41489.362268518518</c:v>
                </c:pt>
                <c:pt idx="2313">
                  <c:v>41489.365624999999</c:v>
                </c:pt>
                <c:pt idx="2314">
                  <c:v>41489.369097222232</c:v>
                </c:pt>
                <c:pt idx="2315">
                  <c:v>41489.372569444648</c:v>
                </c:pt>
                <c:pt idx="2316">
                  <c:v>41489.37604166667</c:v>
                </c:pt>
                <c:pt idx="2317">
                  <c:v>41489.379513889013</c:v>
                </c:pt>
                <c:pt idx="2318">
                  <c:v>41489.382986111108</c:v>
                </c:pt>
                <c:pt idx="2319">
                  <c:v>41489.386458333342</c:v>
                </c:pt>
                <c:pt idx="2320">
                  <c:v>41489.389930555553</c:v>
                </c:pt>
                <c:pt idx="2321">
                  <c:v>41489.393402777649</c:v>
                </c:pt>
                <c:pt idx="2322">
                  <c:v>41489.396979166668</c:v>
                </c:pt>
                <c:pt idx="2323">
                  <c:v>41489.400451389003</c:v>
                </c:pt>
                <c:pt idx="2324">
                  <c:v>41489.403923610975</c:v>
                </c:pt>
                <c:pt idx="2325">
                  <c:v>41489.407395833325</c:v>
                </c:pt>
                <c:pt idx="2326">
                  <c:v>41489.410868055602</c:v>
                </c:pt>
                <c:pt idx="2327">
                  <c:v>41489.414340277792</c:v>
                </c:pt>
                <c:pt idx="2328">
                  <c:v>41489.417812500003</c:v>
                </c:pt>
                <c:pt idx="2329">
                  <c:v>41489.421284722186</c:v>
                </c:pt>
                <c:pt idx="2330">
                  <c:v>41489.424756944441</c:v>
                </c:pt>
                <c:pt idx="2331">
                  <c:v>41489.428229166668</c:v>
                </c:pt>
                <c:pt idx="2332">
                  <c:v>41489.431701388887</c:v>
                </c:pt>
                <c:pt idx="2333">
                  <c:v>41489.435173610975</c:v>
                </c:pt>
                <c:pt idx="2334">
                  <c:v>41489.438645833325</c:v>
                </c:pt>
                <c:pt idx="2335">
                  <c:v>41489.442118055602</c:v>
                </c:pt>
                <c:pt idx="2336">
                  <c:v>41489.445590277792</c:v>
                </c:pt>
                <c:pt idx="2337">
                  <c:v>41489.448946759258</c:v>
                </c:pt>
                <c:pt idx="2338">
                  <c:v>41489.452418981491</c:v>
                </c:pt>
                <c:pt idx="2339">
                  <c:v>41489.455891203703</c:v>
                </c:pt>
                <c:pt idx="2340">
                  <c:v>41489.459363426045</c:v>
                </c:pt>
                <c:pt idx="2341">
                  <c:v>41489.462835648243</c:v>
                </c:pt>
                <c:pt idx="2342">
                  <c:v>41489.466412037036</c:v>
                </c:pt>
                <c:pt idx="2343">
                  <c:v>41489.469884259255</c:v>
                </c:pt>
                <c:pt idx="2344">
                  <c:v>41489.473356481481</c:v>
                </c:pt>
                <c:pt idx="2345">
                  <c:v>41489.4768287037</c:v>
                </c:pt>
                <c:pt idx="2346">
                  <c:v>41489.480300925941</c:v>
                </c:pt>
                <c:pt idx="2347">
                  <c:v>41489.483773148211</c:v>
                </c:pt>
                <c:pt idx="2348">
                  <c:v>41489.487245370488</c:v>
                </c:pt>
                <c:pt idx="2349">
                  <c:v>41489.490717592591</c:v>
                </c:pt>
                <c:pt idx="2350">
                  <c:v>41489.494189814774</c:v>
                </c:pt>
                <c:pt idx="2351">
                  <c:v>41489.497662036985</c:v>
                </c:pt>
                <c:pt idx="2352">
                  <c:v>41489.501134259255</c:v>
                </c:pt>
                <c:pt idx="2353">
                  <c:v>41489.504606481481</c:v>
                </c:pt>
                <c:pt idx="2354">
                  <c:v>41489.5080787037</c:v>
                </c:pt>
                <c:pt idx="2355">
                  <c:v>41489.511550925941</c:v>
                </c:pt>
                <c:pt idx="2356">
                  <c:v>41489.515023148211</c:v>
                </c:pt>
                <c:pt idx="2357">
                  <c:v>41489.518495370488</c:v>
                </c:pt>
                <c:pt idx="2358">
                  <c:v>41489.521967592584</c:v>
                </c:pt>
                <c:pt idx="2359">
                  <c:v>41489.525439814774</c:v>
                </c:pt>
                <c:pt idx="2360">
                  <c:v>41489.528912037036</c:v>
                </c:pt>
                <c:pt idx="2361">
                  <c:v>41489.532384259255</c:v>
                </c:pt>
                <c:pt idx="2362">
                  <c:v>41489.535856481481</c:v>
                </c:pt>
                <c:pt idx="2363">
                  <c:v>41489.539328703584</c:v>
                </c:pt>
                <c:pt idx="2364">
                  <c:v>41489.542800925941</c:v>
                </c:pt>
                <c:pt idx="2365">
                  <c:v>41489.54627314832</c:v>
                </c:pt>
                <c:pt idx="2366">
                  <c:v>41489.549745370372</c:v>
                </c:pt>
                <c:pt idx="2367">
                  <c:v>41489.553217592613</c:v>
                </c:pt>
                <c:pt idx="2368">
                  <c:v>41489.556689814817</c:v>
                </c:pt>
                <c:pt idx="2369">
                  <c:v>41489.560162036985</c:v>
                </c:pt>
                <c:pt idx="2370">
                  <c:v>41489.563634259255</c:v>
                </c:pt>
                <c:pt idx="2371">
                  <c:v>41489.566990740735</c:v>
                </c:pt>
                <c:pt idx="2372">
                  <c:v>41489.570567129631</c:v>
                </c:pt>
                <c:pt idx="2373">
                  <c:v>41489.574039351959</c:v>
                </c:pt>
                <c:pt idx="2374">
                  <c:v>41489.577511574083</c:v>
                </c:pt>
                <c:pt idx="2375">
                  <c:v>41489.580983796295</c:v>
                </c:pt>
                <c:pt idx="2376">
                  <c:v>41489.584456018543</c:v>
                </c:pt>
                <c:pt idx="2377">
                  <c:v>41489.58792824074</c:v>
                </c:pt>
                <c:pt idx="2378">
                  <c:v>41489.59140046285</c:v>
                </c:pt>
                <c:pt idx="2379">
                  <c:v>41489.594872685186</c:v>
                </c:pt>
                <c:pt idx="2380">
                  <c:v>41489.598344907405</c:v>
                </c:pt>
                <c:pt idx="2381">
                  <c:v>41489.601817129631</c:v>
                </c:pt>
                <c:pt idx="2382">
                  <c:v>41489.60528935185</c:v>
                </c:pt>
                <c:pt idx="2383">
                  <c:v>41489.608761574076</c:v>
                </c:pt>
                <c:pt idx="2384">
                  <c:v>41489.612233796426</c:v>
                </c:pt>
                <c:pt idx="2385">
                  <c:v>41489.615706018521</c:v>
                </c:pt>
                <c:pt idx="2386">
                  <c:v>41489.61917824074</c:v>
                </c:pt>
                <c:pt idx="2387">
                  <c:v>41489.622650462959</c:v>
                </c:pt>
                <c:pt idx="2388">
                  <c:v>41489.626122685047</c:v>
                </c:pt>
                <c:pt idx="2389">
                  <c:v>41489.629594907405</c:v>
                </c:pt>
                <c:pt idx="2390">
                  <c:v>41489.633067129624</c:v>
                </c:pt>
                <c:pt idx="2391">
                  <c:v>41489.636539351959</c:v>
                </c:pt>
                <c:pt idx="2392">
                  <c:v>41489.640011574083</c:v>
                </c:pt>
                <c:pt idx="2393">
                  <c:v>41489.643483796186</c:v>
                </c:pt>
                <c:pt idx="2394">
                  <c:v>41489.646956018543</c:v>
                </c:pt>
                <c:pt idx="2395">
                  <c:v>41489.65042824074</c:v>
                </c:pt>
                <c:pt idx="2396">
                  <c:v>41489.653900462959</c:v>
                </c:pt>
                <c:pt idx="2397">
                  <c:v>41489.657372685186</c:v>
                </c:pt>
                <c:pt idx="2398">
                  <c:v>41489.660844907405</c:v>
                </c:pt>
                <c:pt idx="2399">
                  <c:v>41489.664317129631</c:v>
                </c:pt>
                <c:pt idx="2400">
                  <c:v>41489.667789351704</c:v>
                </c:pt>
                <c:pt idx="2401">
                  <c:v>41489.681585648148</c:v>
                </c:pt>
                <c:pt idx="2402">
                  <c:v>41489.685057870367</c:v>
                </c:pt>
                <c:pt idx="2403">
                  <c:v>41489.688530092702</c:v>
                </c:pt>
                <c:pt idx="2404">
                  <c:v>41489.692002314805</c:v>
                </c:pt>
                <c:pt idx="2405">
                  <c:v>41489.695474536908</c:v>
                </c:pt>
                <c:pt idx="2406">
                  <c:v>41489.698946759185</c:v>
                </c:pt>
                <c:pt idx="2407">
                  <c:v>41489.702418981484</c:v>
                </c:pt>
                <c:pt idx="2408">
                  <c:v>41489.705891203674</c:v>
                </c:pt>
                <c:pt idx="2409">
                  <c:v>41489.709363425929</c:v>
                </c:pt>
                <c:pt idx="2410">
                  <c:v>41489.712835648243</c:v>
                </c:pt>
                <c:pt idx="2411">
                  <c:v>41489.716307870367</c:v>
                </c:pt>
                <c:pt idx="2412">
                  <c:v>41489.719780092586</c:v>
                </c:pt>
                <c:pt idx="2413">
                  <c:v>41489.723136574074</c:v>
                </c:pt>
                <c:pt idx="2414">
                  <c:v>41489.7266087963</c:v>
                </c:pt>
                <c:pt idx="2415">
                  <c:v>41489.730081018504</c:v>
                </c:pt>
                <c:pt idx="2416">
                  <c:v>41489.733553240738</c:v>
                </c:pt>
                <c:pt idx="2417">
                  <c:v>41489.737025462964</c:v>
                </c:pt>
                <c:pt idx="2418">
                  <c:v>41489.740497685176</c:v>
                </c:pt>
                <c:pt idx="2419">
                  <c:v>41489.7439699073</c:v>
                </c:pt>
                <c:pt idx="2420">
                  <c:v>41489.747442129585</c:v>
                </c:pt>
                <c:pt idx="2421">
                  <c:v>41489.751018518517</c:v>
                </c:pt>
                <c:pt idx="2422">
                  <c:v>41489.754490740735</c:v>
                </c:pt>
                <c:pt idx="2423">
                  <c:v>41489.757962962954</c:v>
                </c:pt>
                <c:pt idx="2424">
                  <c:v>41489.761435185072</c:v>
                </c:pt>
                <c:pt idx="2425">
                  <c:v>41489.764907407407</c:v>
                </c:pt>
                <c:pt idx="2426">
                  <c:v>41489.768379629626</c:v>
                </c:pt>
                <c:pt idx="2427">
                  <c:v>41489.771851851743</c:v>
                </c:pt>
                <c:pt idx="2428">
                  <c:v>41489.775324074071</c:v>
                </c:pt>
                <c:pt idx="2429">
                  <c:v>41489.778796296298</c:v>
                </c:pt>
                <c:pt idx="2430">
                  <c:v>41489.782268518517</c:v>
                </c:pt>
                <c:pt idx="2431">
                  <c:v>41489.785740740597</c:v>
                </c:pt>
                <c:pt idx="2432">
                  <c:v>41489.789212962962</c:v>
                </c:pt>
                <c:pt idx="2433">
                  <c:v>41489.792685185072</c:v>
                </c:pt>
                <c:pt idx="2434">
                  <c:v>41489.796041666574</c:v>
                </c:pt>
                <c:pt idx="2435">
                  <c:v>41489.799513888887</c:v>
                </c:pt>
                <c:pt idx="2436">
                  <c:v>41489.802986111114</c:v>
                </c:pt>
                <c:pt idx="2437">
                  <c:v>41489.806458333333</c:v>
                </c:pt>
                <c:pt idx="2438">
                  <c:v>41489.809930555559</c:v>
                </c:pt>
                <c:pt idx="2439">
                  <c:v>41489.813402777778</c:v>
                </c:pt>
                <c:pt idx="2440">
                  <c:v>41489.816875000179</c:v>
                </c:pt>
                <c:pt idx="2441">
                  <c:v>41489.820451388892</c:v>
                </c:pt>
                <c:pt idx="2442">
                  <c:v>41489.823923610944</c:v>
                </c:pt>
                <c:pt idx="2443">
                  <c:v>41489.827395833214</c:v>
                </c:pt>
                <c:pt idx="2444">
                  <c:v>41489.830868055593</c:v>
                </c:pt>
                <c:pt idx="2445">
                  <c:v>41489.834340277783</c:v>
                </c:pt>
                <c:pt idx="2446">
                  <c:v>41489.837812500002</c:v>
                </c:pt>
                <c:pt idx="2447">
                  <c:v>41489.841284722221</c:v>
                </c:pt>
                <c:pt idx="2448">
                  <c:v>41489.844756944614</c:v>
                </c:pt>
                <c:pt idx="2449">
                  <c:v>41489.84822916679</c:v>
                </c:pt>
                <c:pt idx="2450">
                  <c:v>41489.851701388892</c:v>
                </c:pt>
                <c:pt idx="2451">
                  <c:v>41489.855173611104</c:v>
                </c:pt>
                <c:pt idx="2452">
                  <c:v>41489.85864583333</c:v>
                </c:pt>
                <c:pt idx="2453">
                  <c:v>41489.862118055593</c:v>
                </c:pt>
                <c:pt idx="2454">
                  <c:v>41489.865590277783</c:v>
                </c:pt>
                <c:pt idx="2455">
                  <c:v>41489.868946759256</c:v>
                </c:pt>
                <c:pt idx="2456">
                  <c:v>41489.872418981482</c:v>
                </c:pt>
                <c:pt idx="2457">
                  <c:v>41489.87604166667</c:v>
                </c:pt>
                <c:pt idx="2458">
                  <c:v>41489.879513889013</c:v>
                </c:pt>
                <c:pt idx="2459">
                  <c:v>41489.882986111108</c:v>
                </c:pt>
                <c:pt idx="2460">
                  <c:v>41489.886458333342</c:v>
                </c:pt>
                <c:pt idx="2461">
                  <c:v>41489.889930555553</c:v>
                </c:pt>
                <c:pt idx="2462">
                  <c:v>41489.893402777649</c:v>
                </c:pt>
                <c:pt idx="2463">
                  <c:v>41489.896875000013</c:v>
                </c:pt>
                <c:pt idx="2464">
                  <c:v>41489.900347222232</c:v>
                </c:pt>
                <c:pt idx="2465">
                  <c:v>41489.903819444648</c:v>
                </c:pt>
                <c:pt idx="2466">
                  <c:v>41489.90729166667</c:v>
                </c:pt>
                <c:pt idx="2467">
                  <c:v>41489.910763888889</c:v>
                </c:pt>
                <c:pt idx="2468">
                  <c:v>41489.914236111203</c:v>
                </c:pt>
                <c:pt idx="2469">
                  <c:v>41489.917708333334</c:v>
                </c:pt>
                <c:pt idx="2470">
                  <c:v>41489.921180555342</c:v>
                </c:pt>
                <c:pt idx="2471">
                  <c:v>41489.92465277778</c:v>
                </c:pt>
                <c:pt idx="2472">
                  <c:v>41489.928124999999</c:v>
                </c:pt>
                <c:pt idx="2473">
                  <c:v>41489.931597222232</c:v>
                </c:pt>
                <c:pt idx="2474">
                  <c:v>41489.93506944456</c:v>
                </c:pt>
                <c:pt idx="2475">
                  <c:v>41489.93854166667</c:v>
                </c:pt>
                <c:pt idx="2476">
                  <c:v>41489.941898148296</c:v>
                </c:pt>
                <c:pt idx="2477">
                  <c:v>41489.945474537024</c:v>
                </c:pt>
                <c:pt idx="2478">
                  <c:v>41489.948946759258</c:v>
                </c:pt>
                <c:pt idx="2479">
                  <c:v>41489.952418981491</c:v>
                </c:pt>
                <c:pt idx="2480">
                  <c:v>41489.955891203703</c:v>
                </c:pt>
                <c:pt idx="2481">
                  <c:v>41489.959363426045</c:v>
                </c:pt>
                <c:pt idx="2482">
                  <c:v>41489.962835648243</c:v>
                </c:pt>
                <c:pt idx="2483">
                  <c:v>41489.966307870367</c:v>
                </c:pt>
                <c:pt idx="2484">
                  <c:v>41489.969780092586</c:v>
                </c:pt>
                <c:pt idx="2485">
                  <c:v>41489.973252314812</c:v>
                </c:pt>
                <c:pt idx="2486">
                  <c:v>41489.976724537024</c:v>
                </c:pt>
                <c:pt idx="2487">
                  <c:v>41489.980196759258</c:v>
                </c:pt>
                <c:pt idx="2488">
                  <c:v>41489.983668981484</c:v>
                </c:pt>
                <c:pt idx="2489">
                  <c:v>41489.987141203674</c:v>
                </c:pt>
                <c:pt idx="2490">
                  <c:v>41489.990613426045</c:v>
                </c:pt>
                <c:pt idx="2491">
                  <c:v>41489.994085648148</c:v>
                </c:pt>
                <c:pt idx="2492">
                  <c:v>41489.997557870367</c:v>
                </c:pt>
                <c:pt idx="2493">
                  <c:v>41490.001030092593</c:v>
                </c:pt>
                <c:pt idx="2494">
                  <c:v>41490.004502314812</c:v>
                </c:pt>
                <c:pt idx="2495">
                  <c:v>41490.007974537024</c:v>
                </c:pt>
                <c:pt idx="2496">
                  <c:v>41490.011446759185</c:v>
                </c:pt>
                <c:pt idx="2497">
                  <c:v>41490.014918981491</c:v>
                </c:pt>
                <c:pt idx="2498">
                  <c:v>41490.018391203703</c:v>
                </c:pt>
                <c:pt idx="2499">
                  <c:v>41490.021863425929</c:v>
                </c:pt>
                <c:pt idx="2500">
                  <c:v>41490.025335648148</c:v>
                </c:pt>
                <c:pt idx="2501">
                  <c:v>41490.028807870367</c:v>
                </c:pt>
                <c:pt idx="2502">
                  <c:v>41490.032280092593</c:v>
                </c:pt>
                <c:pt idx="2503">
                  <c:v>41490.035752314805</c:v>
                </c:pt>
                <c:pt idx="2504">
                  <c:v>41490.039224537024</c:v>
                </c:pt>
                <c:pt idx="2505">
                  <c:v>41490.042696759258</c:v>
                </c:pt>
                <c:pt idx="2506">
                  <c:v>41490.046053240869</c:v>
                </c:pt>
                <c:pt idx="2507">
                  <c:v>41490.049525462993</c:v>
                </c:pt>
                <c:pt idx="2508">
                  <c:v>41490.052997685183</c:v>
                </c:pt>
                <c:pt idx="2509">
                  <c:v>41490.056469907409</c:v>
                </c:pt>
                <c:pt idx="2510">
                  <c:v>41490.059942129628</c:v>
                </c:pt>
                <c:pt idx="2511">
                  <c:v>41490.063414351855</c:v>
                </c:pt>
                <c:pt idx="2512">
                  <c:v>41490.066886574081</c:v>
                </c:pt>
                <c:pt idx="2513">
                  <c:v>41490.070358796343</c:v>
                </c:pt>
                <c:pt idx="2514">
                  <c:v>41490.073935185188</c:v>
                </c:pt>
                <c:pt idx="2515">
                  <c:v>41490.077407407407</c:v>
                </c:pt>
                <c:pt idx="2516">
                  <c:v>41490.080879629633</c:v>
                </c:pt>
                <c:pt idx="2517">
                  <c:v>41490.084351851852</c:v>
                </c:pt>
                <c:pt idx="2518">
                  <c:v>41490.087824074093</c:v>
                </c:pt>
                <c:pt idx="2519">
                  <c:v>41490.091296296298</c:v>
                </c:pt>
                <c:pt idx="2520">
                  <c:v>41490.094768518407</c:v>
                </c:pt>
                <c:pt idx="2521">
                  <c:v>41490.098240740735</c:v>
                </c:pt>
                <c:pt idx="2522">
                  <c:v>41490.101712962954</c:v>
                </c:pt>
                <c:pt idx="2523">
                  <c:v>41490.105185185072</c:v>
                </c:pt>
                <c:pt idx="2524">
                  <c:v>41490.108657407443</c:v>
                </c:pt>
                <c:pt idx="2525">
                  <c:v>41490.112129629626</c:v>
                </c:pt>
                <c:pt idx="2526">
                  <c:v>41490.115601851743</c:v>
                </c:pt>
                <c:pt idx="2527">
                  <c:v>41490.119074074093</c:v>
                </c:pt>
                <c:pt idx="2528">
                  <c:v>41490.122546296298</c:v>
                </c:pt>
                <c:pt idx="2529">
                  <c:v>41490.126018518517</c:v>
                </c:pt>
                <c:pt idx="2530">
                  <c:v>41490.154502314843</c:v>
                </c:pt>
                <c:pt idx="2531">
                  <c:v>41490.157974537025</c:v>
                </c:pt>
                <c:pt idx="2532">
                  <c:v>41490.161446759099</c:v>
                </c:pt>
                <c:pt idx="2533">
                  <c:v>41490.164918981478</c:v>
                </c:pt>
                <c:pt idx="2534">
                  <c:v>41490.168391203704</c:v>
                </c:pt>
                <c:pt idx="2535">
                  <c:v>41490.171863425923</c:v>
                </c:pt>
                <c:pt idx="2536">
                  <c:v>41490.175335648149</c:v>
                </c:pt>
                <c:pt idx="2537">
                  <c:v>41490.178807870368</c:v>
                </c:pt>
                <c:pt idx="2538">
                  <c:v>41490.182164351834</c:v>
                </c:pt>
                <c:pt idx="2539">
                  <c:v>41490.185636574082</c:v>
                </c:pt>
                <c:pt idx="2540">
                  <c:v>41490.189212962963</c:v>
                </c:pt>
                <c:pt idx="2541">
                  <c:v>41490.192685185175</c:v>
                </c:pt>
                <c:pt idx="2542">
                  <c:v>41490.196157407408</c:v>
                </c:pt>
                <c:pt idx="2543">
                  <c:v>41490.199629629584</c:v>
                </c:pt>
                <c:pt idx="2544">
                  <c:v>41490.20310185165</c:v>
                </c:pt>
                <c:pt idx="2545">
                  <c:v>41490.206574074196</c:v>
                </c:pt>
                <c:pt idx="2546">
                  <c:v>41490.210046296299</c:v>
                </c:pt>
                <c:pt idx="2547">
                  <c:v>41490.213518518518</c:v>
                </c:pt>
                <c:pt idx="2548">
                  <c:v>41490.216990740744</c:v>
                </c:pt>
                <c:pt idx="2549">
                  <c:v>41490.220462962774</c:v>
                </c:pt>
                <c:pt idx="2550">
                  <c:v>41490.223935185175</c:v>
                </c:pt>
                <c:pt idx="2551">
                  <c:v>41490.227407407285</c:v>
                </c:pt>
                <c:pt idx="2552">
                  <c:v>41490.230879629627</c:v>
                </c:pt>
                <c:pt idx="2553">
                  <c:v>41490.234351851854</c:v>
                </c:pt>
                <c:pt idx="2554">
                  <c:v>41490.237824074073</c:v>
                </c:pt>
                <c:pt idx="2555">
                  <c:v>41490.241296296299</c:v>
                </c:pt>
                <c:pt idx="2556">
                  <c:v>41490.244768518474</c:v>
                </c:pt>
                <c:pt idx="2557">
                  <c:v>41490.248240740744</c:v>
                </c:pt>
                <c:pt idx="2558">
                  <c:v>41490.251712962956</c:v>
                </c:pt>
                <c:pt idx="2559">
                  <c:v>41490.25506944456</c:v>
                </c:pt>
                <c:pt idx="2560">
                  <c:v>41490.258645833324</c:v>
                </c:pt>
                <c:pt idx="2561">
                  <c:v>41490.262118055558</c:v>
                </c:pt>
                <c:pt idx="2562">
                  <c:v>41490.265590277777</c:v>
                </c:pt>
                <c:pt idx="2563">
                  <c:v>41490.269062499989</c:v>
                </c:pt>
                <c:pt idx="2564">
                  <c:v>41490.272534722222</c:v>
                </c:pt>
                <c:pt idx="2565">
                  <c:v>41490.276006944441</c:v>
                </c:pt>
                <c:pt idx="2566">
                  <c:v>41490.279479166624</c:v>
                </c:pt>
                <c:pt idx="2567">
                  <c:v>41490.282951389003</c:v>
                </c:pt>
                <c:pt idx="2568">
                  <c:v>41490.286423610974</c:v>
                </c:pt>
                <c:pt idx="2569">
                  <c:v>41490.289895833324</c:v>
                </c:pt>
                <c:pt idx="2570">
                  <c:v>41490.29336805542</c:v>
                </c:pt>
                <c:pt idx="2571">
                  <c:v>41490.296840277777</c:v>
                </c:pt>
                <c:pt idx="2572">
                  <c:v>41490.300312500003</c:v>
                </c:pt>
                <c:pt idx="2573">
                  <c:v>41490.303784722186</c:v>
                </c:pt>
                <c:pt idx="2574">
                  <c:v>41490.307256944623</c:v>
                </c:pt>
                <c:pt idx="2575">
                  <c:v>41490.310729166667</c:v>
                </c:pt>
                <c:pt idx="2576">
                  <c:v>41490.314201389076</c:v>
                </c:pt>
                <c:pt idx="2577">
                  <c:v>41490.317673611105</c:v>
                </c:pt>
                <c:pt idx="2578">
                  <c:v>41490.32114583315</c:v>
                </c:pt>
                <c:pt idx="2579">
                  <c:v>41490.324618055602</c:v>
                </c:pt>
                <c:pt idx="2580">
                  <c:v>41490.3280787037</c:v>
                </c:pt>
                <c:pt idx="2581">
                  <c:v>41490.331550925941</c:v>
                </c:pt>
                <c:pt idx="2582">
                  <c:v>41490.335023148211</c:v>
                </c:pt>
                <c:pt idx="2583">
                  <c:v>41490.338495370488</c:v>
                </c:pt>
                <c:pt idx="2584">
                  <c:v>41490.341967592591</c:v>
                </c:pt>
                <c:pt idx="2585">
                  <c:v>41490.345439814817</c:v>
                </c:pt>
                <c:pt idx="2586">
                  <c:v>41490.348912037043</c:v>
                </c:pt>
                <c:pt idx="2587">
                  <c:v>41490.352384259262</c:v>
                </c:pt>
                <c:pt idx="2588">
                  <c:v>41490.355856481612</c:v>
                </c:pt>
                <c:pt idx="2589">
                  <c:v>41490.3593287037</c:v>
                </c:pt>
                <c:pt idx="2590">
                  <c:v>41490.362800925941</c:v>
                </c:pt>
                <c:pt idx="2591">
                  <c:v>41490.36627314832</c:v>
                </c:pt>
                <c:pt idx="2592">
                  <c:v>41490.369745370372</c:v>
                </c:pt>
                <c:pt idx="2593">
                  <c:v>41490.373217592612</c:v>
                </c:pt>
                <c:pt idx="2594">
                  <c:v>41490.376689814817</c:v>
                </c:pt>
                <c:pt idx="2595">
                  <c:v>41490.380162037036</c:v>
                </c:pt>
                <c:pt idx="2596">
                  <c:v>41490.383634259262</c:v>
                </c:pt>
                <c:pt idx="2597">
                  <c:v>41490.387106481481</c:v>
                </c:pt>
                <c:pt idx="2598">
                  <c:v>41490.3905787037</c:v>
                </c:pt>
                <c:pt idx="2599">
                  <c:v>41490.394050925941</c:v>
                </c:pt>
                <c:pt idx="2600">
                  <c:v>41490.397523148211</c:v>
                </c:pt>
                <c:pt idx="2601">
                  <c:v>41490.400995370488</c:v>
                </c:pt>
                <c:pt idx="2602">
                  <c:v>41490.404351851852</c:v>
                </c:pt>
                <c:pt idx="2603">
                  <c:v>41490.407824074093</c:v>
                </c:pt>
                <c:pt idx="2604">
                  <c:v>41490.411296296479</c:v>
                </c:pt>
                <c:pt idx="2605">
                  <c:v>41490.414768518516</c:v>
                </c:pt>
                <c:pt idx="2606">
                  <c:v>41490.418240740742</c:v>
                </c:pt>
                <c:pt idx="2607">
                  <c:v>41490.421712962954</c:v>
                </c:pt>
                <c:pt idx="2608">
                  <c:v>41490.425185185071</c:v>
                </c:pt>
                <c:pt idx="2609">
                  <c:v>41490.428657407443</c:v>
                </c:pt>
                <c:pt idx="2610">
                  <c:v>41490.432233796426</c:v>
                </c:pt>
                <c:pt idx="2611">
                  <c:v>41490.435706018521</c:v>
                </c:pt>
                <c:pt idx="2612">
                  <c:v>41490.43917824074</c:v>
                </c:pt>
                <c:pt idx="2613">
                  <c:v>41490.442650463003</c:v>
                </c:pt>
                <c:pt idx="2614">
                  <c:v>41490.446122685185</c:v>
                </c:pt>
                <c:pt idx="2615">
                  <c:v>41490.449594907412</c:v>
                </c:pt>
                <c:pt idx="2616">
                  <c:v>41490.453067129631</c:v>
                </c:pt>
                <c:pt idx="2617">
                  <c:v>41490.456539352061</c:v>
                </c:pt>
                <c:pt idx="2618">
                  <c:v>41490.460011574083</c:v>
                </c:pt>
                <c:pt idx="2619">
                  <c:v>41490.463483796186</c:v>
                </c:pt>
                <c:pt idx="2620">
                  <c:v>41490.466956018543</c:v>
                </c:pt>
                <c:pt idx="2621">
                  <c:v>41490.47042824074</c:v>
                </c:pt>
                <c:pt idx="2622">
                  <c:v>41490.473900462966</c:v>
                </c:pt>
                <c:pt idx="2623">
                  <c:v>41490.477372685185</c:v>
                </c:pt>
                <c:pt idx="2624">
                  <c:v>41490.480729166666</c:v>
                </c:pt>
                <c:pt idx="2625">
                  <c:v>41490.484201389052</c:v>
                </c:pt>
                <c:pt idx="2626">
                  <c:v>41490.487673611104</c:v>
                </c:pt>
                <c:pt idx="2627">
                  <c:v>41490.491145833119</c:v>
                </c:pt>
                <c:pt idx="2628">
                  <c:v>41490.494618055563</c:v>
                </c:pt>
                <c:pt idx="2629">
                  <c:v>41490.498090277782</c:v>
                </c:pt>
                <c:pt idx="2630">
                  <c:v>41490.501666666576</c:v>
                </c:pt>
                <c:pt idx="2631">
                  <c:v>41490.50513888889</c:v>
                </c:pt>
                <c:pt idx="2632">
                  <c:v>41490.508611111109</c:v>
                </c:pt>
                <c:pt idx="2633">
                  <c:v>41490.512083333335</c:v>
                </c:pt>
                <c:pt idx="2634">
                  <c:v>41490.515555555561</c:v>
                </c:pt>
                <c:pt idx="2635">
                  <c:v>41490.51902777778</c:v>
                </c:pt>
                <c:pt idx="2636">
                  <c:v>41490.522499999999</c:v>
                </c:pt>
                <c:pt idx="2637">
                  <c:v>41490.525972222225</c:v>
                </c:pt>
                <c:pt idx="2638">
                  <c:v>41490.529444444444</c:v>
                </c:pt>
                <c:pt idx="2639">
                  <c:v>41490.532916666656</c:v>
                </c:pt>
                <c:pt idx="2640">
                  <c:v>41490.53638888889</c:v>
                </c:pt>
                <c:pt idx="2641">
                  <c:v>41490.539861110992</c:v>
                </c:pt>
                <c:pt idx="2642">
                  <c:v>41490.543333333335</c:v>
                </c:pt>
                <c:pt idx="2643">
                  <c:v>41490.546805555561</c:v>
                </c:pt>
                <c:pt idx="2644">
                  <c:v>41490.550277777904</c:v>
                </c:pt>
                <c:pt idx="2645">
                  <c:v>41490.55363425926</c:v>
                </c:pt>
                <c:pt idx="2646">
                  <c:v>41490.557106481479</c:v>
                </c:pt>
                <c:pt idx="2647">
                  <c:v>41490.560578703706</c:v>
                </c:pt>
                <c:pt idx="2648">
                  <c:v>41490.564050925932</c:v>
                </c:pt>
                <c:pt idx="2649">
                  <c:v>41490.567523148202</c:v>
                </c:pt>
                <c:pt idx="2650">
                  <c:v>41490.571099537025</c:v>
                </c:pt>
                <c:pt idx="2651">
                  <c:v>41490.574571759258</c:v>
                </c:pt>
                <c:pt idx="2652">
                  <c:v>41490.578043981484</c:v>
                </c:pt>
                <c:pt idx="2653">
                  <c:v>41490.581516203703</c:v>
                </c:pt>
                <c:pt idx="2654">
                  <c:v>41490.584988426039</c:v>
                </c:pt>
                <c:pt idx="2655">
                  <c:v>41490.588460648149</c:v>
                </c:pt>
                <c:pt idx="2656">
                  <c:v>41490.591932870324</c:v>
                </c:pt>
                <c:pt idx="2657">
                  <c:v>41490.595405092594</c:v>
                </c:pt>
                <c:pt idx="2658">
                  <c:v>41490.598877314813</c:v>
                </c:pt>
                <c:pt idx="2659">
                  <c:v>41490.602349537025</c:v>
                </c:pt>
                <c:pt idx="2660">
                  <c:v>41490.605821759185</c:v>
                </c:pt>
                <c:pt idx="2661">
                  <c:v>41490.609293981484</c:v>
                </c:pt>
                <c:pt idx="2662">
                  <c:v>41490.612766203674</c:v>
                </c:pt>
                <c:pt idx="2663">
                  <c:v>41490.616238426162</c:v>
                </c:pt>
                <c:pt idx="2664">
                  <c:v>41490.619710648149</c:v>
                </c:pt>
                <c:pt idx="2665">
                  <c:v>41490.623182870171</c:v>
                </c:pt>
                <c:pt idx="2666">
                  <c:v>41490.626539351862</c:v>
                </c:pt>
                <c:pt idx="2667">
                  <c:v>41490.630011574081</c:v>
                </c:pt>
                <c:pt idx="2668">
                  <c:v>41490.633483796184</c:v>
                </c:pt>
                <c:pt idx="2669">
                  <c:v>41490.636956018519</c:v>
                </c:pt>
                <c:pt idx="2670">
                  <c:v>41490.640532407517</c:v>
                </c:pt>
                <c:pt idx="2671">
                  <c:v>41490.644004629627</c:v>
                </c:pt>
                <c:pt idx="2672">
                  <c:v>41490.647476851824</c:v>
                </c:pt>
                <c:pt idx="2673">
                  <c:v>41490.650949074188</c:v>
                </c:pt>
                <c:pt idx="2674">
                  <c:v>41490.654421296298</c:v>
                </c:pt>
                <c:pt idx="2675">
                  <c:v>41490.657893518517</c:v>
                </c:pt>
                <c:pt idx="2676">
                  <c:v>41490.661365740598</c:v>
                </c:pt>
                <c:pt idx="2677">
                  <c:v>41490.664837962962</c:v>
                </c:pt>
                <c:pt idx="2678">
                  <c:v>41490.668310185189</c:v>
                </c:pt>
                <c:pt idx="2679">
                  <c:v>41490.682106481479</c:v>
                </c:pt>
                <c:pt idx="2680">
                  <c:v>41490.685578703706</c:v>
                </c:pt>
                <c:pt idx="2681">
                  <c:v>41490.689050925932</c:v>
                </c:pt>
                <c:pt idx="2682">
                  <c:v>41490.692523148202</c:v>
                </c:pt>
                <c:pt idx="2683">
                  <c:v>41490.69599537037</c:v>
                </c:pt>
                <c:pt idx="2684">
                  <c:v>41490.699467592574</c:v>
                </c:pt>
                <c:pt idx="2685">
                  <c:v>41490.702939814815</c:v>
                </c:pt>
                <c:pt idx="2686">
                  <c:v>41490.706412037034</c:v>
                </c:pt>
                <c:pt idx="2687">
                  <c:v>41490.709884259224</c:v>
                </c:pt>
                <c:pt idx="2688">
                  <c:v>41490.713356481479</c:v>
                </c:pt>
                <c:pt idx="2689">
                  <c:v>41490.716828703706</c:v>
                </c:pt>
                <c:pt idx="2690">
                  <c:v>41490.720300925925</c:v>
                </c:pt>
                <c:pt idx="2691">
                  <c:v>41490.723773148151</c:v>
                </c:pt>
                <c:pt idx="2692">
                  <c:v>41490.72724537037</c:v>
                </c:pt>
                <c:pt idx="2693">
                  <c:v>41490.730717592596</c:v>
                </c:pt>
                <c:pt idx="2694">
                  <c:v>41490.734074074091</c:v>
                </c:pt>
                <c:pt idx="2695">
                  <c:v>41490.737546296295</c:v>
                </c:pt>
                <c:pt idx="2696">
                  <c:v>41490.741018518522</c:v>
                </c:pt>
                <c:pt idx="2697">
                  <c:v>41490.744490740726</c:v>
                </c:pt>
                <c:pt idx="2698">
                  <c:v>41490.747962962851</c:v>
                </c:pt>
                <c:pt idx="2699">
                  <c:v>41490.751539351862</c:v>
                </c:pt>
                <c:pt idx="2700">
                  <c:v>41490.755011574081</c:v>
                </c:pt>
                <c:pt idx="2701">
                  <c:v>41490.758483796286</c:v>
                </c:pt>
                <c:pt idx="2702">
                  <c:v>41490.761956018505</c:v>
                </c:pt>
                <c:pt idx="2703">
                  <c:v>41490.765428240724</c:v>
                </c:pt>
                <c:pt idx="2704">
                  <c:v>41490.768900462965</c:v>
                </c:pt>
                <c:pt idx="2705">
                  <c:v>41490.772372685184</c:v>
                </c:pt>
                <c:pt idx="2706">
                  <c:v>41490.775844907374</c:v>
                </c:pt>
                <c:pt idx="2707">
                  <c:v>41490.779317129629</c:v>
                </c:pt>
                <c:pt idx="2708">
                  <c:v>41490.782789351855</c:v>
                </c:pt>
                <c:pt idx="2709">
                  <c:v>41490.786261574081</c:v>
                </c:pt>
                <c:pt idx="2710">
                  <c:v>41490.789733796286</c:v>
                </c:pt>
                <c:pt idx="2711">
                  <c:v>41490.793206018505</c:v>
                </c:pt>
                <c:pt idx="2712">
                  <c:v>41490.796678240738</c:v>
                </c:pt>
                <c:pt idx="2713">
                  <c:v>41490.800150463001</c:v>
                </c:pt>
                <c:pt idx="2714">
                  <c:v>41490.803622685184</c:v>
                </c:pt>
                <c:pt idx="2715">
                  <c:v>41490.80709490741</c:v>
                </c:pt>
                <c:pt idx="2716">
                  <c:v>41490.810567129643</c:v>
                </c:pt>
                <c:pt idx="2717">
                  <c:v>41490.814039352059</c:v>
                </c:pt>
                <c:pt idx="2718">
                  <c:v>41490.817511574212</c:v>
                </c:pt>
                <c:pt idx="2719">
                  <c:v>41490.820983796286</c:v>
                </c:pt>
                <c:pt idx="2720">
                  <c:v>41490.824456018519</c:v>
                </c:pt>
                <c:pt idx="2721">
                  <c:v>41490.827928240738</c:v>
                </c:pt>
                <c:pt idx="2722">
                  <c:v>41490.831400462965</c:v>
                </c:pt>
                <c:pt idx="2723">
                  <c:v>41490.834872685191</c:v>
                </c:pt>
                <c:pt idx="2724">
                  <c:v>41490.83834490741</c:v>
                </c:pt>
                <c:pt idx="2725">
                  <c:v>41490.841817129643</c:v>
                </c:pt>
                <c:pt idx="2726">
                  <c:v>41490.845289351862</c:v>
                </c:pt>
                <c:pt idx="2727">
                  <c:v>41490.848761574081</c:v>
                </c:pt>
                <c:pt idx="2728">
                  <c:v>41490.852280092702</c:v>
                </c:pt>
                <c:pt idx="2729">
                  <c:v>41490.855752314812</c:v>
                </c:pt>
                <c:pt idx="2730">
                  <c:v>41490.859224537038</c:v>
                </c:pt>
                <c:pt idx="2731">
                  <c:v>41490.862696759257</c:v>
                </c:pt>
                <c:pt idx="2732">
                  <c:v>41490.866053240868</c:v>
                </c:pt>
                <c:pt idx="2733">
                  <c:v>41490.869525462993</c:v>
                </c:pt>
                <c:pt idx="2734">
                  <c:v>41490.872997685183</c:v>
                </c:pt>
                <c:pt idx="2735">
                  <c:v>41490.876469907409</c:v>
                </c:pt>
                <c:pt idx="2736">
                  <c:v>41490.879942129628</c:v>
                </c:pt>
                <c:pt idx="2737">
                  <c:v>41490.883414351862</c:v>
                </c:pt>
                <c:pt idx="2738">
                  <c:v>41490.886990740742</c:v>
                </c:pt>
                <c:pt idx="2739">
                  <c:v>41490.890462962954</c:v>
                </c:pt>
                <c:pt idx="2740">
                  <c:v>41490.893935185188</c:v>
                </c:pt>
                <c:pt idx="2741">
                  <c:v>41490.897407407407</c:v>
                </c:pt>
                <c:pt idx="2742">
                  <c:v>41490.900879629633</c:v>
                </c:pt>
                <c:pt idx="2743">
                  <c:v>41490.904351851852</c:v>
                </c:pt>
                <c:pt idx="2744">
                  <c:v>41490.907824074093</c:v>
                </c:pt>
                <c:pt idx="2745">
                  <c:v>41490.911296296479</c:v>
                </c:pt>
                <c:pt idx="2746">
                  <c:v>41490.914768518516</c:v>
                </c:pt>
                <c:pt idx="2747">
                  <c:v>41490.918240740742</c:v>
                </c:pt>
                <c:pt idx="2748">
                  <c:v>41490.921712962954</c:v>
                </c:pt>
                <c:pt idx="2749">
                  <c:v>41490.925185185071</c:v>
                </c:pt>
                <c:pt idx="2750">
                  <c:v>41490.928657407443</c:v>
                </c:pt>
                <c:pt idx="2751">
                  <c:v>41490.932129629626</c:v>
                </c:pt>
                <c:pt idx="2752">
                  <c:v>41490.935601851743</c:v>
                </c:pt>
                <c:pt idx="2753">
                  <c:v>41490.939074074093</c:v>
                </c:pt>
                <c:pt idx="2754">
                  <c:v>41490.942546296479</c:v>
                </c:pt>
                <c:pt idx="2755">
                  <c:v>41490.946018518611</c:v>
                </c:pt>
                <c:pt idx="2756">
                  <c:v>41490.949490740735</c:v>
                </c:pt>
                <c:pt idx="2757">
                  <c:v>41490.952962962961</c:v>
                </c:pt>
                <c:pt idx="2758">
                  <c:v>41490.956435185202</c:v>
                </c:pt>
                <c:pt idx="2759">
                  <c:v>41490.959907407443</c:v>
                </c:pt>
                <c:pt idx="2760">
                  <c:v>41490.963379629626</c:v>
                </c:pt>
                <c:pt idx="2761">
                  <c:v>41490.966851851852</c:v>
                </c:pt>
                <c:pt idx="2762">
                  <c:v>41490.970324074093</c:v>
                </c:pt>
                <c:pt idx="2763">
                  <c:v>41490.973796296297</c:v>
                </c:pt>
                <c:pt idx="2764">
                  <c:v>41490.977268518516</c:v>
                </c:pt>
                <c:pt idx="2765">
                  <c:v>41490.980740740735</c:v>
                </c:pt>
                <c:pt idx="2766">
                  <c:v>41490.984212963012</c:v>
                </c:pt>
                <c:pt idx="2767">
                  <c:v>41490.987569444624</c:v>
                </c:pt>
                <c:pt idx="2768">
                  <c:v>41490.991145833119</c:v>
                </c:pt>
                <c:pt idx="2769">
                  <c:v>41490.994618055563</c:v>
                </c:pt>
                <c:pt idx="2770">
                  <c:v>41490.998090277782</c:v>
                </c:pt>
                <c:pt idx="2771">
                  <c:v>41491.001562499994</c:v>
                </c:pt>
                <c:pt idx="2772">
                  <c:v>41491.00503472222</c:v>
                </c:pt>
                <c:pt idx="2773">
                  <c:v>41491.008506944607</c:v>
                </c:pt>
                <c:pt idx="2774">
                  <c:v>41491.011979166666</c:v>
                </c:pt>
                <c:pt idx="2775">
                  <c:v>41491.015451388892</c:v>
                </c:pt>
                <c:pt idx="2776">
                  <c:v>41491.018923611104</c:v>
                </c:pt>
                <c:pt idx="2777">
                  <c:v>41491.022395833214</c:v>
                </c:pt>
                <c:pt idx="2778">
                  <c:v>41491.025868055556</c:v>
                </c:pt>
                <c:pt idx="2779">
                  <c:v>41491.029340277775</c:v>
                </c:pt>
                <c:pt idx="2780">
                  <c:v>41491.032812500001</c:v>
                </c:pt>
                <c:pt idx="2781">
                  <c:v>41491.03628472222</c:v>
                </c:pt>
                <c:pt idx="2782">
                  <c:v>41491.039756944447</c:v>
                </c:pt>
                <c:pt idx="2783">
                  <c:v>41491.043229166666</c:v>
                </c:pt>
                <c:pt idx="2784">
                  <c:v>41491.046701388892</c:v>
                </c:pt>
                <c:pt idx="2785">
                  <c:v>41491.050173611104</c:v>
                </c:pt>
                <c:pt idx="2786">
                  <c:v>41491.053645833214</c:v>
                </c:pt>
                <c:pt idx="2787">
                  <c:v>41491.057118055563</c:v>
                </c:pt>
                <c:pt idx="2788">
                  <c:v>41491.060590277782</c:v>
                </c:pt>
                <c:pt idx="2789">
                  <c:v>41491.064062499994</c:v>
                </c:pt>
                <c:pt idx="2790">
                  <c:v>41491.06753472222</c:v>
                </c:pt>
                <c:pt idx="2791">
                  <c:v>41491.071006944447</c:v>
                </c:pt>
                <c:pt idx="2792">
                  <c:v>41491.074479166666</c:v>
                </c:pt>
                <c:pt idx="2793">
                  <c:v>41491.077951388892</c:v>
                </c:pt>
                <c:pt idx="2794">
                  <c:v>41491.081423610944</c:v>
                </c:pt>
                <c:pt idx="2795">
                  <c:v>41491.08489583333</c:v>
                </c:pt>
                <c:pt idx="2796">
                  <c:v>41491.088368055563</c:v>
                </c:pt>
                <c:pt idx="2797">
                  <c:v>41491.091840277775</c:v>
                </c:pt>
                <c:pt idx="2798">
                  <c:v>41491.095312499994</c:v>
                </c:pt>
                <c:pt idx="2799">
                  <c:v>41491.098784722184</c:v>
                </c:pt>
                <c:pt idx="2800">
                  <c:v>41491.102256944607</c:v>
                </c:pt>
                <c:pt idx="2801">
                  <c:v>41491.105729166586</c:v>
                </c:pt>
                <c:pt idx="2802">
                  <c:v>41491.109085648146</c:v>
                </c:pt>
                <c:pt idx="2803">
                  <c:v>41491.112557870489</c:v>
                </c:pt>
                <c:pt idx="2804">
                  <c:v>41491.116030092613</c:v>
                </c:pt>
                <c:pt idx="2805">
                  <c:v>41491.119502314818</c:v>
                </c:pt>
                <c:pt idx="2806">
                  <c:v>41491.122974536986</c:v>
                </c:pt>
                <c:pt idx="2807">
                  <c:v>41491.126446759175</c:v>
                </c:pt>
                <c:pt idx="2808">
                  <c:v>41491.155034722222</c:v>
                </c:pt>
                <c:pt idx="2809">
                  <c:v>41491.158506944623</c:v>
                </c:pt>
                <c:pt idx="2810">
                  <c:v>41491.161979166594</c:v>
                </c:pt>
                <c:pt idx="2811">
                  <c:v>41491.165451388886</c:v>
                </c:pt>
                <c:pt idx="2812">
                  <c:v>41491.168923610974</c:v>
                </c:pt>
                <c:pt idx="2813">
                  <c:v>41491.172395833324</c:v>
                </c:pt>
                <c:pt idx="2814">
                  <c:v>41491.175868055558</c:v>
                </c:pt>
                <c:pt idx="2815">
                  <c:v>41491.179340277777</c:v>
                </c:pt>
                <c:pt idx="2816">
                  <c:v>41491.182812500003</c:v>
                </c:pt>
                <c:pt idx="2817">
                  <c:v>41491.186284722222</c:v>
                </c:pt>
                <c:pt idx="2818">
                  <c:v>41491.189756944441</c:v>
                </c:pt>
                <c:pt idx="2819">
                  <c:v>41491.193229166594</c:v>
                </c:pt>
                <c:pt idx="2820">
                  <c:v>41491.196701388886</c:v>
                </c:pt>
                <c:pt idx="2821">
                  <c:v>41491.200173610974</c:v>
                </c:pt>
                <c:pt idx="2822">
                  <c:v>41491.203645833149</c:v>
                </c:pt>
                <c:pt idx="2823">
                  <c:v>41491.207002314804</c:v>
                </c:pt>
                <c:pt idx="2824">
                  <c:v>41491.210474536994</c:v>
                </c:pt>
                <c:pt idx="2825">
                  <c:v>41491.213946759184</c:v>
                </c:pt>
                <c:pt idx="2826">
                  <c:v>41491.217418981476</c:v>
                </c:pt>
                <c:pt idx="2827">
                  <c:v>41491.220891203593</c:v>
                </c:pt>
                <c:pt idx="2828">
                  <c:v>41491.224363425928</c:v>
                </c:pt>
                <c:pt idx="2829">
                  <c:v>41491.227835648147</c:v>
                </c:pt>
                <c:pt idx="2830">
                  <c:v>41491.231307870374</c:v>
                </c:pt>
                <c:pt idx="2831">
                  <c:v>41491.234884259255</c:v>
                </c:pt>
                <c:pt idx="2832">
                  <c:v>41491.238356481481</c:v>
                </c:pt>
                <c:pt idx="2833">
                  <c:v>41491.241828703576</c:v>
                </c:pt>
                <c:pt idx="2834">
                  <c:v>41491.245300925926</c:v>
                </c:pt>
                <c:pt idx="2835">
                  <c:v>41491.248773148203</c:v>
                </c:pt>
                <c:pt idx="2836">
                  <c:v>41491.252245370393</c:v>
                </c:pt>
                <c:pt idx="2837">
                  <c:v>41491.25571759259</c:v>
                </c:pt>
                <c:pt idx="2838">
                  <c:v>41491.259189814707</c:v>
                </c:pt>
                <c:pt idx="2839">
                  <c:v>41491.262662036985</c:v>
                </c:pt>
                <c:pt idx="2840">
                  <c:v>41491.266134259255</c:v>
                </c:pt>
                <c:pt idx="2841">
                  <c:v>41491.269606481474</c:v>
                </c:pt>
                <c:pt idx="2842">
                  <c:v>41491.273078703576</c:v>
                </c:pt>
                <c:pt idx="2843">
                  <c:v>41491.276550925933</c:v>
                </c:pt>
                <c:pt idx="2844">
                  <c:v>41491.279907407406</c:v>
                </c:pt>
                <c:pt idx="2845">
                  <c:v>41491.283379629625</c:v>
                </c:pt>
                <c:pt idx="2846">
                  <c:v>41491.286851851852</c:v>
                </c:pt>
                <c:pt idx="2847">
                  <c:v>41491.290324074071</c:v>
                </c:pt>
                <c:pt idx="2848">
                  <c:v>41491.293796296275</c:v>
                </c:pt>
                <c:pt idx="2849">
                  <c:v>41491.2972685184</c:v>
                </c:pt>
                <c:pt idx="2850">
                  <c:v>41491.300740740735</c:v>
                </c:pt>
                <c:pt idx="2851">
                  <c:v>41491.304317129754</c:v>
                </c:pt>
                <c:pt idx="2852">
                  <c:v>41491.307789351835</c:v>
                </c:pt>
                <c:pt idx="2853">
                  <c:v>41491.311261574083</c:v>
                </c:pt>
                <c:pt idx="2854">
                  <c:v>41491.314733796426</c:v>
                </c:pt>
                <c:pt idx="2855">
                  <c:v>41491.318206018674</c:v>
                </c:pt>
                <c:pt idx="2856">
                  <c:v>41491.32167824074</c:v>
                </c:pt>
                <c:pt idx="2857">
                  <c:v>41491.325150462966</c:v>
                </c:pt>
                <c:pt idx="2858">
                  <c:v>41491.328622685185</c:v>
                </c:pt>
                <c:pt idx="2859">
                  <c:v>41491.332094907411</c:v>
                </c:pt>
                <c:pt idx="2860">
                  <c:v>41491.33556712963</c:v>
                </c:pt>
                <c:pt idx="2861">
                  <c:v>41491.339039351849</c:v>
                </c:pt>
                <c:pt idx="2862">
                  <c:v>41491.342511574228</c:v>
                </c:pt>
                <c:pt idx="2863">
                  <c:v>41491.345983796295</c:v>
                </c:pt>
                <c:pt idx="2864">
                  <c:v>41491.349456018543</c:v>
                </c:pt>
                <c:pt idx="2865">
                  <c:v>41491.352928240914</c:v>
                </c:pt>
                <c:pt idx="2866">
                  <c:v>41491.356284722242</c:v>
                </c:pt>
                <c:pt idx="2867">
                  <c:v>41491.359756944606</c:v>
                </c:pt>
                <c:pt idx="2868">
                  <c:v>41491.363229166665</c:v>
                </c:pt>
                <c:pt idx="2869">
                  <c:v>41491.366701388892</c:v>
                </c:pt>
                <c:pt idx="2870">
                  <c:v>41491.370173611074</c:v>
                </c:pt>
                <c:pt idx="2871">
                  <c:v>41491.373749999999</c:v>
                </c:pt>
                <c:pt idx="2872">
                  <c:v>41491.377222222232</c:v>
                </c:pt>
                <c:pt idx="2873">
                  <c:v>41491.380694444648</c:v>
                </c:pt>
                <c:pt idx="2874">
                  <c:v>41491.384166666656</c:v>
                </c:pt>
                <c:pt idx="2875">
                  <c:v>41491.387638889013</c:v>
                </c:pt>
                <c:pt idx="2876">
                  <c:v>41491.391111110992</c:v>
                </c:pt>
                <c:pt idx="2877">
                  <c:v>41491.394583333335</c:v>
                </c:pt>
                <c:pt idx="2878">
                  <c:v>41491.398055555561</c:v>
                </c:pt>
                <c:pt idx="2879">
                  <c:v>41491.40152777778</c:v>
                </c:pt>
                <c:pt idx="2880">
                  <c:v>41491.405000000006</c:v>
                </c:pt>
                <c:pt idx="2881">
                  <c:v>41491.408472222232</c:v>
                </c:pt>
                <c:pt idx="2882">
                  <c:v>41491.411944444561</c:v>
                </c:pt>
                <c:pt idx="2883">
                  <c:v>41491.415416666656</c:v>
                </c:pt>
                <c:pt idx="2884">
                  <c:v>41491.418888889013</c:v>
                </c:pt>
                <c:pt idx="2885">
                  <c:v>41491.422361110992</c:v>
                </c:pt>
                <c:pt idx="2886">
                  <c:v>41491.425833333335</c:v>
                </c:pt>
                <c:pt idx="2887">
                  <c:v>41491.429189814677</c:v>
                </c:pt>
                <c:pt idx="2888">
                  <c:v>41491.432662037034</c:v>
                </c:pt>
                <c:pt idx="2889">
                  <c:v>41491.43613425926</c:v>
                </c:pt>
                <c:pt idx="2890">
                  <c:v>41491.439606481479</c:v>
                </c:pt>
                <c:pt idx="2891">
                  <c:v>41491.443182870324</c:v>
                </c:pt>
                <c:pt idx="2892">
                  <c:v>41491.446655092717</c:v>
                </c:pt>
                <c:pt idx="2893">
                  <c:v>41491.450127314813</c:v>
                </c:pt>
                <c:pt idx="2894">
                  <c:v>41491.453599537039</c:v>
                </c:pt>
                <c:pt idx="2895">
                  <c:v>41491.457071759258</c:v>
                </c:pt>
                <c:pt idx="2896">
                  <c:v>41491.460543981484</c:v>
                </c:pt>
                <c:pt idx="2897">
                  <c:v>41491.464016203703</c:v>
                </c:pt>
                <c:pt idx="2898">
                  <c:v>41491.467488425929</c:v>
                </c:pt>
                <c:pt idx="2899">
                  <c:v>41491.470960648148</c:v>
                </c:pt>
                <c:pt idx="2900">
                  <c:v>41491.474432870367</c:v>
                </c:pt>
                <c:pt idx="2901">
                  <c:v>41491.477905092601</c:v>
                </c:pt>
                <c:pt idx="2902">
                  <c:v>41491.481377314813</c:v>
                </c:pt>
                <c:pt idx="2903">
                  <c:v>41491.484849537039</c:v>
                </c:pt>
                <c:pt idx="2904">
                  <c:v>41491.488321759258</c:v>
                </c:pt>
                <c:pt idx="2905">
                  <c:v>41491.491793981302</c:v>
                </c:pt>
                <c:pt idx="2906">
                  <c:v>41491.495266203674</c:v>
                </c:pt>
                <c:pt idx="2907">
                  <c:v>41491.498738426046</c:v>
                </c:pt>
                <c:pt idx="2908">
                  <c:v>41491.50209490741</c:v>
                </c:pt>
                <c:pt idx="2909">
                  <c:v>41491.505567129629</c:v>
                </c:pt>
                <c:pt idx="2910">
                  <c:v>41491.509039351862</c:v>
                </c:pt>
                <c:pt idx="2911">
                  <c:v>41491.512615740743</c:v>
                </c:pt>
                <c:pt idx="2912">
                  <c:v>41491.516087962962</c:v>
                </c:pt>
                <c:pt idx="2913">
                  <c:v>41491.519560185188</c:v>
                </c:pt>
                <c:pt idx="2914">
                  <c:v>41491.523032407407</c:v>
                </c:pt>
                <c:pt idx="2915">
                  <c:v>41491.526504629626</c:v>
                </c:pt>
                <c:pt idx="2916">
                  <c:v>41491.529976851743</c:v>
                </c:pt>
                <c:pt idx="2917">
                  <c:v>41491.533449074072</c:v>
                </c:pt>
              </c:numCache>
            </c:numRef>
          </c:xVal>
          <c:yVal>
            <c:numRef>
              <c:f>'AT2 Eff'!$B$13775:$B$16692</c:f>
              <c:numCache>
                <c:formatCode>0.00</c:formatCode>
                <c:ptCount val="2918"/>
                <c:pt idx="0">
                  <c:v>4.7453810000000001</c:v>
                </c:pt>
                <c:pt idx="1">
                  <c:v>4.7794179999999997</c:v>
                </c:pt>
                <c:pt idx="2">
                  <c:v>4.7868219999999999</c:v>
                </c:pt>
                <c:pt idx="3">
                  <c:v>4.7811240000000002</c:v>
                </c:pt>
                <c:pt idx="4">
                  <c:v>4.7816940000000034</c:v>
                </c:pt>
                <c:pt idx="5">
                  <c:v>4.783404</c:v>
                </c:pt>
                <c:pt idx="6">
                  <c:v>4.7448159999999833</c:v>
                </c:pt>
                <c:pt idx="7">
                  <c:v>4.7014969999999998</c:v>
                </c:pt>
                <c:pt idx="8">
                  <c:v>4.6802650000000003</c:v>
                </c:pt>
                <c:pt idx="9">
                  <c:v>4.6958999999999955</c:v>
                </c:pt>
                <c:pt idx="10">
                  <c:v>4.7026180000000002</c:v>
                </c:pt>
                <c:pt idx="11">
                  <c:v>4.7657739999999995</c:v>
                </c:pt>
                <c:pt idx="12">
                  <c:v>4.7720219999999998</c:v>
                </c:pt>
                <c:pt idx="13">
                  <c:v>4.7402959999999998</c:v>
                </c:pt>
                <c:pt idx="14">
                  <c:v>4.7516040000000004</c:v>
                </c:pt>
                <c:pt idx="15">
                  <c:v>4.7822649999999998</c:v>
                </c:pt>
                <c:pt idx="16">
                  <c:v>4.7879639999999997</c:v>
                </c:pt>
                <c:pt idx="17">
                  <c:v>4.7674779999999854</c:v>
                </c:pt>
                <c:pt idx="18">
                  <c:v>4.7555670000000001</c:v>
                </c:pt>
                <c:pt idx="19">
                  <c:v>4.7436860000000003</c:v>
                </c:pt>
                <c:pt idx="20">
                  <c:v>4.7811240000000002</c:v>
                </c:pt>
                <c:pt idx="21">
                  <c:v>4.8016709999999998</c:v>
                </c:pt>
                <c:pt idx="22">
                  <c:v>4.7476430000000134</c:v>
                </c:pt>
                <c:pt idx="23">
                  <c:v>4.7250759999999854</c:v>
                </c:pt>
                <c:pt idx="24">
                  <c:v>4.7166399999999999</c:v>
                </c:pt>
                <c:pt idx="25">
                  <c:v>4.68696</c:v>
                </c:pt>
                <c:pt idx="26">
                  <c:v>4.6580169999999814</c:v>
                </c:pt>
                <c:pt idx="27">
                  <c:v>4.6852849999999862</c:v>
                </c:pt>
                <c:pt idx="28">
                  <c:v>4.695341</c:v>
                </c:pt>
                <c:pt idx="29">
                  <c:v>4.6001209999999864</c:v>
                </c:pt>
                <c:pt idx="30">
                  <c:v>4.6936640000000001</c:v>
                </c:pt>
                <c:pt idx="31">
                  <c:v>4.7020569999999955</c:v>
                </c:pt>
                <c:pt idx="32">
                  <c:v>4.7048569999999854</c:v>
                </c:pt>
                <c:pt idx="33">
                  <c:v>4.6914280000000002</c:v>
                </c:pt>
                <c:pt idx="34">
                  <c:v>4.6908690000000002</c:v>
                </c:pt>
                <c:pt idx="35">
                  <c:v>4.6791499999999999</c:v>
                </c:pt>
                <c:pt idx="36">
                  <c:v>4.6657909999999854</c:v>
                </c:pt>
                <c:pt idx="37">
                  <c:v>4.9297740000000001</c:v>
                </c:pt>
                <c:pt idx="38">
                  <c:v>4.9226999999999999</c:v>
                </c:pt>
                <c:pt idx="39">
                  <c:v>4.8484439999999998</c:v>
                </c:pt>
                <c:pt idx="40">
                  <c:v>4.9433640000000034</c:v>
                </c:pt>
                <c:pt idx="41">
                  <c:v>4.8711270000000004</c:v>
                </c:pt>
                <c:pt idx="42">
                  <c:v>4.7827450000000002</c:v>
                </c:pt>
                <c:pt idx="43">
                  <c:v>4.6993410000000004</c:v>
                </c:pt>
                <c:pt idx="44">
                  <c:v>4.6273479999999854</c:v>
                </c:pt>
                <c:pt idx="45">
                  <c:v>4.5799690000000144</c:v>
                </c:pt>
                <c:pt idx="46">
                  <c:v>4.4105420000000004</c:v>
                </c:pt>
                <c:pt idx="47">
                  <c:v>4.419524</c:v>
                </c:pt>
                <c:pt idx="48">
                  <c:v>4.3805559999999861</c:v>
                </c:pt>
                <c:pt idx="49">
                  <c:v>4.3336249999999996</c:v>
                </c:pt>
                <c:pt idx="50">
                  <c:v>4.3659019999999842</c:v>
                </c:pt>
                <c:pt idx="51">
                  <c:v>4.3026200000000001</c:v>
                </c:pt>
                <c:pt idx="52">
                  <c:v>4.2311310000000004</c:v>
                </c:pt>
                <c:pt idx="53">
                  <c:v>4.1172369999999843</c:v>
                </c:pt>
                <c:pt idx="54">
                  <c:v>4.0784950000000002</c:v>
                </c:pt>
                <c:pt idx="55">
                  <c:v>4.053191</c:v>
                </c:pt>
                <c:pt idx="56">
                  <c:v>3.9530679999999987</c:v>
                </c:pt>
                <c:pt idx="57">
                  <c:v>3.902301</c:v>
                </c:pt>
                <c:pt idx="58">
                  <c:v>3.8512619999999931</c:v>
                </c:pt>
                <c:pt idx="59">
                  <c:v>3.7714409999999967</c:v>
                </c:pt>
                <c:pt idx="60">
                  <c:v>3.7230070000000066</c:v>
                </c:pt>
                <c:pt idx="61">
                  <c:v>3.653708</c:v>
                </c:pt>
                <c:pt idx="62">
                  <c:v>3.6332140000000002</c:v>
                </c:pt>
                <c:pt idx="63">
                  <c:v>3.5294970000000001</c:v>
                </c:pt>
                <c:pt idx="64">
                  <c:v>3.4795859999999967</c:v>
                </c:pt>
                <c:pt idx="65">
                  <c:v>3.4070619999999998</c:v>
                </c:pt>
                <c:pt idx="66">
                  <c:v>3.3508579999999921</c:v>
                </c:pt>
                <c:pt idx="67">
                  <c:v>3.2412139999999998</c:v>
                </c:pt>
                <c:pt idx="68">
                  <c:v>3.2030390000000066</c:v>
                </c:pt>
                <c:pt idx="69">
                  <c:v>3.1486879999999999</c:v>
                </c:pt>
                <c:pt idx="70">
                  <c:v>3.1004499999999977</c:v>
                </c:pt>
                <c:pt idx="71">
                  <c:v>3.0343749999999998</c:v>
                </c:pt>
                <c:pt idx="72">
                  <c:v>3.0004309999999998</c:v>
                </c:pt>
                <c:pt idx="73">
                  <c:v>2.878034</c:v>
                </c:pt>
                <c:pt idx="74">
                  <c:v>2.828182</c:v>
                </c:pt>
                <c:pt idx="75">
                  <c:v>2.7722179999999987</c:v>
                </c:pt>
                <c:pt idx="76">
                  <c:v>2.7050329999999998</c:v>
                </c:pt>
                <c:pt idx="77">
                  <c:v>2.6046429999999967</c:v>
                </c:pt>
                <c:pt idx="78">
                  <c:v>2.5610599999999977</c:v>
                </c:pt>
                <c:pt idx="79">
                  <c:v>2.5160969999999967</c:v>
                </c:pt>
                <c:pt idx="80">
                  <c:v>2.468674</c:v>
                </c:pt>
                <c:pt idx="81">
                  <c:v>2.4010779999999987</c:v>
                </c:pt>
                <c:pt idx="82">
                  <c:v>2.3238970000000001</c:v>
                </c:pt>
                <c:pt idx="83">
                  <c:v>2.2656770000000002</c:v>
                </c:pt>
                <c:pt idx="84">
                  <c:v>2.2015259999999999</c:v>
                </c:pt>
                <c:pt idx="85">
                  <c:v>2.1409850000000001</c:v>
                </c:pt>
                <c:pt idx="86">
                  <c:v>2.102894</c:v>
                </c:pt>
                <c:pt idx="87">
                  <c:v>2.0134940000000001</c:v>
                </c:pt>
                <c:pt idx="88">
                  <c:v>1.975778</c:v>
                </c:pt>
                <c:pt idx="89">
                  <c:v>1.9076959999999998</c:v>
                </c:pt>
                <c:pt idx="90">
                  <c:v>1.847702</c:v>
                </c:pt>
                <c:pt idx="91">
                  <c:v>1.79453</c:v>
                </c:pt>
                <c:pt idx="92">
                  <c:v>1.7613369999999966</c:v>
                </c:pt>
                <c:pt idx="93">
                  <c:v>1.7024779999999999</c:v>
                </c:pt>
                <c:pt idx="94">
                  <c:v>1.6784030000000001</c:v>
                </c:pt>
                <c:pt idx="95">
                  <c:v>1.6014809999999999</c:v>
                </c:pt>
                <c:pt idx="96">
                  <c:v>1.5322989999999999</c:v>
                </c:pt>
                <c:pt idx="97">
                  <c:v>1.4715529999999999</c:v>
                </c:pt>
                <c:pt idx="98">
                  <c:v>1.4561359999999999</c:v>
                </c:pt>
                <c:pt idx="99">
                  <c:v>1.3651709999999999</c:v>
                </c:pt>
                <c:pt idx="100">
                  <c:v>1.3148229999999999</c:v>
                </c:pt>
                <c:pt idx="101">
                  <c:v>1.2463339999999998</c:v>
                </c:pt>
                <c:pt idx="102">
                  <c:v>1.1870810000000001</c:v>
                </c:pt>
                <c:pt idx="103">
                  <c:v>1.1150580000000001</c:v>
                </c:pt>
                <c:pt idx="104">
                  <c:v>1.0807659999999999</c:v>
                </c:pt>
                <c:pt idx="105">
                  <c:v>1.0469039999999998</c:v>
                </c:pt>
                <c:pt idx="106">
                  <c:v>1.025083</c:v>
                </c:pt>
                <c:pt idx="107">
                  <c:v>1.0098619999999954</c:v>
                </c:pt>
                <c:pt idx="108">
                  <c:v>0.96335000000000004</c:v>
                </c:pt>
                <c:pt idx="109">
                  <c:v>0.92449499999999996</c:v>
                </c:pt>
                <c:pt idx="110">
                  <c:v>0.9043599999999995</c:v>
                </c:pt>
                <c:pt idx="111">
                  <c:v>0.85223899999999997</c:v>
                </c:pt>
                <c:pt idx="112">
                  <c:v>0.81717499999999998</c:v>
                </c:pt>
                <c:pt idx="113">
                  <c:v>0.78309600000000001</c:v>
                </c:pt>
                <c:pt idx="114">
                  <c:v>0.77045399999999997</c:v>
                </c:pt>
                <c:pt idx="115">
                  <c:v>0.72596400000000005</c:v>
                </c:pt>
                <c:pt idx="116">
                  <c:v>0.71041399999999832</c:v>
                </c:pt>
                <c:pt idx="117">
                  <c:v>0.68858699999999773</c:v>
                </c:pt>
                <c:pt idx="118">
                  <c:v>0.66480399999999995</c:v>
                </c:pt>
                <c:pt idx="119">
                  <c:v>0.64198400000000166</c:v>
                </c:pt>
                <c:pt idx="120">
                  <c:v>0.63622199999999995</c:v>
                </c:pt>
                <c:pt idx="121">
                  <c:v>0.6173689999999995</c:v>
                </c:pt>
                <c:pt idx="122">
                  <c:v>0.62696799999999997</c:v>
                </c:pt>
                <c:pt idx="123">
                  <c:v>0.62480200000000063</c:v>
                </c:pt>
                <c:pt idx="124">
                  <c:v>0.60623400000000005</c:v>
                </c:pt>
                <c:pt idx="125">
                  <c:v>0.62343000000000004</c:v>
                </c:pt>
                <c:pt idx="126">
                  <c:v>0.63596399999999997</c:v>
                </c:pt>
                <c:pt idx="127">
                  <c:v>0.61436100000000005</c:v>
                </c:pt>
                <c:pt idx="128">
                  <c:v>0.62887200000000065</c:v>
                </c:pt>
                <c:pt idx="129">
                  <c:v>0.66494200000000214</c:v>
                </c:pt>
                <c:pt idx="130">
                  <c:v>0.68773700000000004</c:v>
                </c:pt>
                <c:pt idx="131">
                  <c:v>0.68347000000000002</c:v>
                </c:pt>
                <c:pt idx="132">
                  <c:v>0.69693400000000005</c:v>
                </c:pt>
                <c:pt idx="133">
                  <c:v>0.72327500000000189</c:v>
                </c:pt>
                <c:pt idx="134">
                  <c:v>0.74982800000000216</c:v>
                </c:pt>
                <c:pt idx="135">
                  <c:v>0.77267000000000285</c:v>
                </c:pt>
                <c:pt idx="136">
                  <c:v>0.78807899999999997</c:v>
                </c:pt>
                <c:pt idx="137">
                  <c:v>0.8330790000000019</c:v>
                </c:pt>
                <c:pt idx="138">
                  <c:v>0.86085000000000189</c:v>
                </c:pt>
                <c:pt idx="139">
                  <c:v>0.90859100000000004</c:v>
                </c:pt>
                <c:pt idx="140">
                  <c:v>0.96104699999999998</c:v>
                </c:pt>
                <c:pt idx="141">
                  <c:v>1.0041979999999999</c:v>
                </c:pt>
                <c:pt idx="142">
                  <c:v>1.0201870000000033</c:v>
                </c:pt>
                <c:pt idx="143">
                  <c:v>1.0147079999999999</c:v>
                </c:pt>
                <c:pt idx="144">
                  <c:v>1.0421530000000001</c:v>
                </c:pt>
                <c:pt idx="145">
                  <c:v>1.0703400000000001</c:v>
                </c:pt>
                <c:pt idx="146">
                  <c:v>1.098238</c:v>
                </c:pt>
                <c:pt idx="147">
                  <c:v>1.166798</c:v>
                </c:pt>
                <c:pt idx="148">
                  <c:v>1.2418669999999954</c:v>
                </c:pt>
                <c:pt idx="149">
                  <c:v>1.250667</c:v>
                </c:pt>
                <c:pt idx="150">
                  <c:v>1.277442</c:v>
                </c:pt>
                <c:pt idx="151">
                  <c:v>1.3830959999999999</c:v>
                </c:pt>
                <c:pt idx="152">
                  <c:v>1.4367479999999999</c:v>
                </c:pt>
                <c:pt idx="153">
                  <c:v>1.4770219999999954</c:v>
                </c:pt>
                <c:pt idx="154">
                  <c:v>1.503957</c:v>
                </c:pt>
                <c:pt idx="155">
                  <c:v>1.574495</c:v>
                </c:pt>
                <c:pt idx="156">
                  <c:v>1.660819</c:v>
                </c:pt>
                <c:pt idx="157">
                  <c:v>1.7219449999999956</c:v>
                </c:pt>
                <c:pt idx="158">
                  <c:v>1.8152649999999964</c:v>
                </c:pt>
                <c:pt idx="159">
                  <c:v>1.8811709999999999</c:v>
                </c:pt>
                <c:pt idx="160">
                  <c:v>1.9541430000000033</c:v>
                </c:pt>
                <c:pt idx="161">
                  <c:v>2.0255779999999999</c:v>
                </c:pt>
                <c:pt idx="162">
                  <c:v>2.0981169999999998</c:v>
                </c:pt>
                <c:pt idx="163">
                  <c:v>2.1340789999999967</c:v>
                </c:pt>
                <c:pt idx="164">
                  <c:v>2.1959999999999997</c:v>
                </c:pt>
                <c:pt idx="165">
                  <c:v>2.2524289999999967</c:v>
                </c:pt>
                <c:pt idx="166">
                  <c:v>2.2948779999999998</c:v>
                </c:pt>
                <c:pt idx="167">
                  <c:v>2.3530029999999935</c:v>
                </c:pt>
                <c:pt idx="168">
                  <c:v>2.4428149999999977</c:v>
                </c:pt>
                <c:pt idx="169">
                  <c:v>2.546694</c:v>
                </c:pt>
                <c:pt idx="170">
                  <c:v>2.5943770000000002</c:v>
                </c:pt>
                <c:pt idx="171">
                  <c:v>2.6930809999999998</c:v>
                </c:pt>
                <c:pt idx="172">
                  <c:v>2.7755380000000001</c:v>
                </c:pt>
                <c:pt idx="173">
                  <c:v>2.905027</c:v>
                </c:pt>
                <c:pt idx="174">
                  <c:v>3.0871210000000109</c:v>
                </c:pt>
                <c:pt idx="175">
                  <c:v>3.1547230000000002</c:v>
                </c:pt>
                <c:pt idx="176">
                  <c:v>3.2716129999999977</c:v>
                </c:pt>
                <c:pt idx="177">
                  <c:v>3.4357249999999997</c:v>
                </c:pt>
                <c:pt idx="178">
                  <c:v>3.5532309999999998</c:v>
                </c:pt>
                <c:pt idx="179">
                  <c:v>3.6818019999999998</c:v>
                </c:pt>
                <c:pt idx="180">
                  <c:v>3.7660279999999999</c:v>
                </c:pt>
                <c:pt idx="181">
                  <c:v>3.8873829999999998</c:v>
                </c:pt>
                <c:pt idx="182">
                  <c:v>4.1078849999999747</c:v>
                </c:pt>
                <c:pt idx="183">
                  <c:v>4.2285979999999945</c:v>
                </c:pt>
                <c:pt idx="184">
                  <c:v>4.3852760000000002</c:v>
                </c:pt>
                <c:pt idx="185">
                  <c:v>4.527666</c:v>
                </c:pt>
                <c:pt idx="186">
                  <c:v>4.8513469999999996</c:v>
                </c:pt>
                <c:pt idx="187">
                  <c:v>5.0395370000000002</c:v>
                </c:pt>
                <c:pt idx="188">
                  <c:v>5.2904499999999999</c:v>
                </c:pt>
                <c:pt idx="189">
                  <c:v>5.502256</c:v>
                </c:pt>
                <c:pt idx="190">
                  <c:v>5.6619089999999854</c:v>
                </c:pt>
                <c:pt idx="191">
                  <c:v>5.7348790000000003</c:v>
                </c:pt>
                <c:pt idx="192">
                  <c:v>5.8857670000000004</c:v>
                </c:pt>
                <c:pt idx="193">
                  <c:v>6.0081749999999854</c:v>
                </c:pt>
                <c:pt idx="194">
                  <c:v>6.0608949999999862</c:v>
                </c:pt>
                <c:pt idx="195">
                  <c:v>6.1544559999999757</c:v>
                </c:pt>
                <c:pt idx="196">
                  <c:v>6.1817669999999998</c:v>
                </c:pt>
                <c:pt idx="197">
                  <c:v>6.1802849999999854</c:v>
                </c:pt>
                <c:pt idx="198">
                  <c:v>6.1773369999999854</c:v>
                </c:pt>
                <c:pt idx="199">
                  <c:v>6.1456239999999998</c:v>
                </c:pt>
                <c:pt idx="200">
                  <c:v>6.1184690000000002</c:v>
                </c:pt>
                <c:pt idx="201">
                  <c:v>6.1038439999999996</c:v>
                </c:pt>
                <c:pt idx="202">
                  <c:v>6.0333949999999996</c:v>
                </c:pt>
                <c:pt idx="203">
                  <c:v>5.9466549999999998</c:v>
                </c:pt>
                <c:pt idx="204">
                  <c:v>5.7997600000000133</c:v>
                </c:pt>
                <c:pt idx="205">
                  <c:v>5.6890780000000003</c:v>
                </c:pt>
                <c:pt idx="206">
                  <c:v>5.6247629999999864</c:v>
                </c:pt>
                <c:pt idx="207">
                  <c:v>5.5279969999999814</c:v>
                </c:pt>
                <c:pt idx="208">
                  <c:v>5.3509449999999843</c:v>
                </c:pt>
                <c:pt idx="209">
                  <c:v>5.1907299999999985</c:v>
                </c:pt>
                <c:pt idx="210">
                  <c:v>5.032305</c:v>
                </c:pt>
                <c:pt idx="211">
                  <c:v>4.8322269999999996</c:v>
                </c:pt>
                <c:pt idx="212">
                  <c:v>4.6612530000000003</c:v>
                </c:pt>
                <c:pt idx="213">
                  <c:v>4.5060430000000133</c:v>
                </c:pt>
                <c:pt idx="214">
                  <c:v>4.4174090000000001</c:v>
                </c:pt>
                <c:pt idx="215">
                  <c:v>4.3690389999999955</c:v>
                </c:pt>
                <c:pt idx="216">
                  <c:v>4.3041649999999843</c:v>
                </c:pt>
                <c:pt idx="217">
                  <c:v>4.3248189999999758</c:v>
                </c:pt>
                <c:pt idx="218">
                  <c:v>4.311382</c:v>
                </c:pt>
                <c:pt idx="219">
                  <c:v>4.320163</c:v>
                </c:pt>
                <c:pt idx="220">
                  <c:v>4.3108659999999945</c:v>
                </c:pt>
                <c:pt idx="221">
                  <c:v>4.4211119999999955</c:v>
                </c:pt>
                <c:pt idx="222">
                  <c:v>4.5033479999999999</c:v>
                </c:pt>
                <c:pt idx="223">
                  <c:v>4.6135249999999814</c:v>
                </c:pt>
                <c:pt idx="224">
                  <c:v>4.7066580000000124</c:v>
                </c:pt>
                <c:pt idx="225">
                  <c:v>4.7816010000000144</c:v>
                </c:pt>
                <c:pt idx="226">
                  <c:v>4.8635549999999776</c:v>
                </c:pt>
                <c:pt idx="227">
                  <c:v>4.995101</c:v>
                </c:pt>
                <c:pt idx="228">
                  <c:v>5.0965490000000004</c:v>
                </c:pt>
                <c:pt idx="229">
                  <c:v>5.2331459999999996</c:v>
                </c:pt>
                <c:pt idx="230">
                  <c:v>5.3759809999999861</c:v>
                </c:pt>
                <c:pt idx="231">
                  <c:v>5.5167630000000134</c:v>
                </c:pt>
                <c:pt idx="232">
                  <c:v>5.5432350000000001</c:v>
                </c:pt>
                <c:pt idx="233">
                  <c:v>5.4766360000000134</c:v>
                </c:pt>
                <c:pt idx="234">
                  <c:v>5.4121309999999854</c:v>
                </c:pt>
                <c:pt idx="235">
                  <c:v>5.2999590000000003</c:v>
                </c:pt>
                <c:pt idx="236">
                  <c:v>5.1907299999999985</c:v>
                </c:pt>
                <c:pt idx="237">
                  <c:v>5.1240719999999795</c:v>
                </c:pt>
                <c:pt idx="238">
                  <c:v>5.035317</c:v>
                </c:pt>
                <c:pt idx="239">
                  <c:v>4.8368539999999998</c:v>
                </c:pt>
                <c:pt idx="240">
                  <c:v>4.6791390000000002</c:v>
                </c:pt>
                <c:pt idx="241">
                  <c:v>4.6063530000000004</c:v>
                </c:pt>
                <c:pt idx="242">
                  <c:v>4.5006539999999999</c:v>
                </c:pt>
                <c:pt idx="243">
                  <c:v>4.414237</c:v>
                </c:pt>
                <c:pt idx="244">
                  <c:v>4.408957</c:v>
                </c:pt>
                <c:pt idx="245">
                  <c:v>4.4460480000000144</c:v>
                </c:pt>
                <c:pt idx="246">
                  <c:v>4.4423260000000004</c:v>
                </c:pt>
                <c:pt idx="247">
                  <c:v>4.4679189999999842</c:v>
                </c:pt>
                <c:pt idx="248">
                  <c:v>4.5986409999999998</c:v>
                </c:pt>
                <c:pt idx="249">
                  <c:v>4.6551199999999833</c:v>
                </c:pt>
                <c:pt idx="250">
                  <c:v>4.7286770000000002</c:v>
                </c:pt>
                <c:pt idx="251">
                  <c:v>4.8039719999999955</c:v>
                </c:pt>
                <c:pt idx="252">
                  <c:v>4.9138710000000003</c:v>
                </c:pt>
                <c:pt idx="253">
                  <c:v>5.0136690000000144</c:v>
                </c:pt>
                <c:pt idx="254">
                  <c:v>5.0540319999999843</c:v>
                </c:pt>
                <c:pt idx="255">
                  <c:v>5.2400380000000002</c:v>
                </c:pt>
                <c:pt idx="256">
                  <c:v>5.3317670000000144</c:v>
                </c:pt>
                <c:pt idx="257">
                  <c:v>5.4831940000000001</c:v>
                </c:pt>
                <c:pt idx="258">
                  <c:v>5.5718350000000001</c:v>
                </c:pt>
                <c:pt idx="259">
                  <c:v>5.5366049999999998</c:v>
                </c:pt>
                <c:pt idx="260">
                  <c:v>5.46943</c:v>
                </c:pt>
                <c:pt idx="261">
                  <c:v>5.4238</c:v>
                </c:pt>
                <c:pt idx="262">
                  <c:v>5.5075269999999854</c:v>
                </c:pt>
                <c:pt idx="263">
                  <c:v>5.4851630000000124</c:v>
                </c:pt>
                <c:pt idx="264">
                  <c:v>5.3837070000000002</c:v>
                </c:pt>
                <c:pt idx="265">
                  <c:v>5.2974199999999945</c:v>
                </c:pt>
                <c:pt idx="266">
                  <c:v>5.1671779999999776</c:v>
                </c:pt>
                <c:pt idx="267">
                  <c:v>5.0886259999999996</c:v>
                </c:pt>
                <c:pt idx="268">
                  <c:v>4.995101</c:v>
                </c:pt>
                <c:pt idx="269">
                  <c:v>4.8472849999999843</c:v>
                </c:pt>
                <c:pt idx="270">
                  <c:v>4.7207600000000003</c:v>
                </c:pt>
                <c:pt idx="271">
                  <c:v>4.6251339999999814</c:v>
                </c:pt>
                <c:pt idx="272">
                  <c:v>4.4497740000000023</c:v>
                </c:pt>
                <c:pt idx="273">
                  <c:v>4.3294779999999955</c:v>
                </c:pt>
                <c:pt idx="274">
                  <c:v>4.2265739999999985</c:v>
                </c:pt>
                <c:pt idx="275">
                  <c:v>4.1449239999999854</c:v>
                </c:pt>
                <c:pt idx="276">
                  <c:v>4.1384799999999995</c:v>
                </c:pt>
                <c:pt idx="277">
                  <c:v>4.1782930000000134</c:v>
                </c:pt>
                <c:pt idx="278">
                  <c:v>4.2417759999999998</c:v>
                </c:pt>
                <c:pt idx="279">
                  <c:v>4.3434920000000004</c:v>
                </c:pt>
                <c:pt idx="280">
                  <c:v>4.3585929999999955</c:v>
                </c:pt>
                <c:pt idx="281">
                  <c:v>4.4042120000000002</c:v>
                </c:pt>
                <c:pt idx="282">
                  <c:v>4.4370120000000002</c:v>
                </c:pt>
                <c:pt idx="283">
                  <c:v>4.5444889999999853</c:v>
                </c:pt>
                <c:pt idx="284">
                  <c:v>4.5881999999999996</c:v>
                </c:pt>
                <c:pt idx="285">
                  <c:v>4.6451029999999864</c:v>
                </c:pt>
                <c:pt idx="286">
                  <c:v>4.7564900000000003</c:v>
                </c:pt>
                <c:pt idx="287">
                  <c:v>4.8258699999999966</c:v>
                </c:pt>
                <c:pt idx="288">
                  <c:v>4.9516530000000163</c:v>
                </c:pt>
                <c:pt idx="289">
                  <c:v>5.022678</c:v>
                </c:pt>
                <c:pt idx="290">
                  <c:v>5.022678</c:v>
                </c:pt>
                <c:pt idx="291">
                  <c:v>5.0178699999999985</c:v>
                </c:pt>
                <c:pt idx="292">
                  <c:v>4.9664910000000004</c:v>
                </c:pt>
                <c:pt idx="293">
                  <c:v>4.9056449999999998</c:v>
                </c:pt>
                <c:pt idx="294">
                  <c:v>4.7896190000000134</c:v>
                </c:pt>
                <c:pt idx="295">
                  <c:v>4.6646019999999861</c:v>
                </c:pt>
                <c:pt idx="296">
                  <c:v>4.5087400000000004</c:v>
                </c:pt>
                <c:pt idx="297">
                  <c:v>4.4005229999999997</c:v>
                </c:pt>
                <c:pt idx="298">
                  <c:v>4.2836080000000134</c:v>
                </c:pt>
                <c:pt idx="299">
                  <c:v>4.1893089999999997</c:v>
                </c:pt>
                <c:pt idx="300">
                  <c:v>4.1059189999999814</c:v>
                </c:pt>
                <c:pt idx="301">
                  <c:v>4.1073939999999975</c:v>
                </c:pt>
                <c:pt idx="302">
                  <c:v>4.0872900000000003</c:v>
                </c:pt>
                <c:pt idx="303">
                  <c:v>4.0512509999999997</c:v>
                </c:pt>
                <c:pt idx="304">
                  <c:v>4.022748</c:v>
                </c:pt>
                <c:pt idx="305">
                  <c:v>3.9977900000000002</c:v>
                </c:pt>
                <c:pt idx="306">
                  <c:v>3.9592229999999935</c:v>
                </c:pt>
                <c:pt idx="307">
                  <c:v>3.9615930000000001</c:v>
                </c:pt>
                <c:pt idx="308">
                  <c:v>3.9578019999999987</c:v>
                </c:pt>
                <c:pt idx="309">
                  <c:v>3.9398429999999869</c:v>
                </c:pt>
                <c:pt idx="310">
                  <c:v>3.9559069999999967</c:v>
                </c:pt>
                <c:pt idx="311">
                  <c:v>3.91493</c:v>
                </c:pt>
                <c:pt idx="312">
                  <c:v>3.9069719999999997</c:v>
                </c:pt>
                <c:pt idx="313">
                  <c:v>3.9257209999999998</c:v>
                </c:pt>
                <c:pt idx="314">
                  <c:v>3.9116529999999869</c:v>
                </c:pt>
                <c:pt idx="315">
                  <c:v>3.943343</c:v>
                </c:pt>
                <c:pt idx="316">
                  <c:v>3.909907</c:v>
                </c:pt>
                <c:pt idx="317">
                  <c:v>3.844344</c:v>
                </c:pt>
                <c:pt idx="318">
                  <c:v>3.8277809999999999</c:v>
                </c:pt>
                <c:pt idx="319">
                  <c:v>3.834673999999993</c:v>
                </c:pt>
                <c:pt idx="320">
                  <c:v>3.8300769999999935</c:v>
                </c:pt>
                <c:pt idx="321">
                  <c:v>3.8186099999999925</c:v>
                </c:pt>
                <c:pt idx="322">
                  <c:v>3.8035269999999999</c:v>
                </c:pt>
                <c:pt idx="323">
                  <c:v>3.7640470000000001</c:v>
                </c:pt>
                <c:pt idx="324">
                  <c:v>3.6929479999999977</c:v>
                </c:pt>
                <c:pt idx="325">
                  <c:v>3.6497959999999998</c:v>
                </c:pt>
                <c:pt idx="326">
                  <c:v>3.5998029999999925</c:v>
                </c:pt>
                <c:pt idx="327">
                  <c:v>3.6432370000000076</c:v>
                </c:pt>
                <c:pt idx="328">
                  <c:v>3.571848999999987</c:v>
                </c:pt>
                <c:pt idx="329">
                  <c:v>3.5475150000000002</c:v>
                </c:pt>
                <c:pt idx="330">
                  <c:v>3.4377759999999977</c:v>
                </c:pt>
                <c:pt idx="331">
                  <c:v>3.3546969999999967</c:v>
                </c:pt>
                <c:pt idx="332">
                  <c:v>3.3035909999999999</c:v>
                </c:pt>
                <c:pt idx="333">
                  <c:v>3.2140930000000001</c:v>
                </c:pt>
                <c:pt idx="334">
                  <c:v>3.1967940000000001</c:v>
                </c:pt>
                <c:pt idx="335">
                  <c:v>3.1613350000000002</c:v>
                </c:pt>
                <c:pt idx="336">
                  <c:v>3.1356569999999935</c:v>
                </c:pt>
                <c:pt idx="337">
                  <c:v>3.0964179999999977</c:v>
                </c:pt>
                <c:pt idx="338">
                  <c:v>2.9884219999999999</c:v>
                </c:pt>
                <c:pt idx="339">
                  <c:v>2.9432489999999967</c:v>
                </c:pt>
                <c:pt idx="340">
                  <c:v>2.9238979999999999</c:v>
                </c:pt>
                <c:pt idx="341">
                  <c:v>2.8525419999999921</c:v>
                </c:pt>
                <c:pt idx="342">
                  <c:v>2.7906179999999998</c:v>
                </c:pt>
                <c:pt idx="343">
                  <c:v>2.7199049999999998</c:v>
                </c:pt>
                <c:pt idx="344">
                  <c:v>2.6890909999999999</c:v>
                </c:pt>
                <c:pt idx="345">
                  <c:v>2.6634139999999999</c:v>
                </c:pt>
                <c:pt idx="346">
                  <c:v>2.6440000000000001</c:v>
                </c:pt>
                <c:pt idx="347">
                  <c:v>2.6027830000000001</c:v>
                </c:pt>
                <c:pt idx="348">
                  <c:v>2.5340940000000001</c:v>
                </c:pt>
                <c:pt idx="349">
                  <c:v>2.4589529999999935</c:v>
                </c:pt>
                <c:pt idx="350">
                  <c:v>2.364385</c:v>
                </c:pt>
                <c:pt idx="351">
                  <c:v>2.3141659999999935</c:v>
                </c:pt>
                <c:pt idx="352">
                  <c:v>2.2347929999999998</c:v>
                </c:pt>
                <c:pt idx="353">
                  <c:v>2.178426</c:v>
                </c:pt>
                <c:pt idx="354">
                  <c:v>2.1426689999999935</c:v>
                </c:pt>
                <c:pt idx="355">
                  <c:v>2.046227</c:v>
                </c:pt>
                <c:pt idx="356">
                  <c:v>1.9991669999999999</c:v>
                </c:pt>
                <c:pt idx="357">
                  <c:v>1.9480420000000043</c:v>
                </c:pt>
                <c:pt idx="358">
                  <c:v>1.8825810000000001</c:v>
                </c:pt>
                <c:pt idx="359">
                  <c:v>1.80823</c:v>
                </c:pt>
                <c:pt idx="360">
                  <c:v>1.7571339999999998</c:v>
                </c:pt>
                <c:pt idx="361">
                  <c:v>1.695646</c:v>
                </c:pt>
                <c:pt idx="362">
                  <c:v>1.6109939999999998</c:v>
                </c:pt>
                <c:pt idx="363">
                  <c:v>1.5331439999999998</c:v>
                </c:pt>
                <c:pt idx="364">
                  <c:v>1.478075</c:v>
                </c:pt>
                <c:pt idx="365">
                  <c:v>1.387211</c:v>
                </c:pt>
                <c:pt idx="366">
                  <c:v>1.356609</c:v>
                </c:pt>
                <c:pt idx="367">
                  <c:v>1.2722979999999999</c:v>
                </c:pt>
                <c:pt idx="368">
                  <c:v>1.1923680000000001</c:v>
                </c:pt>
                <c:pt idx="369">
                  <c:v>1.123103</c:v>
                </c:pt>
                <c:pt idx="370">
                  <c:v>1.06002</c:v>
                </c:pt>
                <c:pt idx="371">
                  <c:v>1.002281</c:v>
                </c:pt>
                <c:pt idx="372">
                  <c:v>0.92934099999999997</c:v>
                </c:pt>
                <c:pt idx="373">
                  <c:v>0.87074800000000263</c:v>
                </c:pt>
                <c:pt idx="374">
                  <c:v>0.81039000000000005</c:v>
                </c:pt>
                <c:pt idx="375">
                  <c:v>0.74103200000000002</c:v>
                </c:pt>
                <c:pt idx="376">
                  <c:v>0.67320000000000191</c:v>
                </c:pt>
                <c:pt idx="377">
                  <c:v>0.60482100000000216</c:v>
                </c:pt>
                <c:pt idx="378">
                  <c:v>0.55996900000000005</c:v>
                </c:pt>
                <c:pt idx="379">
                  <c:v>0.50351799999999736</c:v>
                </c:pt>
                <c:pt idx="380">
                  <c:v>0.45910200000000001</c:v>
                </c:pt>
                <c:pt idx="381">
                  <c:v>0.41991100000000031</c:v>
                </c:pt>
                <c:pt idx="382">
                  <c:v>0.37049200000000032</c:v>
                </c:pt>
                <c:pt idx="383">
                  <c:v>0.32630300000000095</c:v>
                </c:pt>
                <c:pt idx="384">
                  <c:v>0.30017000000000038</c:v>
                </c:pt>
                <c:pt idx="385">
                  <c:v>0.26030900000000001</c:v>
                </c:pt>
                <c:pt idx="386">
                  <c:v>0.21186500000000041</c:v>
                </c:pt>
                <c:pt idx="387">
                  <c:v>0.19153800000000001</c:v>
                </c:pt>
                <c:pt idx="388">
                  <c:v>0.16808600000000001</c:v>
                </c:pt>
                <c:pt idx="389">
                  <c:v>0.15029200000000051</c:v>
                </c:pt>
                <c:pt idx="390">
                  <c:v>0.13706699999999999</c:v>
                </c:pt>
                <c:pt idx="391">
                  <c:v>0.12243500000000021</c:v>
                </c:pt>
                <c:pt idx="392">
                  <c:v>0.10224400000000021</c:v>
                </c:pt>
                <c:pt idx="393">
                  <c:v>8.728000000000001E-2</c:v>
                </c:pt>
                <c:pt idx="394">
                  <c:v>7.2565000000000004E-2</c:v>
                </c:pt>
                <c:pt idx="395">
                  <c:v>5.9175999999999999E-2</c:v>
                </c:pt>
                <c:pt idx="396">
                  <c:v>5.1057999999999999E-2</c:v>
                </c:pt>
                <c:pt idx="397">
                  <c:v>3.9969999999999999E-2</c:v>
                </c:pt>
                <c:pt idx="398">
                  <c:v>3.6875000000000137E-2</c:v>
                </c:pt>
                <c:pt idx="399">
                  <c:v>3.8429999999999999E-2</c:v>
                </c:pt>
                <c:pt idx="400">
                  <c:v>3.4747E-2</c:v>
                </c:pt>
                <c:pt idx="401">
                  <c:v>2.9177999999999999E-2</c:v>
                </c:pt>
                <c:pt idx="402">
                  <c:v>2.4299999999999999E-2</c:v>
                </c:pt>
                <c:pt idx="403">
                  <c:v>1.8778E-2</c:v>
                </c:pt>
                <c:pt idx="404">
                  <c:v>1.2187E-2</c:v>
                </c:pt>
                <c:pt idx="405">
                  <c:v>1.1431000000000005E-2</c:v>
                </c:pt>
                <c:pt idx="406">
                  <c:v>7.703000000000018E-3</c:v>
                </c:pt>
                <c:pt idx="407">
                  <c:v>5.764E-3</c:v>
                </c:pt>
                <c:pt idx="408">
                  <c:v>4.7620000000000023E-3</c:v>
                </c:pt>
                <c:pt idx="409">
                  <c:v>5.579000000000018E-3</c:v>
                </c:pt>
                <c:pt idx="410">
                  <c:v>5.5979999999999997E-3</c:v>
                </c:pt>
                <c:pt idx="411">
                  <c:v>5.6720000000000034E-3</c:v>
                </c:pt>
                <c:pt idx="412">
                  <c:v>3.710000000000008E-3</c:v>
                </c:pt>
                <c:pt idx="413">
                  <c:v>3.5140000000000002E-3</c:v>
                </c:pt>
                <c:pt idx="414">
                  <c:v>2.0349999999999999E-3</c:v>
                </c:pt>
                <c:pt idx="415">
                  <c:v>1.0880000000000039E-3</c:v>
                </c:pt>
                <c:pt idx="416">
                  <c:v>2.555E-3</c:v>
                </c:pt>
                <c:pt idx="417">
                  <c:v>1.1500000000000056E-3</c:v>
                </c:pt>
                <c:pt idx="418">
                  <c:v>2.098E-3</c:v>
                </c:pt>
                <c:pt idx="419">
                  <c:v>1.1010000000000032E-3</c:v>
                </c:pt>
                <c:pt idx="420">
                  <c:v>2.3000000000000052E-3</c:v>
                </c:pt>
                <c:pt idx="421">
                  <c:v>3.2360000000000002E-3</c:v>
                </c:pt>
                <c:pt idx="422">
                  <c:v>4.5570000000000003E-3</c:v>
                </c:pt>
                <c:pt idx="423">
                  <c:v>3.9769999999999996E-3</c:v>
                </c:pt>
                <c:pt idx="424">
                  <c:v>4.4770000000000114E-3</c:v>
                </c:pt>
                <c:pt idx="425">
                  <c:v>5.0410000000000134E-3</c:v>
                </c:pt>
                <c:pt idx="426">
                  <c:v>2.7160000000000001E-3</c:v>
                </c:pt>
                <c:pt idx="427">
                  <c:v>1.2700000000000038E-3</c:v>
                </c:pt>
                <c:pt idx="428">
                  <c:v>2.0270000000000075E-3</c:v>
                </c:pt>
                <c:pt idx="429">
                  <c:v>3.9430000000000012E-3</c:v>
                </c:pt>
                <c:pt idx="430">
                  <c:v>8.9470000000000001E-3</c:v>
                </c:pt>
                <c:pt idx="431">
                  <c:v>1.2684000000000001E-2</c:v>
                </c:pt>
                <c:pt idx="432">
                  <c:v>7.2380000000000231E-3</c:v>
                </c:pt>
                <c:pt idx="433">
                  <c:v>5.4689999999999999E-3</c:v>
                </c:pt>
                <c:pt idx="434">
                  <c:v>4.9690000000000133E-3</c:v>
                </c:pt>
                <c:pt idx="435">
                  <c:v>3.9769999999999996E-3</c:v>
                </c:pt>
                <c:pt idx="436">
                  <c:v>4.0470000000000002E-3</c:v>
                </c:pt>
                <c:pt idx="437">
                  <c:v>3.710000000000008E-3</c:v>
                </c:pt>
                <c:pt idx="438">
                  <c:v>4.8970000000000003E-3</c:v>
                </c:pt>
                <c:pt idx="439">
                  <c:v>6.9980000000000181E-3</c:v>
                </c:pt>
                <c:pt idx="440">
                  <c:v>9.2280000000000001E-3</c:v>
                </c:pt>
                <c:pt idx="441">
                  <c:v>1.3357000000000001E-2</c:v>
                </c:pt>
                <c:pt idx="442">
                  <c:v>1.3056999999999996E-2</c:v>
                </c:pt>
                <c:pt idx="443">
                  <c:v>1.172400000000004E-2</c:v>
                </c:pt>
                <c:pt idx="444">
                  <c:v>1.2197E-2</c:v>
                </c:pt>
                <c:pt idx="445">
                  <c:v>1.7319999999999999E-2</c:v>
                </c:pt>
                <c:pt idx="446">
                  <c:v>2.1415000000000052E-2</c:v>
                </c:pt>
                <c:pt idx="447">
                  <c:v>2.111300000000001E-2</c:v>
                </c:pt>
                <c:pt idx="448">
                  <c:v>2.2256000000000001E-2</c:v>
                </c:pt>
                <c:pt idx="449">
                  <c:v>2.3730000000000001E-2</c:v>
                </c:pt>
                <c:pt idx="450">
                  <c:v>3.1418000000000001E-2</c:v>
                </c:pt>
                <c:pt idx="451">
                  <c:v>3.6248000000000002E-2</c:v>
                </c:pt>
                <c:pt idx="452">
                  <c:v>3.8429999999999999E-2</c:v>
                </c:pt>
                <c:pt idx="453">
                  <c:v>4.1795000000000013E-2</c:v>
                </c:pt>
                <c:pt idx="454">
                  <c:v>3.8224000000000001E-2</c:v>
                </c:pt>
                <c:pt idx="455">
                  <c:v>4.3068000000000002E-2</c:v>
                </c:pt>
                <c:pt idx="456">
                  <c:v>4.3528999999999998E-2</c:v>
                </c:pt>
                <c:pt idx="457">
                  <c:v>4.4479999999999999E-2</c:v>
                </c:pt>
                <c:pt idx="458">
                  <c:v>4.1756000000000022E-2</c:v>
                </c:pt>
                <c:pt idx="459">
                  <c:v>3.8700999999999999E-2</c:v>
                </c:pt>
                <c:pt idx="460">
                  <c:v>3.530500000000001E-2</c:v>
                </c:pt>
                <c:pt idx="461">
                  <c:v>3.6952000000000006E-2</c:v>
                </c:pt>
                <c:pt idx="462">
                  <c:v>3.3634999999999998E-2</c:v>
                </c:pt>
                <c:pt idx="463">
                  <c:v>5.7691000000000013E-2</c:v>
                </c:pt>
                <c:pt idx="464">
                  <c:v>5.6501999999999997E-2</c:v>
                </c:pt>
                <c:pt idx="465">
                  <c:v>6.3909999999999995E-2</c:v>
                </c:pt>
                <c:pt idx="466">
                  <c:v>7.5879000000000002E-2</c:v>
                </c:pt>
                <c:pt idx="467">
                  <c:v>7.4385000000000034E-2</c:v>
                </c:pt>
                <c:pt idx="468">
                  <c:v>7.3879E-2</c:v>
                </c:pt>
                <c:pt idx="469">
                  <c:v>8.0494000000000024E-2</c:v>
                </c:pt>
                <c:pt idx="470">
                  <c:v>8.3690000000000361E-2</c:v>
                </c:pt>
                <c:pt idx="471">
                  <c:v>7.5952000000000033E-2</c:v>
                </c:pt>
                <c:pt idx="472">
                  <c:v>7.7072000000000113E-2</c:v>
                </c:pt>
                <c:pt idx="473">
                  <c:v>8.6759000000000044E-2</c:v>
                </c:pt>
                <c:pt idx="474">
                  <c:v>9.3828000000000356E-2</c:v>
                </c:pt>
                <c:pt idx="475">
                  <c:v>0.10207600000000012</c:v>
                </c:pt>
                <c:pt idx="476">
                  <c:v>0.10741000000000002</c:v>
                </c:pt>
                <c:pt idx="477">
                  <c:v>0.10952800000000019</c:v>
                </c:pt>
                <c:pt idx="478">
                  <c:v>0.112027</c:v>
                </c:pt>
                <c:pt idx="479">
                  <c:v>0.12106200000000021</c:v>
                </c:pt>
                <c:pt idx="480">
                  <c:v>0.12235600000000002</c:v>
                </c:pt>
                <c:pt idx="481">
                  <c:v>0.13060099999999997</c:v>
                </c:pt>
                <c:pt idx="482">
                  <c:v>0.128113</c:v>
                </c:pt>
                <c:pt idx="483">
                  <c:v>0.12887699999999988</c:v>
                </c:pt>
                <c:pt idx="484">
                  <c:v>0.12889300000000001</c:v>
                </c:pt>
                <c:pt idx="485">
                  <c:v>0.14243000000000045</c:v>
                </c:pt>
                <c:pt idx="486">
                  <c:v>0.15311200000000041</c:v>
                </c:pt>
                <c:pt idx="487">
                  <c:v>0.14615</c:v>
                </c:pt>
                <c:pt idx="488">
                  <c:v>0.16234000000000001</c:v>
                </c:pt>
                <c:pt idx="489">
                  <c:v>0.165188</c:v>
                </c:pt>
                <c:pt idx="490">
                  <c:v>0.18160499999999999</c:v>
                </c:pt>
                <c:pt idx="491">
                  <c:v>0.18632599999999999</c:v>
                </c:pt>
                <c:pt idx="492">
                  <c:v>0.191584</c:v>
                </c:pt>
                <c:pt idx="493">
                  <c:v>0.20435300000000001</c:v>
                </c:pt>
                <c:pt idx="494">
                  <c:v>0.21219499999999999</c:v>
                </c:pt>
                <c:pt idx="495">
                  <c:v>0.21878500000000051</c:v>
                </c:pt>
                <c:pt idx="496">
                  <c:v>0.22709900000000041</c:v>
                </c:pt>
                <c:pt idx="497">
                  <c:v>0.24895100000000051</c:v>
                </c:pt>
                <c:pt idx="498">
                  <c:v>0.26209499999999997</c:v>
                </c:pt>
                <c:pt idx="499">
                  <c:v>0.2574530000000001</c:v>
                </c:pt>
                <c:pt idx="500">
                  <c:v>0.25198500000000001</c:v>
                </c:pt>
                <c:pt idx="501">
                  <c:v>0.25017800000000001</c:v>
                </c:pt>
                <c:pt idx="502">
                  <c:v>0.25283300000000003</c:v>
                </c:pt>
                <c:pt idx="503">
                  <c:v>0.27270900000000003</c:v>
                </c:pt>
                <c:pt idx="504">
                  <c:v>0.27514</c:v>
                </c:pt>
                <c:pt idx="505">
                  <c:v>0.27241500000000002</c:v>
                </c:pt>
                <c:pt idx="506">
                  <c:v>0.27065600000000001</c:v>
                </c:pt>
                <c:pt idx="507">
                  <c:v>0.28546000000000032</c:v>
                </c:pt>
                <c:pt idx="508">
                  <c:v>0.27606600000000031</c:v>
                </c:pt>
                <c:pt idx="509">
                  <c:v>0.26913499999999996</c:v>
                </c:pt>
                <c:pt idx="510">
                  <c:v>0.25974799999999998</c:v>
                </c:pt>
                <c:pt idx="511">
                  <c:v>0.2707210000000001</c:v>
                </c:pt>
                <c:pt idx="512">
                  <c:v>0.28047100000000008</c:v>
                </c:pt>
                <c:pt idx="513">
                  <c:v>0.28114500000000003</c:v>
                </c:pt>
                <c:pt idx="514">
                  <c:v>0.27218600000000032</c:v>
                </c:pt>
                <c:pt idx="515">
                  <c:v>0.27369200000000005</c:v>
                </c:pt>
                <c:pt idx="516">
                  <c:v>0.27963099999999996</c:v>
                </c:pt>
                <c:pt idx="517">
                  <c:v>0.28942400000000107</c:v>
                </c:pt>
                <c:pt idx="518">
                  <c:v>0.29263500000000003</c:v>
                </c:pt>
                <c:pt idx="519">
                  <c:v>0.27876100000000004</c:v>
                </c:pt>
                <c:pt idx="520">
                  <c:v>0.27398800000000095</c:v>
                </c:pt>
                <c:pt idx="521">
                  <c:v>0.280505</c:v>
                </c:pt>
                <c:pt idx="522">
                  <c:v>0.28006800000000032</c:v>
                </c:pt>
                <c:pt idx="523">
                  <c:v>0.29694800000000032</c:v>
                </c:pt>
                <c:pt idx="524">
                  <c:v>0.28786600000000095</c:v>
                </c:pt>
                <c:pt idx="525">
                  <c:v>0.28060600000000002</c:v>
                </c:pt>
                <c:pt idx="526">
                  <c:v>0.29379500000000003</c:v>
                </c:pt>
                <c:pt idx="527">
                  <c:v>0.29316200000000031</c:v>
                </c:pt>
                <c:pt idx="528">
                  <c:v>0.276397</c:v>
                </c:pt>
                <c:pt idx="529">
                  <c:v>0.26743</c:v>
                </c:pt>
                <c:pt idx="530">
                  <c:v>0.26294500000000004</c:v>
                </c:pt>
                <c:pt idx="531">
                  <c:v>0.26730100000000001</c:v>
                </c:pt>
                <c:pt idx="532">
                  <c:v>0.25671299999999997</c:v>
                </c:pt>
                <c:pt idx="533">
                  <c:v>0.253409</c:v>
                </c:pt>
                <c:pt idx="534">
                  <c:v>0.252106</c:v>
                </c:pt>
                <c:pt idx="535">
                  <c:v>0.24796800000000074</c:v>
                </c:pt>
                <c:pt idx="536">
                  <c:v>0.24527599999999999</c:v>
                </c:pt>
                <c:pt idx="537">
                  <c:v>0.23019800000000001</c:v>
                </c:pt>
                <c:pt idx="538">
                  <c:v>0.23392700000000041</c:v>
                </c:pt>
                <c:pt idx="539">
                  <c:v>0.24096100000000051</c:v>
                </c:pt>
                <c:pt idx="540">
                  <c:v>0.24130799999999999</c:v>
                </c:pt>
                <c:pt idx="541">
                  <c:v>0.24386800000000045</c:v>
                </c:pt>
                <c:pt idx="542">
                  <c:v>0.25563799999999998</c:v>
                </c:pt>
                <c:pt idx="543">
                  <c:v>0.24808700000000045</c:v>
                </c:pt>
                <c:pt idx="544">
                  <c:v>0.24310899999999999</c:v>
                </c:pt>
                <c:pt idx="545">
                  <c:v>0.22917899999999997</c:v>
                </c:pt>
                <c:pt idx="546">
                  <c:v>0.22631100000000001</c:v>
                </c:pt>
                <c:pt idx="547">
                  <c:v>0.21571000000000057</c:v>
                </c:pt>
                <c:pt idx="548">
                  <c:v>0.20570500000000044</c:v>
                </c:pt>
                <c:pt idx="549">
                  <c:v>0.19176699999999999</c:v>
                </c:pt>
                <c:pt idx="550">
                  <c:v>0.17879500000000051</c:v>
                </c:pt>
                <c:pt idx="551">
                  <c:v>0.18051900000000057</c:v>
                </c:pt>
                <c:pt idx="552">
                  <c:v>0.17056399999999999</c:v>
                </c:pt>
                <c:pt idx="553">
                  <c:v>0.160251</c:v>
                </c:pt>
                <c:pt idx="554">
                  <c:v>0.17227000000000001</c:v>
                </c:pt>
                <c:pt idx="555">
                  <c:v>0.16226199999999999</c:v>
                </c:pt>
                <c:pt idx="556">
                  <c:v>0.16572400000000001</c:v>
                </c:pt>
                <c:pt idx="557">
                  <c:v>0.15936900000000057</c:v>
                </c:pt>
                <c:pt idx="558">
                  <c:v>0.14227600000000001</c:v>
                </c:pt>
                <c:pt idx="559">
                  <c:v>0.129387</c:v>
                </c:pt>
                <c:pt idx="560">
                  <c:v>0.12425400000000021</c:v>
                </c:pt>
                <c:pt idx="561">
                  <c:v>0.11428600000000012</c:v>
                </c:pt>
                <c:pt idx="562">
                  <c:v>0.10491399999999998</c:v>
                </c:pt>
                <c:pt idx="563">
                  <c:v>0.10129600000000033</c:v>
                </c:pt>
                <c:pt idx="564">
                  <c:v>9.9618000000000026E-2</c:v>
                </c:pt>
                <c:pt idx="565">
                  <c:v>9.6806000000000045E-2</c:v>
                </c:pt>
                <c:pt idx="566">
                  <c:v>9.9557000000000492E-2</c:v>
                </c:pt>
                <c:pt idx="567">
                  <c:v>9.7884000000000027E-2</c:v>
                </c:pt>
                <c:pt idx="568">
                  <c:v>9.5488999999999991E-2</c:v>
                </c:pt>
                <c:pt idx="569">
                  <c:v>9.2758000000000063E-2</c:v>
                </c:pt>
                <c:pt idx="570">
                  <c:v>8.5229000000000041E-2</c:v>
                </c:pt>
                <c:pt idx="571">
                  <c:v>8.9638000000000245E-2</c:v>
                </c:pt>
                <c:pt idx="572">
                  <c:v>8.6164000000000046E-2</c:v>
                </c:pt>
                <c:pt idx="573">
                  <c:v>7.7771999999999994E-2</c:v>
                </c:pt>
                <c:pt idx="574">
                  <c:v>6.6952999999999999E-2</c:v>
                </c:pt>
                <c:pt idx="575">
                  <c:v>5.6156999999999999E-2</c:v>
                </c:pt>
                <c:pt idx="576">
                  <c:v>5.4261000000000004E-2</c:v>
                </c:pt>
                <c:pt idx="577">
                  <c:v>4.6793000000000133E-2</c:v>
                </c:pt>
                <c:pt idx="578">
                  <c:v>4.1076000000000001E-2</c:v>
                </c:pt>
                <c:pt idx="579">
                  <c:v>3.6095000000000002E-2</c:v>
                </c:pt>
                <c:pt idx="580">
                  <c:v>3.5355999999999999E-2</c:v>
                </c:pt>
                <c:pt idx="581">
                  <c:v>3.1492000000000006E-2</c:v>
                </c:pt>
                <c:pt idx="582">
                  <c:v>2.2726E-2</c:v>
                </c:pt>
                <c:pt idx="583">
                  <c:v>1.7804E-2</c:v>
                </c:pt>
                <c:pt idx="584">
                  <c:v>1.2598999999999996E-2</c:v>
                </c:pt>
                <c:pt idx="585">
                  <c:v>6.4660000000000134E-3</c:v>
                </c:pt>
                <c:pt idx="586">
                  <c:v>3.4380000000000001E-3</c:v>
                </c:pt>
                <c:pt idx="587">
                  <c:v>9.1000000000000065E-4</c:v>
                </c:pt>
                <c:pt idx="588">
                  <c:v>5.7500000000000173E-4</c:v>
                </c:pt>
                <c:pt idx="589">
                  <c:v>1.1220000000000052E-3</c:v>
                </c:pt>
                <c:pt idx="590">
                  <c:v>2.098E-3</c:v>
                </c:pt>
                <c:pt idx="591">
                  <c:v>2.098E-3</c:v>
                </c:pt>
                <c:pt idx="592">
                  <c:v>1.8166000000000005E-2</c:v>
                </c:pt>
                <c:pt idx="593">
                  <c:v>1.1776000000000003E-2</c:v>
                </c:pt>
                <c:pt idx="594">
                  <c:v>1.892000000000007E-3</c:v>
                </c:pt>
                <c:pt idx="595">
                  <c:v>2.0680000000000052E-3</c:v>
                </c:pt>
                <c:pt idx="596">
                  <c:v>2.0680000000000052E-3</c:v>
                </c:pt>
                <c:pt idx="597">
                  <c:v>2.0680000000000052E-3</c:v>
                </c:pt>
                <c:pt idx="598">
                  <c:v>2.0680000000000052E-3</c:v>
                </c:pt>
                <c:pt idx="599">
                  <c:v>2.0680000000000052E-3</c:v>
                </c:pt>
                <c:pt idx="600">
                  <c:v>2.0680000000000052E-3</c:v>
                </c:pt>
                <c:pt idx="601">
                  <c:v>2.0680000000000052E-3</c:v>
                </c:pt>
                <c:pt idx="602">
                  <c:v>2.0680000000000052E-3</c:v>
                </c:pt>
                <c:pt idx="603">
                  <c:v>2.0680000000000052E-3</c:v>
                </c:pt>
                <c:pt idx="604">
                  <c:v>2.0680000000000052E-3</c:v>
                </c:pt>
                <c:pt idx="605">
                  <c:v>2.0680000000000052E-3</c:v>
                </c:pt>
                <c:pt idx="606">
                  <c:v>2.0680000000000052E-3</c:v>
                </c:pt>
                <c:pt idx="607">
                  <c:v>2.0680000000000052E-3</c:v>
                </c:pt>
                <c:pt idx="608">
                  <c:v>2.0680000000000052E-3</c:v>
                </c:pt>
                <c:pt idx="609">
                  <c:v>2.0680000000000052E-3</c:v>
                </c:pt>
                <c:pt idx="610">
                  <c:v>2.0680000000000052E-3</c:v>
                </c:pt>
                <c:pt idx="611">
                  <c:v>2.0680000000000052E-3</c:v>
                </c:pt>
                <c:pt idx="612">
                  <c:v>2.0680000000000052E-3</c:v>
                </c:pt>
                <c:pt idx="613">
                  <c:v>2.0680000000000052E-3</c:v>
                </c:pt>
                <c:pt idx="614">
                  <c:v>2.0680000000000052E-3</c:v>
                </c:pt>
                <c:pt idx="615">
                  <c:v>2.0680000000000052E-3</c:v>
                </c:pt>
                <c:pt idx="616">
                  <c:v>2.0680000000000052E-3</c:v>
                </c:pt>
                <c:pt idx="617">
                  <c:v>2.0680000000000052E-3</c:v>
                </c:pt>
                <c:pt idx="618">
                  <c:v>2.0680000000000052E-3</c:v>
                </c:pt>
                <c:pt idx="619">
                  <c:v>2.0680000000000052E-3</c:v>
                </c:pt>
                <c:pt idx="620">
                  <c:v>2.0680000000000052E-3</c:v>
                </c:pt>
                <c:pt idx="621">
                  <c:v>2.0680000000000052E-3</c:v>
                </c:pt>
                <c:pt idx="622">
                  <c:v>2.0680000000000052E-3</c:v>
                </c:pt>
                <c:pt idx="623">
                  <c:v>2.0680000000000052E-3</c:v>
                </c:pt>
                <c:pt idx="624">
                  <c:v>2.0680000000000052E-3</c:v>
                </c:pt>
                <c:pt idx="625">
                  <c:v>2.0680000000000052E-3</c:v>
                </c:pt>
                <c:pt idx="626">
                  <c:v>2.0680000000000052E-3</c:v>
                </c:pt>
                <c:pt idx="627">
                  <c:v>2.0680000000000052E-3</c:v>
                </c:pt>
                <c:pt idx="628">
                  <c:v>2.0680000000000052E-3</c:v>
                </c:pt>
                <c:pt idx="629">
                  <c:v>2.0680000000000052E-3</c:v>
                </c:pt>
                <c:pt idx="630">
                  <c:v>2.0680000000000052E-3</c:v>
                </c:pt>
                <c:pt idx="631">
                  <c:v>2.0680000000000052E-3</c:v>
                </c:pt>
                <c:pt idx="632">
                  <c:v>2.0680000000000052E-3</c:v>
                </c:pt>
                <c:pt idx="633">
                  <c:v>2.0680000000000052E-3</c:v>
                </c:pt>
                <c:pt idx="634">
                  <c:v>2.0680000000000052E-3</c:v>
                </c:pt>
                <c:pt idx="635">
                  <c:v>2.0680000000000052E-3</c:v>
                </c:pt>
                <c:pt idx="636">
                  <c:v>2.0680000000000052E-3</c:v>
                </c:pt>
                <c:pt idx="637">
                  <c:v>2.0680000000000052E-3</c:v>
                </c:pt>
                <c:pt idx="638">
                  <c:v>2.0680000000000052E-3</c:v>
                </c:pt>
                <c:pt idx="639">
                  <c:v>2.0680000000000052E-3</c:v>
                </c:pt>
                <c:pt idx="640">
                  <c:v>2.0680000000000052E-3</c:v>
                </c:pt>
                <c:pt idx="641">
                  <c:v>2.0680000000000052E-3</c:v>
                </c:pt>
                <c:pt idx="642">
                  <c:v>2.0680000000000052E-3</c:v>
                </c:pt>
                <c:pt idx="643">
                  <c:v>2.0680000000000052E-3</c:v>
                </c:pt>
                <c:pt idx="644">
                  <c:v>2.0680000000000052E-3</c:v>
                </c:pt>
                <c:pt idx="645">
                  <c:v>2.0680000000000052E-3</c:v>
                </c:pt>
                <c:pt idx="646">
                  <c:v>2.0680000000000052E-3</c:v>
                </c:pt>
                <c:pt idx="647">
                  <c:v>2.0680000000000052E-3</c:v>
                </c:pt>
                <c:pt idx="648">
                  <c:v>2.0680000000000052E-3</c:v>
                </c:pt>
                <c:pt idx="649">
                  <c:v>2.0680000000000052E-3</c:v>
                </c:pt>
                <c:pt idx="650">
                  <c:v>2.0680000000000052E-3</c:v>
                </c:pt>
                <c:pt idx="651">
                  <c:v>2.0680000000000052E-3</c:v>
                </c:pt>
                <c:pt idx="652">
                  <c:v>2.0680000000000052E-3</c:v>
                </c:pt>
                <c:pt idx="653">
                  <c:v>2.0680000000000052E-3</c:v>
                </c:pt>
                <c:pt idx="654">
                  <c:v>2.0680000000000052E-3</c:v>
                </c:pt>
                <c:pt idx="655">
                  <c:v>2.0680000000000052E-3</c:v>
                </c:pt>
                <c:pt idx="656">
                  <c:v>2.0680000000000052E-3</c:v>
                </c:pt>
                <c:pt idx="657">
                  <c:v>2.0680000000000052E-3</c:v>
                </c:pt>
                <c:pt idx="658">
                  <c:v>2.0680000000000052E-3</c:v>
                </c:pt>
                <c:pt idx="659">
                  <c:v>2.0680000000000052E-3</c:v>
                </c:pt>
                <c:pt idx="660">
                  <c:v>2.0680000000000052E-3</c:v>
                </c:pt>
                <c:pt idx="661">
                  <c:v>2.0680000000000052E-3</c:v>
                </c:pt>
                <c:pt idx="662">
                  <c:v>2.0680000000000052E-3</c:v>
                </c:pt>
                <c:pt idx="663">
                  <c:v>2.0680000000000052E-3</c:v>
                </c:pt>
                <c:pt idx="664">
                  <c:v>2.0680000000000052E-3</c:v>
                </c:pt>
                <c:pt idx="665">
                  <c:v>2.0680000000000052E-3</c:v>
                </c:pt>
                <c:pt idx="666">
                  <c:v>2.0680000000000052E-3</c:v>
                </c:pt>
                <c:pt idx="667">
                  <c:v>2.0680000000000052E-3</c:v>
                </c:pt>
                <c:pt idx="668">
                  <c:v>2.0680000000000052E-3</c:v>
                </c:pt>
                <c:pt idx="669">
                  <c:v>2.0680000000000052E-3</c:v>
                </c:pt>
                <c:pt idx="670">
                  <c:v>2.0680000000000052E-3</c:v>
                </c:pt>
                <c:pt idx="671">
                  <c:v>2.0680000000000052E-3</c:v>
                </c:pt>
                <c:pt idx="672">
                  <c:v>2.0680000000000052E-3</c:v>
                </c:pt>
                <c:pt idx="673">
                  <c:v>2.0680000000000052E-3</c:v>
                </c:pt>
                <c:pt idx="674">
                  <c:v>2.0680000000000052E-3</c:v>
                </c:pt>
                <c:pt idx="675">
                  <c:v>2.0680000000000052E-3</c:v>
                </c:pt>
                <c:pt idx="676">
                  <c:v>2.0680000000000052E-3</c:v>
                </c:pt>
                <c:pt idx="677">
                  <c:v>2.0680000000000052E-3</c:v>
                </c:pt>
                <c:pt idx="678">
                  <c:v>2.0680000000000052E-3</c:v>
                </c:pt>
                <c:pt idx="679">
                  <c:v>2.0680000000000052E-3</c:v>
                </c:pt>
                <c:pt idx="680">
                  <c:v>2.0680000000000052E-3</c:v>
                </c:pt>
                <c:pt idx="681">
                  <c:v>2.0680000000000052E-3</c:v>
                </c:pt>
                <c:pt idx="682">
                  <c:v>2.0680000000000052E-3</c:v>
                </c:pt>
                <c:pt idx="683">
                  <c:v>2.0680000000000052E-3</c:v>
                </c:pt>
                <c:pt idx="684">
                  <c:v>2.0680000000000052E-3</c:v>
                </c:pt>
                <c:pt idx="685">
                  <c:v>2.0680000000000052E-3</c:v>
                </c:pt>
                <c:pt idx="686">
                  <c:v>2.0680000000000052E-3</c:v>
                </c:pt>
                <c:pt idx="687">
                  <c:v>2.0680000000000052E-3</c:v>
                </c:pt>
                <c:pt idx="688">
                  <c:v>2.0680000000000052E-3</c:v>
                </c:pt>
                <c:pt idx="689">
                  <c:v>2.0680000000000052E-3</c:v>
                </c:pt>
                <c:pt idx="690">
                  <c:v>2.0680000000000052E-3</c:v>
                </c:pt>
                <c:pt idx="691">
                  <c:v>2.0680000000000052E-3</c:v>
                </c:pt>
                <c:pt idx="692">
                  <c:v>2.0680000000000052E-3</c:v>
                </c:pt>
                <c:pt idx="693">
                  <c:v>2.0680000000000052E-3</c:v>
                </c:pt>
                <c:pt idx="694">
                  <c:v>2.0680000000000052E-3</c:v>
                </c:pt>
                <c:pt idx="695">
                  <c:v>2.0680000000000052E-3</c:v>
                </c:pt>
                <c:pt idx="696">
                  <c:v>2.0680000000000052E-3</c:v>
                </c:pt>
                <c:pt idx="697">
                  <c:v>2.0680000000000052E-3</c:v>
                </c:pt>
                <c:pt idx="698">
                  <c:v>2.0680000000000052E-3</c:v>
                </c:pt>
                <c:pt idx="699">
                  <c:v>2.0680000000000052E-3</c:v>
                </c:pt>
                <c:pt idx="700">
                  <c:v>2.0680000000000052E-3</c:v>
                </c:pt>
                <c:pt idx="701">
                  <c:v>2.0680000000000052E-3</c:v>
                </c:pt>
                <c:pt idx="702">
                  <c:v>2.0680000000000052E-3</c:v>
                </c:pt>
                <c:pt idx="703">
                  <c:v>2.0680000000000052E-3</c:v>
                </c:pt>
                <c:pt idx="704">
                  <c:v>2.0680000000000052E-3</c:v>
                </c:pt>
                <c:pt idx="705">
                  <c:v>2.0680000000000052E-3</c:v>
                </c:pt>
                <c:pt idx="706">
                  <c:v>2.0680000000000052E-3</c:v>
                </c:pt>
                <c:pt idx="707">
                  <c:v>2.0680000000000052E-3</c:v>
                </c:pt>
                <c:pt idx="708">
                  <c:v>2.0680000000000052E-3</c:v>
                </c:pt>
                <c:pt idx="709">
                  <c:v>2.0680000000000052E-3</c:v>
                </c:pt>
                <c:pt idx="710">
                  <c:v>2.0680000000000052E-3</c:v>
                </c:pt>
                <c:pt idx="711">
                  <c:v>2.0680000000000052E-3</c:v>
                </c:pt>
                <c:pt idx="712">
                  <c:v>2.0680000000000052E-3</c:v>
                </c:pt>
                <c:pt idx="713">
                  <c:v>2.0680000000000052E-3</c:v>
                </c:pt>
                <c:pt idx="714">
                  <c:v>2.0680000000000052E-3</c:v>
                </c:pt>
                <c:pt idx="715">
                  <c:v>2.0680000000000052E-3</c:v>
                </c:pt>
                <c:pt idx="716">
                  <c:v>2.0680000000000052E-3</c:v>
                </c:pt>
                <c:pt idx="717">
                  <c:v>2.0680000000000052E-3</c:v>
                </c:pt>
                <c:pt idx="718">
                  <c:v>2.0680000000000052E-3</c:v>
                </c:pt>
                <c:pt idx="719">
                  <c:v>2.0680000000000052E-3</c:v>
                </c:pt>
                <c:pt idx="720">
                  <c:v>2.0680000000000052E-3</c:v>
                </c:pt>
                <c:pt idx="721">
                  <c:v>2.0680000000000052E-3</c:v>
                </c:pt>
                <c:pt idx="722">
                  <c:v>2.0680000000000052E-3</c:v>
                </c:pt>
                <c:pt idx="723">
                  <c:v>2.0680000000000052E-3</c:v>
                </c:pt>
                <c:pt idx="724">
                  <c:v>2.0680000000000052E-3</c:v>
                </c:pt>
                <c:pt idx="725">
                  <c:v>2.0680000000000052E-3</c:v>
                </c:pt>
                <c:pt idx="726">
                  <c:v>2.0680000000000052E-3</c:v>
                </c:pt>
                <c:pt idx="727">
                  <c:v>2.0680000000000052E-3</c:v>
                </c:pt>
                <c:pt idx="728">
                  <c:v>2.0680000000000052E-3</c:v>
                </c:pt>
                <c:pt idx="729">
                  <c:v>2.0680000000000052E-3</c:v>
                </c:pt>
                <c:pt idx="730">
                  <c:v>2.0680000000000052E-3</c:v>
                </c:pt>
                <c:pt idx="731">
                  <c:v>2.0680000000000052E-3</c:v>
                </c:pt>
                <c:pt idx="732">
                  <c:v>2.0680000000000052E-3</c:v>
                </c:pt>
                <c:pt idx="733">
                  <c:v>2.0680000000000052E-3</c:v>
                </c:pt>
                <c:pt idx="734">
                  <c:v>2.0680000000000052E-3</c:v>
                </c:pt>
                <c:pt idx="735">
                  <c:v>2.0680000000000052E-3</c:v>
                </c:pt>
                <c:pt idx="736">
                  <c:v>2.0680000000000052E-3</c:v>
                </c:pt>
                <c:pt idx="737">
                  <c:v>2.0680000000000052E-3</c:v>
                </c:pt>
                <c:pt idx="738">
                  <c:v>2.0680000000000052E-3</c:v>
                </c:pt>
                <c:pt idx="739">
                  <c:v>2.0680000000000052E-3</c:v>
                </c:pt>
                <c:pt idx="740">
                  <c:v>2.0680000000000052E-3</c:v>
                </c:pt>
                <c:pt idx="741">
                  <c:v>2.0680000000000052E-3</c:v>
                </c:pt>
                <c:pt idx="742">
                  <c:v>2.0680000000000052E-3</c:v>
                </c:pt>
                <c:pt idx="743">
                  <c:v>2.0680000000000052E-3</c:v>
                </c:pt>
                <c:pt idx="744">
                  <c:v>2.0680000000000052E-3</c:v>
                </c:pt>
                <c:pt idx="745">
                  <c:v>2.0680000000000052E-3</c:v>
                </c:pt>
                <c:pt idx="746">
                  <c:v>2.0680000000000052E-3</c:v>
                </c:pt>
                <c:pt idx="747">
                  <c:v>2.0680000000000052E-3</c:v>
                </c:pt>
                <c:pt idx="748">
                  <c:v>2.0680000000000052E-3</c:v>
                </c:pt>
                <c:pt idx="749">
                  <c:v>2.0680000000000052E-3</c:v>
                </c:pt>
                <c:pt idx="750">
                  <c:v>2.0680000000000052E-3</c:v>
                </c:pt>
                <c:pt idx="751">
                  <c:v>2.0680000000000052E-3</c:v>
                </c:pt>
                <c:pt idx="752">
                  <c:v>2.0680000000000052E-3</c:v>
                </c:pt>
                <c:pt idx="753">
                  <c:v>2.0680000000000052E-3</c:v>
                </c:pt>
                <c:pt idx="754">
                  <c:v>2.0680000000000052E-3</c:v>
                </c:pt>
                <c:pt idx="755">
                  <c:v>2.0680000000000052E-3</c:v>
                </c:pt>
                <c:pt idx="756">
                  <c:v>2.0680000000000052E-3</c:v>
                </c:pt>
                <c:pt idx="757">
                  <c:v>2.0680000000000052E-3</c:v>
                </c:pt>
                <c:pt idx="758">
                  <c:v>2.0680000000000052E-3</c:v>
                </c:pt>
                <c:pt idx="759">
                  <c:v>2.0680000000000052E-3</c:v>
                </c:pt>
                <c:pt idx="760">
                  <c:v>2.0680000000000052E-3</c:v>
                </c:pt>
                <c:pt idx="761">
                  <c:v>2.0680000000000052E-3</c:v>
                </c:pt>
                <c:pt idx="762">
                  <c:v>2.0680000000000052E-3</c:v>
                </c:pt>
                <c:pt idx="763">
                  <c:v>2.0680000000000052E-3</c:v>
                </c:pt>
                <c:pt idx="764">
                  <c:v>2.0680000000000052E-3</c:v>
                </c:pt>
                <c:pt idx="765">
                  <c:v>3.3300000000000002E-4</c:v>
                </c:pt>
                <c:pt idx="766">
                  <c:v>1.8850000000000052E-3</c:v>
                </c:pt>
                <c:pt idx="767">
                  <c:v>2.0900000000000012E-4</c:v>
                </c:pt>
                <c:pt idx="768">
                  <c:v>1.0180000000000035E-3</c:v>
                </c:pt>
                <c:pt idx="769">
                  <c:v>3.1900000000000071E-3</c:v>
                </c:pt>
                <c:pt idx="770">
                  <c:v>5.5460000000000171E-3</c:v>
                </c:pt>
                <c:pt idx="771">
                  <c:v>5.692E-3</c:v>
                </c:pt>
                <c:pt idx="772">
                  <c:v>3.4560000000000012E-3</c:v>
                </c:pt>
                <c:pt idx="773">
                  <c:v>1.3079999999999999E-3</c:v>
                </c:pt>
                <c:pt idx="774">
                  <c:v>4.1190000000000003E-3</c:v>
                </c:pt>
                <c:pt idx="775">
                  <c:v>8.1550000000000268E-3</c:v>
                </c:pt>
                <c:pt idx="776">
                  <c:v>1.6084999999999999E-2</c:v>
                </c:pt>
                <c:pt idx="777">
                  <c:v>2.2174000000000006E-2</c:v>
                </c:pt>
                <c:pt idx="778">
                  <c:v>1.3720000000000045E-2</c:v>
                </c:pt>
                <c:pt idx="779">
                  <c:v>1.0248999999999998E-2</c:v>
                </c:pt>
                <c:pt idx="780">
                  <c:v>6.1700000000000114E-3</c:v>
                </c:pt>
                <c:pt idx="781">
                  <c:v>8.0190000000000226E-3</c:v>
                </c:pt>
                <c:pt idx="782">
                  <c:v>7.6229999999999996E-3</c:v>
                </c:pt>
                <c:pt idx="783">
                  <c:v>1.5268E-2</c:v>
                </c:pt>
                <c:pt idx="784">
                  <c:v>2.3266999999999993E-2</c:v>
                </c:pt>
                <c:pt idx="785">
                  <c:v>1.7430999999999999E-2</c:v>
                </c:pt>
                <c:pt idx="786">
                  <c:v>1.239E-2</c:v>
                </c:pt>
                <c:pt idx="787">
                  <c:v>1.404E-2</c:v>
                </c:pt>
                <c:pt idx="788">
                  <c:v>3.0828000000000001E-2</c:v>
                </c:pt>
                <c:pt idx="789">
                  <c:v>5.9538000000000132E-2</c:v>
                </c:pt>
                <c:pt idx="790">
                  <c:v>6.9670999999999997E-2</c:v>
                </c:pt>
                <c:pt idx="791">
                  <c:v>7.1714000000000014E-2</c:v>
                </c:pt>
                <c:pt idx="792">
                  <c:v>7.0521E-2</c:v>
                </c:pt>
                <c:pt idx="793">
                  <c:v>5.0366000000000202E-2</c:v>
                </c:pt>
                <c:pt idx="794">
                  <c:v>2.6684000000000051E-2</c:v>
                </c:pt>
                <c:pt idx="795">
                  <c:v>1.7163999999999999E-2</c:v>
                </c:pt>
                <c:pt idx="796">
                  <c:v>1.2286E-2</c:v>
                </c:pt>
                <c:pt idx="797">
                  <c:v>6.1510000000000124E-3</c:v>
                </c:pt>
                <c:pt idx="798">
                  <c:v>7.3840000000000034E-3</c:v>
                </c:pt>
                <c:pt idx="799">
                  <c:v>5.2750000000000158E-3</c:v>
                </c:pt>
                <c:pt idx="800">
                  <c:v>4.4570000000000104E-3</c:v>
                </c:pt>
                <c:pt idx="801">
                  <c:v>9.3260000000000339E-3</c:v>
                </c:pt>
                <c:pt idx="802">
                  <c:v>8.0870000000000004E-3</c:v>
                </c:pt>
                <c:pt idx="803">
                  <c:v>9.6950000000000248E-3</c:v>
                </c:pt>
                <c:pt idx="804">
                  <c:v>1.0057E-2</c:v>
                </c:pt>
                <c:pt idx="805">
                  <c:v>1.4985999999999999E-2</c:v>
                </c:pt>
                <c:pt idx="806">
                  <c:v>1.8221999999999999E-2</c:v>
                </c:pt>
                <c:pt idx="807">
                  <c:v>1.8772E-2</c:v>
                </c:pt>
                <c:pt idx="808">
                  <c:v>1.8603000000000001E-2</c:v>
                </c:pt>
                <c:pt idx="809">
                  <c:v>1.4296999999999964E-2</c:v>
                </c:pt>
                <c:pt idx="810">
                  <c:v>1.0076999999999996E-2</c:v>
                </c:pt>
                <c:pt idx="811">
                  <c:v>1.3051999999999998E-2</c:v>
                </c:pt>
                <c:pt idx="812">
                  <c:v>1.7853000000000001E-2</c:v>
                </c:pt>
                <c:pt idx="813">
                  <c:v>2.0448999999999998E-2</c:v>
                </c:pt>
                <c:pt idx="814">
                  <c:v>1.5138E-2</c:v>
                </c:pt>
                <c:pt idx="815">
                  <c:v>1.3847999999999999E-2</c:v>
                </c:pt>
                <c:pt idx="816">
                  <c:v>1.1486000000000001E-2</c:v>
                </c:pt>
                <c:pt idx="817">
                  <c:v>1.1610000000000007E-2</c:v>
                </c:pt>
                <c:pt idx="818">
                  <c:v>1.5377E-2</c:v>
                </c:pt>
                <c:pt idx="819">
                  <c:v>1.6921000000000054E-2</c:v>
                </c:pt>
                <c:pt idx="820">
                  <c:v>1.4997E-2</c:v>
                </c:pt>
                <c:pt idx="821">
                  <c:v>1.5322000000000021E-2</c:v>
                </c:pt>
                <c:pt idx="822">
                  <c:v>1.5235E-2</c:v>
                </c:pt>
                <c:pt idx="823">
                  <c:v>1.5398E-2</c:v>
                </c:pt>
                <c:pt idx="824">
                  <c:v>1.7507999999999999E-2</c:v>
                </c:pt>
                <c:pt idx="825">
                  <c:v>1.8277999999999999E-2</c:v>
                </c:pt>
                <c:pt idx="826">
                  <c:v>1.9053E-2</c:v>
                </c:pt>
                <c:pt idx="827">
                  <c:v>2.598000000000001E-2</c:v>
                </c:pt>
                <c:pt idx="828">
                  <c:v>3.0717000000000001E-2</c:v>
                </c:pt>
                <c:pt idx="829">
                  <c:v>2.7716000000000001E-2</c:v>
                </c:pt>
                <c:pt idx="830">
                  <c:v>2.5255000000000052E-2</c:v>
                </c:pt>
                <c:pt idx="831">
                  <c:v>2.6051000000000071E-2</c:v>
                </c:pt>
                <c:pt idx="832">
                  <c:v>2.5078000000000052E-2</c:v>
                </c:pt>
                <c:pt idx="833">
                  <c:v>2.3664999999999988E-2</c:v>
                </c:pt>
                <c:pt idx="834">
                  <c:v>2.158500000000001E-2</c:v>
                </c:pt>
                <c:pt idx="835">
                  <c:v>1.8277999999999999E-2</c:v>
                </c:pt>
                <c:pt idx="836">
                  <c:v>1.6293999999999999E-2</c:v>
                </c:pt>
                <c:pt idx="837">
                  <c:v>1.6590000000000001E-2</c:v>
                </c:pt>
                <c:pt idx="838">
                  <c:v>2.2047000000000087E-2</c:v>
                </c:pt>
                <c:pt idx="839">
                  <c:v>2.0426E-2</c:v>
                </c:pt>
                <c:pt idx="840">
                  <c:v>1.8941000000000055E-2</c:v>
                </c:pt>
                <c:pt idx="841">
                  <c:v>1.6943000000000059E-2</c:v>
                </c:pt>
                <c:pt idx="842">
                  <c:v>1.7531000000000001E-2</c:v>
                </c:pt>
                <c:pt idx="843">
                  <c:v>1.5594E-2</c:v>
                </c:pt>
                <c:pt idx="844">
                  <c:v>1.2232999999999996E-2</c:v>
                </c:pt>
                <c:pt idx="845">
                  <c:v>1.0574E-2</c:v>
                </c:pt>
                <c:pt idx="846">
                  <c:v>1.2777999999999998E-2</c:v>
                </c:pt>
                <c:pt idx="847">
                  <c:v>1.7253000000000001E-2</c:v>
                </c:pt>
                <c:pt idx="848">
                  <c:v>1.6733999999999999E-2</c:v>
                </c:pt>
                <c:pt idx="849">
                  <c:v>1.1351999999999999E-2</c:v>
                </c:pt>
                <c:pt idx="850">
                  <c:v>1.0088E-2</c:v>
                </c:pt>
                <c:pt idx="851">
                  <c:v>1.1847999999999999E-2</c:v>
                </c:pt>
                <c:pt idx="852">
                  <c:v>1.0007E-2</c:v>
                </c:pt>
                <c:pt idx="853">
                  <c:v>5.8010000000000171E-3</c:v>
                </c:pt>
                <c:pt idx="854">
                  <c:v>6.3179999999999998E-3</c:v>
                </c:pt>
                <c:pt idx="855">
                  <c:v>1.7500000000000039E-3</c:v>
                </c:pt>
                <c:pt idx="856">
                  <c:v>2.0680000000000052E-3</c:v>
                </c:pt>
                <c:pt idx="857">
                  <c:v>2.0680000000000052E-3</c:v>
                </c:pt>
                <c:pt idx="858">
                  <c:v>2.0680000000000052E-3</c:v>
                </c:pt>
                <c:pt idx="859">
                  <c:v>2.0680000000000052E-3</c:v>
                </c:pt>
                <c:pt idx="860">
                  <c:v>3.7700000000000141E-4</c:v>
                </c:pt>
                <c:pt idx="861">
                  <c:v>2.0680000000000052E-3</c:v>
                </c:pt>
                <c:pt idx="862">
                  <c:v>2.2000000000000109E-4</c:v>
                </c:pt>
                <c:pt idx="863">
                  <c:v>1.0449999999999999E-3</c:v>
                </c:pt>
                <c:pt idx="864">
                  <c:v>2.0680000000000052E-3</c:v>
                </c:pt>
                <c:pt idx="865">
                  <c:v>2.0680000000000052E-3</c:v>
                </c:pt>
                <c:pt idx="866">
                  <c:v>2.0680000000000052E-3</c:v>
                </c:pt>
                <c:pt idx="867">
                  <c:v>2.0680000000000052E-3</c:v>
                </c:pt>
                <c:pt idx="868">
                  <c:v>2.0680000000000052E-3</c:v>
                </c:pt>
                <c:pt idx="869">
                  <c:v>2.0680000000000052E-3</c:v>
                </c:pt>
                <c:pt idx="870">
                  <c:v>2.0504999999999999E-2</c:v>
                </c:pt>
                <c:pt idx="871">
                  <c:v>1.3894999999999999E-2</c:v>
                </c:pt>
                <c:pt idx="872">
                  <c:v>9.4450000000000228E-3</c:v>
                </c:pt>
                <c:pt idx="873">
                  <c:v>7.4330000000000281E-3</c:v>
                </c:pt>
                <c:pt idx="874">
                  <c:v>4.7549999999999997E-3</c:v>
                </c:pt>
                <c:pt idx="875">
                  <c:v>5.4310000000000261E-3</c:v>
                </c:pt>
                <c:pt idx="876">
                  <c:v>4.9579999999999997E-3</c:v>
                </c:pt>
                <c:pt idx="877">
                  <c:v>2.000000000000008E-5</c:v>
                </c:pt>
                <c:pt idx="878">
                  <c:v>2.0540000000000011E-3</c:v>
                </c:pt>
                <c:pt idx="879">
                  <c:v>2.0540000000000011E-3</c:v>
                </c:pt>
                <c:pt idx="880">
                  <c:v>2.0540000000000011E-3</c:v>
                </c:pt>
                <c:pt idx="881">
                  <c:v>2.0540000000000011E-3</c:v>
                </c:pt>
                <c:pt idx="882">
                  <c:v>2.0540000000000011E-3</c:v>
                </c:pt>
                <c:pt idx="883">
                  <c:v>2.0540000000000011E-3</c:v>
                </c:pt>
                <c:pt idx="884">
                  <c:v>2.0540000000000011E-3</c:v>
                </c:pt>
                <c:pt idx="885">
                  <c:v>2.0540000000000011E-3</c:v>
                </c:pt>
                <c:pt idx="886">
                  <c:v>2.0540000000000011E-3</c:v>
                </c:pt>
                <c:pt idx="887">
                  <c:v>2.0540000000000011E-3</c:v>
                </c:pt>
                <c:pt idx="888">
                  <c:v>2.0540000000000011E-3</c:v>
                </c:pt>
                <c:pt idx="889">
                  <c:v>2.0540000000000011E-3</c:v>
                </c:pt>
                <c:pt idx="890">
                  <c:v>2.0540000000000011E-3</c:v>
                </c:pt>
                <c:pt idx="891">
                  <c:v>2.0540000000000011E-3</c:v>
                </c:pt>
                <c:pt idx="892">
                  <c:v>2.0540000000000011E-3</c:v>
                </c:pt>
                <c:pt idx="893">
                  <c:v>2.0540000000000011E-3</c:v>
                </c:pt>
                <c:pt idx="894">
                  <c:v>2.0540000000000011E-3</c:v>
                </c:pt>
                <c:pt idx="895">
                  <c:v>2.0540000000000011E-3</c:v>
                </c:pt>
                <c:pt idx="896">
                  <c:v>2.0540000000000011E-3</c:v>
                </c:pt>
                <c:pt idx="897">
                  <c:v>2.0540000000000011E-3</c:v>
                </c:pt>
                <c:pt idx="898">
                  <c:v>2.0540000000000011E-3</c:v>
                </c:pt>
                <c:pt idx="899">
                  <c:v>2.0540000000000011E-3</c:v>
                </c:pt>
                <c:pt idx="900">
                  <c:v>2.0540000000000011E-3</c:v>
                </c:pt>
                <c:pt idx="901">
                  <c:v>2.0540000000000011E-3</c:v>
                </c:pt>
                <c:pt idx="902">
                  <c:v>2.0540000000000011E-3</c:v>
                </c:pt>
                <c:pt idx="903">
                  <c:v>2.0540000000000011E-3</c:v>
                </c:pt>
                <c:pt idx="904">
                  <c:v>2.0540000000000011E-3</c:v>
                </c:pt>
                <c:pt idx="905">
                  <c:v>2.0540000000000011E-3</c:v>
                </c:pt>
                <c:pt idx="906">
                  <c:v>2.0540000000000011E-3</c:v>
                </c:pt>
                <c:pt idx="907">
                  <c:v>2.0540000000000011E-3</c:v>
                </c:pt>
                <c:pt idx="908">
                  <c:v>2.0540000000000011E-3</c:v>
                </c:pt>
                <c:pt idx="909">
                  <c:v>2.0540000000000011E-3</c:v>
                </c:pt>
                <c:pt idx="910">
                  <c:v>2.0540000000000011E-3</c:v>
                </c:pt>
                <c:pt idx="911">
                  <c:v>2.0540000000000011E-3</c:v>
                </c:pt>
                <c:pt idx="912">
                  <c:v>2.0540000000000011E-3</c:v>
                </c:pt>
                <c:pt idx="913">
                  <c:v>2.0540000000000011E-3</c:v>
                </c:pt>
                <c:pt idx="914">
                  <c:v>2.0540000000000011E-3</c:v>
                </c:pt>
                <c:pt idx="915">
                  <c:v>2.0540000000000011E-3</c:v>
                </c:pt>
                <c:pt idx="916">
                  <c:v>2.0540000000000011E-3</c:v>
                </c:pt>
                <c:pt idx="917">
                  <c:v>2.0540000000000011E-3</c:v>
                </c:pt>
                <c:pt idx="918">
                  <c:v>2.0540000000000011E-3</c:v>
                </c:pt>
                <c:pt idx="919">
                  <c:v>2.0540000000000011E-3</c:v>
                </c:pt>
                <c:pt idx="920">
                  <c:v>2.0540000000000011E-3</c:v>
                </c:pt>
                <c:pt idx="921">
                  <c:v>2.0540000000000011E-3</c:v>
                </c:pt>
                <c:pt idx="922">
                  <c:v>2.0540000000000011E-3</c:v>
                </c:pt>
                <c:pt idx="923">
                  <c:v>2.0540000000000011E-3</c:v>
                </c:pt>
                <c:pt idx="924">
                  <c:v>2.0540000000000011E-3</c:v>
                </c:pt>
                <c:pt idx="925">
                  <c:v>2.0540000000000011E-3</c:v>
                </c:pt>
                <c:pt idx="926">
                  <c:v>2.0540000000000011E-3</c:v>
                </c:pt>
                <c:pt idx="927">
                  <c:v>2.0540000000000011E-3</c:v>
                </c:pt>
                <c:pt idx="928">
                  <c:v>2.0540000000000011E-3</c:v>
                </c:pt>
                <c:pt idx="929">
                  <c:v>2.0540000000000011E-3</c:v>
                </c:pt>
                <c:pt idx="930">
                  <c:v>2.0540000000000011E-3</c:v>
                </c:pt>
                <c:pt idx="931">
                  <c:v>2.0540000000000011E-3</c:v>
                </c:pt>
                <c:pt idx="932">
                  <c:v>2.0540000000000011E-3</c:v>
                </c:pt>
                <c:pt idx="933">
                  <c:v>2.0540000000000011E-3</c:v>
                </c:pt>
                <c:pt idx="934">
                  <c:v>2.0540000000000011E-3</c:v>
                </c:pt>
                <c:pt idx="935">
                  <c:v>2.0540000000000011E-3</c:v>
                </c:pt>
                <c:pt idx="936">
                  <c:v>2.0540000000000011E-3</c:v>
                </c:pt>
                <c:pt idx="937">
                  <c:v>2.0540000000000011E-3</c:v>
                </c:pt>
                <c:pt idx="938">
                  <c:v>2.0540000000000011E-3</c:v>
                </c:pt>
                <c:pt idx="939">
                  <c:v>2.0540000000000011E-3</c:v>
                </c:pt>
                <c:pt idx="940">
                  <c:v>2.0540000000000011E-3</c:v>
                </c:pt>
                <c:pt idx="941">
                  <c:v>2.0540000000000011E-3</c:v>
                </c:pt>
                <c:pt idx="942">
                  <c:v>2.0540000000000011E-3</c:v>
                </c:pt>
                <c:pt idx="943">
                  <c:v>2.0540000000000011E-3</c:v>
                </c:pt>
                <c:pt idx="944">
                  <c:v>2.0540000000000011E-3</c:v>
                </c:pt>
                <c:pt idx="945">
                  <c:v>2.0540000000000011E-3</c:v>
                </c:pt>
                <c:pt idx="946">
                  <c:v>2.0540000000000011E-3</c:v>
                </c:pt>
                <c:pt idx="947">
                  <c:v>2.0540000000000011E-3</c:v>
                </c:pt>
                <c:pt idx="948">
                  <c:v>2.0540000000000011E-3</c:v>
                </c:pt>
                <c:pt idx="949">
                  <c:v>2.0540000000000011E-3</c:v>
                </c:pt>
                <c:pt idx="950">
                  <c:v>2.0540000000000011E-3</c:v>
                </c:pt>
                <c:pt idx="951">
                  <c:v>2.0540000000000011E-3</c:v>
                </c:pt>
                <c:pt idx="952">
                  <c:v>2.0540000000000011E-3</c:v>
                </c:pt>
                <c:pt idx="953">
                  <c:v>2.0540000000000011E-3</c:v>
                </c:pt>
                <c:pt idx="954">
                  <c:v>2.0540000000000011E-3</c:v>
                </c:pt>
                <c:pt idx="955">
                  <c:v>2.0540000000000011E-3</c:v>
                </c:pt>
                <c:pt idx="956">
                  <c:v>2.0540000000000011E-3</c:v>
                </c:pt>
                <c:pt idx="957">
                  <c:v>2.0540000000000011E-3</c:v>
                </c:pt>
                <c:pt idx="958">
                  <c:v>2.0540000000000011E-3</c:v>
                </c:pt>
                <c:pt idx="959">
                  <c:v>2.0540000000000011E-3</c:v>
                </c:pt>
                <c:pt idx="960">
                  <c:v>2.0540000000000011E-3</c:v>
                </c:pt>
                <c:pt idx="961">
                  <c:v>2.0540000000000011E-3</c:v>
                </c:pt>
                <c:pt idx="962">
                  <c:v>2.0540000000000011E-3</c:v>
                </c:pt>
                <c:pt idx="963">
                  <c:v>2.0540000000000011E-3</c:v>
                </c:pt>
                <c:pt idx="964">
                  <c:v>2.0540000000000011E-3</c:v>
                </c:pt>
                <c:pt idx="965">
                  <c:v>2.0540000000000011E-3</c:v>
                </c:pt>
                <c:pt idx="966">
                  <c:v>2.0540000000000011E-3</c:v>
                </c:pt>
                <c:pt idx="967">
                  <c:v>2.0540000000000011E-3</c:v>
                </c:pt>
                <c:pt idx="968">
                  <c:v>2.0540000000000011E-3</c:v>
                </c:pt>
                <c:pt idx="969">
                  <c:v>2.0540000000000011E-3</c:v>
                </c:pt>
                <c:pt idx="970">
                  <c:v>2.6320000000000002E-3</c:v>
                </c:pt>
                <c:pt idx="971">
                  <c:v>3.8730000000000071E-3</c:v>
                </c:pt>
                <c:pt idx="972">
                  <c:v>2.8480000000000011E-3</c:v>
                </c:pt>
                <c:pt idx="973">
                  <c:v>1.0536E-2</c:v>
                </c:pt>
                <c:pt idx="974">
                  <c:v>1.2643000000000001E-2</c:v>
                </c:pt>
                <c:pt idx="975">
                  <c:v>1.3809999999999999E-2</c:v>
                </c:pt>
                <c:pt idx="976">
                  <c:v>2.5898999999999998E-2</c:v>
                </c:pt>
                <c:pt idx="977">
                  <c:v>2.9066999999999989E-2</c:v>
                </c:pt>
                <c:pt idx="978">
                  <c:v>4.3126999999999999E-2</c:v>
                </c:pt>
                <c:pt idx="979">
                  <c:v>5.4838000000000123E-2</c:v>
                </c:pt>
                <c:pt idx="980">
                  <c:v>6.2286000000000112E-2</c:v>
                </c:pt>
                <c:pt idx="981">
                  <c:v>8.2000000000000003E-2</c:v>
                </c:pt>
                <c:pt idx="982">
                  <c:v>9.8895000000000469E-2</c:v>
                </c:pt>
                <c:pt idx="983">
                  <c:v>9.1498000000000024E-2</c:v>
                </c:pt>
                <c:pt idx="984">
                  <c:v>8.8322000000000025E-2</c:v>
                </c:pt>
                <c:pt idx="985">
                  <c:v>9.3227000000000268E-2</c:v>
                </c:pt>
                <c:pt idx="986">
                  <c:v>0.111484</c:v>
                </c:pt>
                <c:pt idx="987">
                  <c:v>0.11278299999999998</c:v>
                </c:pt>
                <c:pt idx="988">
                  <c:v>0.13981700000000041</c:v>
                </c:pt>
                <c:pt idx="989">
                  <c:v>0.17347000000000001</c:v>
                </c:pt>
                <c:pt idx="990">
                  <c:v>0.167602</c:v>
                </c:pt>
                <c:pt idx="991">
                  <c:v>0.16191400000000045</c:v>
                </c:pt>
                <c:pt idx="992">
                  <c:v>0.17544400000000068</c:v>
                </c:pt>
                <c:pt idx="993">
                  <c:v>0.18736900000000051</c:v>
                </c:pt>
                <c:pt idx="994">
                  <c:v>0.22254900000000041</c:v>
                </c:pt>
                <c:pt idx="995">
                  <c:v>0.25838800000000095</c:v>
                </c:pt>
                <c:pt idx="996">
                  <c:v>0.30017700000000008</c:v>
                </c:pt>
                <c:pt idx="997">
                  <c:v>0.3404390000000001</c:v>
                </c:pt>
                <c:pt idx="998">
                  <c:v>0.363151</c:v>
                </c:pt>
                <c:pt idx="999">
                  <c:v>0.40488200000000107</c:v>
                </c:pt>
                <c:pt idx="1000">
                  <c:v>0.42148500000000083</c:v>
                </c:pt>
                <c:pt idx="1001">
                  <c:v>0.44549</c:v>
                </c:pt>
                <c:pt idx="1002">
                  <c:v>0.49850100000000008</c:v>
                </c:pt>
                <c:pt idx="1003">
                  <c:v>0.54940299999999809</c:v>
                </c:pt>
                <c:pt idx="1004">
                  <c:v>0.57837099999999997</c:v>
                </c:pt>
                <c:pt idx="1005">
                  <c:v>0.62419700000000189</c:v>
                </c:pt>
                <c:pt idx="1006">
                  <c:v>0.66278600000000065</c:v>
                </c:pt>
                <c:pt idx="1007">
                  <c:v>0.69386199999999998</c:v>
                </c:pt>
                <c:pt idx="1008">
                  <c:v>0.76132699999999998</c:v>
                </c:pt>
                <c:pt idx="1009">
                  <c:v>0.80812600000000001</c:v>
                </c:pt>
                <c:pt idx="1010">
                  <c:v>0.83092400000000166</c:v>
                </c:pt>
                <c:pt idx="1011">
                  <c:v>0.90574900000000214</c:v>
                </c:pt>
                <c:pt idx="1012">
                  <c:v>0.95925199999999999</c:v>
                </c:pt>
                <c:pt idx="1013">
                  <c:v>1.0645789999999999</c:v>
                </c:pt>
                <c:pt idx="1014">
                  <c:v>1.1784110000000001</c:v>
                </c:pt>
                <c:pt idx="1015">
                  <c:v>1.267142</c:v>
                </c:pt>
                <c:pt idx="1016">
                  <c:v>1.3639989999999966</c:v>
                </c:pt>
                <c:pt idx="1017">
                  <c:v>1.3929149999999999</c:v>
                </c:pt>
                <c:pt idx="1018">
                  <c:v>1.5209229999999998</c:v>
                </c:pt>
                <c:pt idx="1019">
                  <c:v>2.1790340000000001</c:v>
                </c:pt>
                <c:pt idx="1020">
                  <c:v>2.2941980000000002</c:v>
                </c:pt>
                <c:pt idx="1021">
                  <c:v>2.4055049999999998</c:v>
                </c:pt>
                <c:pt idx="1022">
                  <c:v>2.4123189999999926</c:v>
                </c:pt>
                <c:pt idx="1023">
                  <c:v>2.4695619999999998</c:v>
                </c:pt>
                <c:pt idx="1024">
                  <c:v>2.4791859999999977</c:v>
                </c:pt>
                <c:pt idx="1025">
                  <c:v>2.47539</c:v>
                </c:pt>
                <c:pt idx="1026">
                  <c:v>2.6430259999999999</c:v>
                </c:pt>
                <c:pt idx="1027">
                  <c:v>2.8777569999999977</c:v>
                </c:pt>
                <c:pt idx="1028">
                  <c:v>3.0592709999999967</c:v>
                </c:pt>
                <c:pt idx="1029">
                  <c:v>3.1619060000000001</c:v>
                </c:pt>
                <c:pt idx="1030">
                  <c:v>3.1790949999999998</c:v>
                </c:pt>
                <c:pt idx="1031">
                  <c:v>3.1682479999999997</c:v>
                </c:pt>
                <c:pt idx="1032">
                  <c:v>3.1742279999999998</c:v>
                </c:pt>
                <c:pt idx="1033">
                  <c:v>3.249552</c:v>
                </c:pt>
                <c:pt idx="1034">
                  <c:v>3.3482979999999998</c:v>
                </c:pt>
                <c:pt idx="1035">
                  <c:v>3.5398289999999926</c:v>
                </c:pt>
                <c:pt idx="1036">
                  <c:v>3.680212</c:v>
                </c:pt>
                <c:pt idx="1037">
                  <c:v>3.9647770000000002</c:v>
                </c:pt>
                <c:pt idx="1038">
                  <c:v>4.1748129999999843</c:v>
                </c:pt>
                <c:pt idx="1039">
                  <c:v>4.3706610000000143</c:v>
                </c:pt>
                <c:pt idx="1040">
                  <c:v>4.4764910000000144</c:v>
                </c:pt>
                <c:pt idx="1041">
                  <c:v>4.5962389999999997</c:v>
                </c:pt>
                <c:pt idx="1042">
                  <c:v>4.6798679999999999</c:v>
                </c:pt>
                <c:pt idx="1043">
                  <c:v>4.7493200000000124</c:v>
                </c:pt>
                <c:pt idx="1044">
                  <c:v>4.9330150000000001</c:v>
                </c:pt>
                <c:pt idx="1045">
                  <c:v>5.0062249999999997</c:v>
                </c:pt>
                <c:pt idx="1046">
                  <c:v>4.9891440000000014</c:v>
                </c:pt>
                <c:pt idx="1047">
                  <c:v>5.0162640000000014</c:v>
                </c:pt>
                <c:pt idx="1048">
                  <c:v>5.0542420000000003</c:v>
                </c:pt>
                <c:pt idx="1049">
                  <c:v>5.0590109999999955</c:v>
                </c:pt>
                <c:pt idx="1050">
                  <c:v>5.0943079999999945</c:v>
                </c:pt>
                <c:pt idx="1051">
                  <c:v>5.1504469999999865</c:v>
                </c:pt>
                <c:pt idx="1052">
                  <c:v>5.2010600000000133</c:v>
                </c:pt>
                <c:pt idx="1053">
                  <c:v>5.2090339999999999</c:v>
                </c:pt>
                <c:pt idx="1054">
                  <c:v>5.2065789999999996</c:v>
                </c:pt>
                <c:pt idx="1055">
                  <c:v>5.2385820000000001</c:v>
                </c:pt>
                <c:pt idx="1056">
                  <c:v>5.2515630000000124</c:v>
                </c:pt>
                <c:pt idx="1057">
                  <c:v>5.2676790000000002</c:v>
                </c:pt>
                <c:pt idx="1058">
                  <c:v>5.2969400000000002</c:v>
                </c:pt>
                <c:pt idx="1059">
                  <c:v>5.2354960000000004</c:v>
                </c:pt>
                <c:pt idx="1060">
                  <c:v>5.2114890000000003</c:v>
                </c:pt>
                <c:pt idx="1061">
                  <c:v>5.3025589999999854</c:v>
                </c:pt>
                <c:pt idx="1062">
                  <c:v>5.1998339999999965</c:v>
                </c:pt>
                <c:pt idx="1063">
                  <c:v>5.1220019999999833</c:v>
                </c:pt>
                <c:pt idx="1064">
                  <c:v>5.0973109999999862</c:v>
                </c:pt>
                <c:pt idx="1065">
                  <c:v>5.0679619999999854</c:v>
                </c:pt>
                <c:pt idx="1066">
                  <c:v>4.9950279999999996</c:v>
                </c:pt>
                <c:pt idx="1067">
                  <c:v>4.9335969999999998</c:v>
                </c:pt>
                <c:pt idx="1068">
                  <c:v>4.8637410000000001</c:v>
                </c:pt>
                <c:pt idx="1069">
                  <c:v>4.8215089999999945</c:v>
                </c:pt>
                <c:pt idx="1070">
                  <c:v>4.7532410000000134</c:v>
                </c:pt>
                <c:pt idx="1071">
                  <c:v>4.7303280000000134</c:v>
                </c:pt>
                <c:pt idx="1072">
                  <c:v>4.6611529999999854</c:v>
                </c:pt>
                <c:pt idx="1073">
                  <c:v>4.6743559999999862</c:v>
                </c:pt>
                <c:pt idx="1074">
                  <c:v>4.673254</c:v>
                </c:pt>
                <c:pt idx="1075">
                  <c:v>4.6815230000000003</c:v>
                </c:pt>
                <c:pt idx="1076">
                  <c:v>4.7515599999999996</c:v>
                </c:pt>
                <c:pt idx="1077">
                  <c:v>4.8306079999999998</c:v>
                </c:pt>
                <c:pt idx="1078">
                  <c:v>4.8328859999999843</c:v>
                </c:pt>
                <c:pt idx="1079">
                  <c:v>4.8711979999999997</c:v>
                </c:pt>
                <c:pt idx="1080">
                  <c:v>4.9557399999999996</c:v>
                </c:pt>
                <c:pt idx="1081">
                  <c:v>4.9615830000000001</c:v>
                </c:pt>
                <c:pt idx="1082">
                  <c:v>4.9686050000000002</c:v>
                </c:pt>
                <c:pt idx="1083">
                  <c:v>4.9797430000000276</c:v>
                </c:pt>
                <c:pt idx="1084">
                  <c:v>4.9727050000000004</c:v>
                </c:pt>
                <c:pt idx="1085">
                  <c:v>5.0227690000000003</c:v>
                </c:pt>
                <c:pt idx="1086">
                  <c:v>4.9557390000000003</c:v>
                </c:pt>
                <c:pt idx="1087">
                  <c:v>4.9440730000000004</c:v>
                </c:pt>
                <c:pt idx="1088">
                  <c:v>4.9803300000000004</c:v>
                </c:pt>
                <c:pt idx="1089">
                  <c:v>4.8959469999999854</c:v>
                </c:pt>
                <c:pt idx="1090">
                  <c:v>4.8786670000000134</c:v>
                </c:pt>
                <c:pt idx="1091">
                  <c:v>4.8368739999999999</c:v>
                </c:pt>
                <c:pt idx="1092">
                  <c:v>4.8101579999999862</c:v>
                </c:pt>
                <c:pt idx="1093">
                  <c:v>4.7247559999999842</c:v>
                </c:pt>
                <c:pt idx="1094">
                  <c:v>4.7342320000000004</c:v>
                </c:pt>
                <c:pt idx="1095">
                  <c:v>4.7080799999999998</c:v>
                </c:pt>
                <c:pt idx="1096">
                  <c:v>4.7158549999999861</c:v>
                </c:pt>
                <c:pt idx="1097">
                  <c:v>4.7370229999999998</c:v>
                </c:pt>
                <c:pt idx="1098">
                  <c:v>4.7807680000000143</c:v>
                </c:pt>
                <c:pt idx="1099">
                  <c:v>4.7864060000000004</c:v>
                </c:pt>
                <c:pt idx="1100">
                  <c:v>4.7802040000000003</c:v>
                </c:pt>
                <c:pt idx="1101">
                  <c:v>4.7897930000000173</c:v>
                </c:pt>
                <c:pt idx="1102">
                  <c:v>4.8186689999999999</c:v>
                </c:pt>
                <c:pt idx="1103">
                  <c:v>4.8397259999999998</c:v>
                </c:pt>
                <c:pt idx="1104">
                  <c:v>4.8180999999999985</c:v>
                </c:pt>
                <c:pt idx="1105">
                  <c:v>4.8050579999999945</c:v>
                </c:pt>
                <c:pt idx="1106">
                  <c:v>4.8306079999999998</c:v>
                </c:pt>
                <c:pt idx="1107">
                  <c:v>4.8385839999999956</c:v>
                </c:pt>
                <c:pt idx="1108">
                  <c:v>4.7638949999999864</c:v>
                </c:pt>
                <c:pt idx="1109">
                  <c:v>4.7785149999999854</c:v>
                </c:pt>
                <c:pt idx="1110">
                  <c:v>4.7543600000000001</c:v>
                </c:pt>
                <c:pt idx="1111">
                  <c:v>4.7926149999999854</c:v>
                </c:pt>
                <c:pt idx="1112">
                  <c:v>4.8232139999999966</c:v>
                </c:pt>
                <c:pt idx="1113">
                  <c:v>4.8500030000000001</c:v>
                </c:pt>
                <c:pt idx="1114">
                  <c:v>4.8146949999999862</c:v>
                </c:pt>
                <c:pt idx="1115">
                  <c:v>4.8101579999999862</c:v>
                </c:pt>
                <c:pt idx="1116">
                  <c:v>4.7493200000000124</c:v>
                </c:pt>
                <c:pt idx="1117">
                  <c:v>4.7214159999999854</c:v>
                </c:pt>
                <c:pt idx="1118">
                  <c:v>4.6942299999999975</c:v>
                </c:pt>
                <c:pt idx="1119">
                  <c:v>4.691465</c:v>
                </c:pt>
                <c:pt idx="1120">
                  <c:v>4.7164109999999955</c:v>
                </c:pt>
                <c:pt idx="1121">
                  <c:v>4.7014269999999998</c:v>
                </c:pt>
                <c:pt idx="1122">
                  <c:v>4.7053070000000004</c:v>
                </c:pt>
                <c:pt idx="1123">
                  <c:v>4.7470819999999945</c:v>
                </c:pt>
                <c:pt idx="1124">
                  <c:v>4.7875359999999842</c:v>
                </c:pt>
                <c:pt idx="1125">
                  <c:v>4.7560430000000133</c:v>
                </c:pt>
                <c:pt idx="1126">
                  <c:v>4.7773880000000002</c:v>
                </c:pt>
                <c:pt idx="1127">
                  <c:v>4.7943109999999862</c:v>
                </c:pt>
                <c:pt idx="1128">
                  <c:v>4.8010950000000001</c:v>
                </c:pt>
                <c:pt idx="1129">
                  <c:v>4.7762640000000163</c:v>
                </c:pt>
                <c:pt idx="1130">
                  <c:v>4.7627730000000001</c:v>
                </c:pt>
                <c:pt idx="1131">
                  <c:v>4.771762000000022</c:v>
                </c:pt>
                <c:pt idx="1132">
                  <c:v>4.7655799999999955</c:v>
                </c:pt>
                <c:pt idx="1133">
                  <c:v>4.8135599999999945</c:v>
                </c:pt>
                <c:pt idx="1134">
                  <c:v>4.7320000000000002</c:v>
                </c:pt>
                <c:pt idx="1135">
                  <c:v>4.7566020000000124</c:v>
                </c:pt>
                <c:pt idx="1136">
                  <c:v>4.7610890000000001</c:v>
                </c:pt>
                <c:pt idx="1137">
                  <c:v>4.768389</c:v>
                </c:pt>
                <c:pt idx="1138">
                  <c:v>4.7655789999999945</c:v>
                </c:pt>
                <c:pt idx="1139">
                  <c:v>4.7359059999999955</c:v>
                </c:pt>
                <c:pt idx="1140">
                  <c:v>4.7342320000000004</c:v>
                </c:pt>
                <c:pt idx="1141">
                  <c:v>4.6997650000000002</c:v>
                </c:pt>
                <c:pt idx="1142">
                  <c:v>4.6870439999999975</c:v>
                </c:pt>
                <c:pt idx="1143">
                  <c:v>4.6887020000000001</c:v>
                </c:pt>
                <c:pt idx="1144">
                  <c:v>4.6969969999999854</c:v>
                </c:pt>
                <c:pt idx="1145">
                  <c:v>4.6958889999999842</c:v>
                </c:pt>
                <c:pt idx="1146">
                  <c:v>4.6655499999999854</c:v>
                </c:pt>
                <c:pt idx="1147">
                  <c:v>4.6529199999999786</c:v>
                </c:pt>
                <c:pt idx="1148">
                  <c:v>4.8647409999999862</c:v>
                </c:pt>
                <c:pt idx="1149">
                  <c:v>4.8878879999999842</c:v>
                </c:pt>
                <c:pt idx="1150">
                  <c:v>4.841704</c:v>
                </c:pt>
                <c:pt idx="1151">
                  <c:v>4.8486039999999999</c:v>
                </c:pt>
                <c:pt idx="1152">
                  <c:v>4.8612789999999997</c:v>
                </c:pt>
                <c:pt idx="1153">
                  <c:v>4.8239239999999945</c:v>
                </c:pt>
                <c:pt idx="1154">
                  <c:v>4.6657139999999853</c:v>
                </c:pt>
                <c:pt idx="1155">
                  <c:v>4.5904660000000002</c:v>
                </c:pt>
                <c:pt idx="1156">
                  <c:v>4.5660169999999862</c:v>
                </c:pt>
                <c:pt idx="1157">
                  <c:v>4.4769459999999999</c:v>
                </c:pt>
                <c:pt idx="1158">
                  <c:v>4.4320139999999997</c:v>
                </c:pt>
                <c:pt idx="1159">
                  <c:v>4.4120730000000004</c:v>
                </c:pt>
                <c:pt idx="1160">
                  <c:v>4.3948269999999843</c:v>
                </c:pt>
                <c:pt idx="1161">
                  <c:v>4.3450439999999997</c:v>
                </c:pt>
                <c:pt idx="1162">
                  <c:v>4.301946</c:v>
                </c:pt>
                <c:pt idx="1163">
                  <c:v>4.2851309999999945</c:v>
                </c:pt>
                <c:pt idx="1164">
                  <c:v>4.2355839999999985</c:v>
                </c:pt>
                <c:pt idx="1165">
                  <c:v>4.1806530000000004</c:v>
                </c:pt>
                <c:pt idx="1166">
                  <c:v>4.1269229999999864</c:v>
                </c:pt>
                <c:pt idx="1167">
                  <c:v>4.0995859999999862</c:v>
                </c:pt>
                <c:pt idx="1168">
                  <c:v>4.0315599999999998</c:v>
                </c:pt>
                <c:pt idx="1169">
                  <c:v>3.9896799999999977</c:v>
                </c:pt>
                <c:pt idx="1170">
                  <c:v>3.90537</c:v>
                </c:pt>
                <c:pt idx="1171">
                  <c:v>3.8323699999999925</c:v>
                </c:pt>
                <c:pt idx="1172">
                  <c:v>3.7598429999999925</c:v>
                </c:pt>
                <c:pt idx="1173">
                  <c:v>3.7336100000000001</c:v>
                </c:pt>
                <c:pt idx="1174">
                  <c:v>3.672526</c:v>
                </c:pt>
                <c:pt idx="1175">
                  <c:v>3.6573039999999999</c:v>
                </c:pt>
                <c:pt idx="1176">
                  <c:v>3.593629</c:v>
                </c:pt>
                <c:pt idx="1177">
                  <c:v>3.4952099999999935</c:v>
                </c:pt>
                <c:pt idx="1178">
                  <c:v>3.3986769999999935</c:v>
                </c:pt>
                <c:pt idx="1179">
                  <c:v>3.3534039999999967</c:v>
                </c:pt>
                <c:pt idx="1180">
                  <c:v>3.2631120000000076</c:v>
                </c:pt>
                <c:pt idx="1181">
                  <c:v>3.2070620000000001</c:v>
                </c:pt>
                <c:pt idx="1182">
                  <c:v>3.1284960000000002</c:v>
                </c:pt>
                <c:pt idx="1183">
                  <c:v>3.1062989999999977</c:v>
                </c:pt>
                <c:pt idx="1184">
                  <c:v>3.0493220000000001</c:v>
                </c:pt>
                <c:pt idx="1185">
                  <c:v>2.9760339999999967</c:v>
                </c:pt>
                <c:pt idx="1186">
                  <c:v>2.886304</c:v>
                </c:pt>
                <c:pt idx="1187">
                  <c:v>2.8025959999999968</c:v>
                </c:pt>
                <c:pt idx="1188">
                  <c:v>2.7747970000000066</c:v>
                </c:pt>
                <c:pt idx="1189">
                  <c:v>2.70682</c:v>
                </c:pt>
                <c:pt idx="1190">
                  <c:v>2.629877</c:v>
                </c:pt>
                <c:pt idx="1191">
                  <c:v>2.5572449999999987</c:v>
                </c:pt>
                <c:pt idx="1192">
                  <c:v>2.4816069999999977</c:v>
                </c:pt>
                <c:pt idx="1193">
                  <c:v>2.3956649999999931</c:v>
                </c:pt>
                <c:pt idx="1194">
                  <c:v>2.3480970000000001</c:v>
                </c:pt>
                <c:pt idx="1195">
                  <c:v>2.2886709999999999</c:v>
                </c:pt>
                <c:pt idx="1196">
                  <c:v>2.2115089999999977</c:v>
                </c:pt>
                <c:pt idx="1197">
                  <c:v>2.146102</c:v>
                </c:pt>
                <c:pt idx="1198">
                  <c:v>2.0658859999999977</c:v>
                </c:pt>
                <c:pt idx="1199">
                  <c:v>2.0195859999999977</c:v>
                </c:pt>
                <c:pt idx="1200">
                  <c:v>1.941792</c:v>
                </c:pt>
                <c:pt idx="1201">
                  <c:v>1.882123</c:v>
                </c:pt>
                <c:pt idx="1202">
                  <c:v>1.8268909999999998</c:v>
                </c:pt>
                <c:pt idx="1203">
                  <c:v>1.7432299999999954</c:v>
                </c:pt>
                <c:pt idx="1204">
                  <c:v>1.6972989999999999</c:v>
                </c:pt>
                <c:pt idx="1205">
                  <c:v>1.633858</c:v>
                </c:pt>
                <c:pt idx="1206">
                  <c:v>1.5712979999999999</c:v>
                </c:pt>
                <c:pt idx="1207">
                  <c:v>1.528265</c:v>
                </c:pt>
                <c:pt idx="1208">
                  <c:v>1.4788439999999998</c:v>
                </c:pt>
                <c:pt idx="1209">
                  <c:v>1.43255</c:v>
                </c:pt>
                <c:pt idx="1210">
                  <c:v>1.3629</c:v>
                </c:pt>
                <c:pt idx="1211">
                  <c:v>1.292486</c:v>
                </c:pt>
                <c:pt idx="1212">
                  <c:v>1.248319</c:v>
                </c:pt>
                <c:pt idx="1213">
                  <c:v>1.1988110000000001</c:v>
                </c:pt>
                <c:pt idx="1214">
                  <c:v>1.1420140000000001</c:v>
                </c:pt>
                <c:pt idx="1215">
                  <c:v>1.081216</c:v>
                </c:pt>
                <c:pt idx="1216">
                  <c:v>1.0224389999999999</c:v>
                </c:pt>
                <c:pt idx="1217">
                  <c:v>0.99585500000000005</c:v>
                </c:pt>
                <c:pt idx="1218">
                  <c:v>0.971113</c:v>
                </c:pt>
                <c:pt idx="1219">
                  <c:v>0.91744700000000001</c:v>
                </c:pt>
                <c:pt idx="1220">
                  <c:v>0.87939500000000215</c:v>
                </c:pt>
                <c:pt idx="1221">
                  <c:v>0.86172900000000274</c:v>
                </c:pt>
                <c:pt idx="1222">
                  <c:v>0.82202100000000189</c:v>
                </c:pt>
                <c:pt idx="1223">
                  <c:v>0.81243799999999833</c:v>
                </c:pt>
                <c:pt idx="1224">
                  <c:v>0.79904699999999951</c:v>
                </c:pt>
                <c:pt idx="1225">
                  <c:v>0.77830699999999997</c:v>
                </c:pt>
                <c:pt idx="1226">
                  <c:v>0.76431000000000004</c:v>
                </c:pt>
                <c:pt idx="1227">
                  <c:v>0.7366960000000019</c:v>
                </c:pt>
                <c:pt idx="1228">
                  <c:v>0.72592200000000062</c:v>
                </c:pt>
                <c:pt idx="1229">
                  <c:v>0.70257199999999997</c:v>
                </c:pt>
                <c:pt idx="1230">
                  <c:v>0.699133</c:v>
                </c:pt>
                <c:pt idx="1231">
                  <c:v>0.71037499999999998</c:v>
                </c:pt>
                <c:pt idx="1232">
                  <c:v>0.69491499999999951</c:v>
                </c:pt>
                <c:pt idx="1233">
                  <c:v>0.68884100000000215</c:v>
                </c:pt>
                <c:pt idx="1234">
                  <c:v>0.6997139999999995</c:v>
                </c:pt>
                <c:pt idx="1235">
                  <c:v>0.69113100000000005</c:v>
                </c:pt>
                <c:pt idx="1236">
                  <c:v>0.70399900000000215</c:v>
                </c:pt>
                <c:pt idx="1237">
                  <c:v>0.72982200000000064</c:v>
                </c:pt>
                <c:pt idx="1238">
                  <c:v>0.72498799999999997</c:v>
                </c:pt>
                <c:pt idx="1239">
                  <c:v>0.75601300000000005</c:v>
                </c:pt>
                <c:pt idx="1240">
                  <c:v>0.77418200000000004</c:v>
                </c:pt>
                <c:pt idx="1241">
                  <c:v>0.80280099999999999</c:v>
                </c:pt>
                <c:pt idx="1242">
                  <c:v>0.82987999999999995</c:v>
                </c:pt>
                <c:pt idx="1243">
                  <c:v>0.85857899999999998</c:v>
                </c:pt>
                <c:pt idx="1244">
                  <c:v>0.91349599999999997</c:v>
                </c:pt>
                <c:pt idx="1245">
                  <c:v>0.98504100000000061</c:v>
                </c:pt>
                <c:pt idx="1246">
                  <c:v>1.0070259999999998</c:v>
                </c:pt>
                <c:pt idx="1247">
                  <c:v>1.0600830000000001</c:v>
                </c:pt>
                <c:pt idx="1248">
                  <c:v>1.102595</c:v>
                </c:pt>
                <c:pt idx="1249">
                  <c:v>1.1621110000000001</c:v>
                </c:pt>
                <c:pt idx="1250">
                  <c:v>1.2105329999999999</c:v>
                </c:pt>
                <c:pt idx="1251">
                  <c:v>1.274362</c:v>
                </c:pt>
                <c:pt idx="1252">
                  <c:v>1.3429909999999998</c:v>
                </c:pt>
                <c:pt idx="1253">
                  <c:v>1.448448</c:v>
                </c:pt>
                <c:pt idx="1254">
                  <c:v>1.496143</c:v>
                </c:pt>
                <c:pt idx="1255">
                  <c:v>1.592133</c:v>
                </c:pt>
                <c:pt idx="1256">
                  <c:v>1.67469</c:v>
                </c:pt>
                <c:pt idx="1257">
                  <c:v>1.7393029999999998</c:v>
                </c:pt>
                <c:pt idx="1258">
                  <c:v>1.8347119999999999</c:v>
                </c:pt>
                <c:pt idx="1259">
                  <c:v>1.9531170000000035</c:v>
                </c:pt>
                <c:pt idx="1260">
                  <c:v>2.0393349999999999</c:v>
                </c:pt>
                <c:pt idx="1261">
                  <c:v>2.1217910000000066</c:v>
                </c:pt>
                <c:pt idx="1262">
                  <c:v>2.2816209999999999</c:v>
                </c:pt>
                <c:pt idx="1263">
                  <c:v>2.3386419999999921</c:v>
                </c:pt>
                <c:pt idx="1264">
                  <c:v>2.408207</c:v>
                </c:pt>
                <c:pt idx="1265">
                  <c:v>2.5862379999999998</c:v>
                </c:pt>
                <c:pt idx="1266">
                  <c:v>2.7329659999999967</c:v>
                </c:pt>
                <c:pt idx="1267">
                  <c:v>2.8125919999999978</c:v>
                </c:pt>
                <c:pt idx="1268">
                  <c:v>2.9468679999999967</c:v>
                </c:pt>
                <c:pt idx="1269">
                  <c:v>3.039927</c:v>
                </c:pt>
                <c:pt idx="1270">
                  <c:v>3.0773130000000002</c:v>
                </c:pt>
                <c:pt idx="1271">
                  <c:v>3.1247859999999998</c:v>
                </c:pt>
                <c:pt idx="1272">
                  <c:v>3.2120129999999967</c:v>
                </c:pt>
                <c:pt idx="1273">
                  <c:v>3.328821</c:v>
                </c:pt>
                <c:pt idx="1274">
                  <c:v>3.4588979999999987</c:v>
                </c:pt>
                <c:pt idx="1275">
                  <c:v>3.5529219999999997</c:v>
                </c:pt>
                <c:pt idx="1276">
                  <c:v>3.6856249999999999</c:v>
                </c:pt>
                <c:pt idx="1277">
                  <c:v>3.7540469999999977</c:v>
                </c:pt>
                <c:pt idx="1278">
                  <c:v>3.8260089999999916</c:v>
                </c:pt>
                <c:pt idx="1279">
                  <c:v>3.9421539999999977</c:v>
                </c:pt>
                <c:pt idx="1280">
                  <c:v>4.0401809999999854</c:v>
                </c:pt>
                <c:pt idx="1281">
                  <c:v>4.122515999999969</c:v>
                </c:pt>
                <c:pt idx="1282">
                  <c:v>4.2365890000000004</c:v>
                </c:pt>
                <c:pt idx="1283">
                  <c:v>4.3208759999999833</c:v>
                </c:pt>
                <c:pt idx="1284">
                  <c:v>4.4225569999999843</c:v>
                </c:pt>
                <c:pt idx="1285">
                  <c:v>4.5357710000000004</c:v>
                </c:pt>
                <c:pt idx="1286">
                  <c:v>4.5774099999999995</c:v>
                </c:pt>
                <c:pt idx="1287">
                  <c:v>4.7817480000000163</c:v>
                </c:pt>
                <c:pt idx="1288">
                  <c:v>4.882091</c:v>
                </c:pt>
                <c:pt idx="1289">
                  <c:v>4.9863160000000004</c:v>
                </c:pt>
                <c:pt idx="1290">
                  <c:v>5.1456189999999955</c:v>
                </c:pt>
                <c:pt idx="1291">
                  <c:v>5.2511080000000003</c:v>
                </c:pt>
                <c:pt idx="1292">
                  <c:v>5.2573410000000003</c:v>
                </c:pt>
                <c:pt idx="1293">
                  <c:v>5.3030849999999843</c:v>
                </c:pt>
                <c:pt idx="1294">
                  <c:v>5.3131630000000003</c:v>
                </c:pt>
                <c:pt idx="1295">
                  <c:v>5.4175680000000002</c:v>
                </c:pt>
                <c:pt idx="1296">
                  <c:v>5.4407550000000002</c:v>
                </c:pt>
                <c:pt idx="1297">
                  <c:v>4.9163940000000004</c:v>
                </c:pt>
                <c:pt idx="1298">
                  <c:v>4.8193460000000004</c:v>
                </c:pt>
                <c:pt idx="1299">
                  <c:v>4.7230939999999997</c:v>
                </c:pt>
                <c:pt idx="1300">
                  <c:v>4.7579719999999854</c:v>
                </c:pt>
                <c:pt idx="1301">
                  <c:v>4.787426</c:v>
                </c:pt>
                <c:pt idx="1302">
                  <c:v>4.7472570000000003</c:v>
                </c:pt>
                <c:pt idx="1303">
                  <c:v>4.8267869999999862</c:v>
                </c:pt>
                <c:pt idx="1304">
                  <c:v>4.8182029999999996</c:v>
                </c:pt>
                <c:pt idx="1305">
                  <c:v>4.813631</c:v>
                </c:pt>
                <c:pt idx="1306">
                  <c:v>4.7925420000000001</c:v>
                </c:pt>
                <c:pt idx="1307">
                  <c:v>4.8434280000000003</c:v>
                </c:pt>
                <c:pt idx="1308">
                  <c:v>4.8844089999999865</c:v>
                </c:pt>
                <c:pt idx="1309">
                  <c:v>4.9721349999999864</c:v>
                </c:pt>
                <c:pt idx="1310">
                  <c:v>5.0165859999999842</c:v>
                </c:pt>
                <c:pt idx="1311">
                  <c:v>5.1018400000000002</c:v>
                </c:pt>
                <c:pt idx="1312">
                  <c:v>5.1480629999999996</c:v>
                </c:pt>
                <c:pt idx="1313">
                  <c:v>5.2058119999999946</c:v>
                </c:pt>
                <c:pt idx="1314">
                  <c:v>5.2673329999999945</c:v>
                </c:pt>
                <c:pt idx="1315">
                  <c:v>5.1744009999999854</c:v>
                </c:pt>
                <c:pt idx="1316">
                  <c:v>5.2567180000000002</c:v>
                </c:pt>
                <c:pt idx="1317">
                  <c:v>5.2498620000000162</c:v>
                </c:pt>
                <c:pt idx="1318">
                  <c:v>5.3207359999999833</c:v>
                </c:pt>
                <c:pt idx="1319">
                  <c:v>5.4246429999999997</c:v>
                </c:pt>
                <c:pt idx="1320">
                  <c:v>5.3441489999999945</c:v>
                </c:pt>
                <c:pt idx="1321">
                  <c:v>5.3562110000000001</c:v>
                </c:pt>
                <c:pt idx="1322">
                  <c:v>5.2867459999999999</c:v>
                </c:pt>
                <c:pt idx="1323">
                  <c:v>5.2336879999999999</c:v>
                </c:pt>
                <c:pt idx="1324">
                  <c:v>5.106687</c:v>
                </c:pt>
                <c:pt idx="1325">
                  <c:v>5.0029129999999862</c:v>
                </c:pt>
                <c:pt idx="1326">
                  <c:v>4.9123130000000002</c:v>
                </c:pt>
                <c:pt idx="1327">
                  <c:v>4.7732430000000221</c:v>
                </c:pt>
                <c:pt idx="1328">
                  <c:v>4.7046330000000003</c:v>
                </c:pt>
                <c:pt idx="1329">
                  <c:v>4.6651599999999842</c:v>
                </c:pt>
                <c:pt idx="1330">
                  <c:v>4.6041069999999786</c:v>
                </c:pt>
                <c:pt idx="1331">
                  <c:v>4.5239469999999864</c:v>
                </c:pt>
                <c:pt idx="1332">
                  <c:v>4.5153650000000001</c:v>
                </c:pt>
                <c:pt idx="1333">
                  <c:v>4.5035920000000003</c:v>
                </c:pt>
                <c:pt idx="1334">
                  <c:v>4.5551919999999955</c:v>
                </c:pt>
                <c:pt idx="1335">
                  <c:v>4.5779529999999955</c:v>
                </c:pt>
                <c:pt idx="1336">
                  <c:v>4.7760769999999999</c:v>
                </c:pt>
                <c:pt idx="1337">
                  <c:v>4.8549379999999758</c:v>
                </c:pt>
                <c:pt idx="1338">
                  <c:v>4.9946060000000001</c:v>
                </c:pt>
                <c:pt idx="1339">
                  <c:v>5.0207559999999862</c:v>
                </c:pt>
                <c:pt idx="1340">
                  <c:v>5.1024469999999864</c:v>
                </c:pt>
                <c:pt idx="1341">
                  <c:v>5.1609089999999842</c:v>
                </c:pt>
                <c:pt idx="1342">
                  <c:v>5.1787010000000002</c:v>
                </c:pt>
                <c:pt idx="1343">
                  <c:v>5.1953189999999854</c:v>
                </c:pt>
                <c:pt idx="1344">
                  <c:v>5.1505069999999842</c:v>
                </c:pt>
                <c:pt idx="1345">
                  <c:v>5.1805459999999854</c:v>
                </c:pt>
                <c:pt idx="1346">
                  <c:v>5.1407379999999945</c:v>
                </c:pt>
                <c:pt idx="1347">
                  <c:v>5.0861229999999997</c:v>
                </c:pt>
                <c:pt idx="1348">
                  <c:v>5.0130149999999842</c:v>
                </c:pt>
                <c:pt idx="1349">
                  <c:v>4.9632920000000134</c:v>
                </c:pt>
                <c:pt idx="1350">
                  <c:v>4.8273609999999945</c:v>
                </c:pt>
                <c:pt idx="1351">
                  <c:v>4.7079849999999777</c:v>
                </c:pt>
                <c:pt idx="1352">
                  <c:v>4.5953710000000001</c:v>
                </c:pt>
                <c:pt idx="1353">
                  <c:v>4.5175089999999862</c:v>
                </c:pt>
                <c:pt idx="1354">
                  <c:v>4.4939799999999996</c:v>
                </c:pt>
                <c:pt idx="1355">
                  <c:v>4.4293849999999955</c:v>
                </c:pt>
                <c:pt idx="1356">
                  <c:v>4.4068399999999999</c:v>
                </c:pt>
                <c:pt idx="1357">
                  <c:v>4.4420190000000002</c:v>
                </c:pt>
                <c:pt idx="1358">
                  <c:v>4.5180449999999945</c:v>
                </c:pt>
                <c:pt idx="1359">
                  <c:v>4.5228729999999864</c:v>
                </c:pt>
                <c:pt idx="1360">
                  <c:v>4.5784969999999996</c:v>
                </c:pt>
                <c:pt idx="1361">
                  <c:v>4.7046320000000001</c:v>
                </c:pt>
                <c:pt idx="1362">
                  <c:v>4.8182029999999996</c:v>
                </c:pt>
                <c:pt idx="1363">
                  <c:v>4.8382579999999997</c:v>
                </c:pt>
                <c:pt idx="1364">
                  <c:v>4.9821759999999955</c:v>
                </c:pt>
                <c:pt idx="1365">
                  <c:v>5.0338830000000003</c:v>
                </c:pt>
                <c:pt idx="1366">
                  <c:v>5.0446470000000003</c:v>
                </c:pt>
                <c:pt idx="1367">
                  <c:v>5.0758729999999996</c:v>
                </c:pt>
                <c:pt idx="1368">
                  <c:v>5.0548329999999861</c:v>
                </c:pt>
                <c:pt idx="1369">
                  <c:v>5.0782819999999997</c:v>
                </c:pt>
                <c:pt idx="1370">
                  <c:v>5.0969990000000003</c:v>
                </c:pt>
                <c:pt idx="1371">
                  <c:v>5.0165849999999814</c:v>
                </c:pt>
                <c:pt idx="1372">
                  <c:v>4.9333420000000183</c:v>
                </c:pt>
                <c:pt idx="1373">
                  <c:v>4.8589739999999955</c:v>
                </c:pt>
                <c:pt idx="1374">
                  <c:v>4.7999409999999996</c:v>
                </c:pt>
                <c:pt idx="1375">
                  <c:v>4.6812440000000004</c:v>
                </c:pt>
                <c:pt idx="1376">
                  <c:v>4.5779529999999955</c:v>
                </c:pt>
                <c:pt idx="1377">
                  <c:v>4.5062650000000124</c:v>
                </c:pt>
                <c:pt idx="1378">
                  <c:v>4.4293849999999955</c:v>
                </c:pt>
                <c:pt idx="1379">
                  <c:v>4.4515190000000002</c:v>
                </c:pt>
                <c:pt idx="1380">
                  <c:v>4.4929129999999864</c:v>
                </c:pt>
                <c:pt idx="1381">
                  <c:v>4.513757</c:v>
                </c:pt>
                <c:pt idx="1382">
                  <c:v>4.570354</c:v>
                </c:pt>
                <c:pt idx="1383">
                  <c:v>4.6480259999999864</c:v>
                </c:pt>
                <c:pt idx="1384">
                  <c:v>4.6756909999999996</c:v>
                </c:pt>
                <c:pt idx="1385">
                  <c:v>4.7557149999999861</c:v>
                </c:pt>
                <c:pt idx="1386">
                  <c:v>4.8682059999999945</c:v>
                </c:pt>
                <c:pt idx="1387">
                  <c:v>4.8612789999999997</c:v>
                </c:pt>
                <c:pt idx="1388">
                  <c:v>4.9000849999999945</c:v>
                </c:pt>
                <c:pt idx="1389">
                  <c:v>4.9574059999999864</c:v>
                </c:pt>
                <c:pt idx="1390">
                  <c:v>4.9792210000000221</c:v>
                </c:pt>
                <c:pt idx="1391">
                  <c:v>4.9721349999999864</c:v>
                </c:pt>
                <c:pt idx="1392">
                  <c:v>4.9263230000000124</c:v>
                </c:pt>
                <c:pt idx="1393">
                  <c:v>4.8954349999999796</c:v>
                </c:pt>
                <c:pt idx="1394">
                  <c:v>4.9006670000000163</c:v>
                </c:pt>
                <c:pt idx="1395">
                  <c:v>4.8451529999999945</c:v>
                </c:pt>
                <c:pt idx="1396">
                  <c:v>4.8187749999999854</c:v>
                </c:pt>
                <c:pt idx="1397">
                  <c:v>4.7113379999999996</c:v>
                </c:pt>
                <c:pt idx="1398">
                  <c:v>4.6166910000000003</c:v>
                </c:pt>
                <c:pt idx="1399">
                  <c:v>4.5535699999999997</c:v>
                </c:pt>
                <c:pt idx="1400">
                  <c:v>4.5035920000000003</c:v>
                </c:pt>
                <c:pt idx="1401">
                  <c:v>4.4907820000000003</c:v>
                </c:pt>
                <c:pt idx="1402">
                  <c:v>4.4679259999999843</c:v>
                </c:pt>
                <c:pt idx="1403">
                  <c:v>4.4780100000000003</c:v>
                </c:pt>
                <c:pt idx="1404">
                  <c:v>4.5212630000000162</c:v>
                </c:pt>
                <c:pt idx="1405">
                  <c:v>4.5217999999999998</c:v>
                </c:pt>
                <c:pt idx="1406">
                  <c:v>4.5277049999999814</c:v>
                </c:pt>
                <c:pt idx="1407">
                  <c:v>4.5411570000000001</c:v>
                </c:pt>
                <c:pt idx="1408">
                  <c:v>4.5893769999999998</c:v>
                </c:pt>
                <c:pt idx="1409">
                  <c:v>4.5937349999999864</c:v>
                </c:pt>
                <c:pt idx="1410">
                  <c:v>4.6657129999999842</c:v>
                </c:pt>
                <c:pt idx="1411">
                  <c:v>4.6662660000000002</c:v>
                </c:pt>
                <c:pt idx="1412">
                  <c:v>4.7393760000000134</c:v>
                </c:pt>
                <c:pt idx="1413">
                  <c:v>4.7636219999999998</c:v>
                </c:pt>
                <c:pt idx="1414">
                  <c:v>4.7500749999999945</c:v>
                </c:pt>
                <c:pt idx="1415">
                  <c:v>4.7478199999999955</c:v>
                </c:pt>
                <c:pt idx="1416">
                  <c:v>4.787426</c:v>
                </c:pt>
                <c:pt idx="1417">
                  <c:v>4.8290799999999985</c:v>
                </c:pt>
                <c:pt idx="1418">
                  <c:v>4.7800459999999996</c:v>
                </c:pt>
                <c:pt idx="1419">
                  <c:v>4.7551509999999864</c:v>
                </c:pt>
                <c:pt idx="1420">
                  <c:v>4.7879949999999853</c:v>
                </c:pt>
                <c:pt idx="1421">
                  <c:v>4.6940379999999777</c:v>
                </c:pt>
                <c:pt idx="1422">
                  <c:v>4.6331559999999854</c:v>
                </c:pt>
                <c:pt idx="1423">
                  <c:v>4.6024669999999945</c:v>
                </c:pt>
                <c:pt idx="1424">
                  <c:v>4.5084039999999996</c:v>
                </c:pt>
                <c:pt idx="1425">
                  <c:v>4.5266320000000002</c:v>
                </c:pt>
                <c:pt idx="1426">
                  <c:v>4.8133679999999996</c:v>
                </c:pt>
                <c:pt idx="1427">
                  <c:v>4.8468210000000003</c:v>
                </c:pt>
                <c:pt idx="1428">
                  <c:v>4.8271819999999748</c:v>
                </c:pt>
                <c:pt idx="1429">
                  <c:v>4.8277589999999861</c:v>
                </c:pt>
                <c:pt idx="1430">
                  <c:v>4.7932899999999998</c:v>
                </c:pt>
                <c:pt idx="1431">
                  <c:v>4.7573650000000001</c:v>
                </c:pt>
                <c:pt idx="1432">
                  <c:v>4.7031390000000002</c:v>
                </c:pt>
                <c:pt idx="1433">
                  <c:v>4.6439789999999945</c:v>
                </c:pt>
                <c:pt idx="1434">
                  <c:v>4.6113759999999955</c:v>
                </c:pt>
                <c:pt idx="1435">
                  <c:v>4.5322129999999996</c:v>
                </c:pt>
                <c:pt idx="1436">
                  <c:v>4.4816220000000202</c:v>
                </c:pt>
                <c:pt idx="1437">
                  <c:v>4.4607989999999997</c:v>
                </c:pt>
                <c:pt idx="1438">
                  <c:v>4.4257790000000004</c:v>
                </c:pt>
                <c:pt idx="1439">
                  <c:v>4.4661289999999996</c:v>
                </c:pt>
                <c:pt idx="1440">
                  <c:v>4.3842220000000003</c:v>
                </c:pt>
                <c:pt idx="1441">
                  <c:v>4.3596849999999945</c:v>
                </c:pt>
                <c:pt idx="1442">
                  <c:v>4.3378730000000001</c:v>
                </c:pt>
                <c:pt idx="1443">
                  <c:v>4.2496859999999996</c:v>
                </c:pt>
                <c:pt idx="1444">
                  <c:v>4.2107910000000004</c:v>
                </c:pt>
                <c:pt idx="1445">
                  <c:v>4.1528729999999854</c:v>
                </c:pt>
                <c:pt idx="1446">
                  <c:v>4.1375279999999854</c:v>
                </c:pt>
                <c:pt idx="1447">
                  <c:v>4.0776849999999945</c:v>
                </c:pt>
                <c:pt idx="1448">
                  <c:v>3.9947859999999977</c:v>
                </c:pt>
                <c:pt idx="1449">
                  <c:v>3.9724279999999967</c:v>
                </c:pt>
                <c:pt idx="1450">
                  <c:v>3.9341889999999977</c:v>
                </c:pt>
                <c:pt idx="1451">
                  <c:v>3.9290249999999998</c:v>
                </c:pt>
                <c:pt idx="1452">
                  <c:v>3.851443999999987</c:v>
                </c:pt>
                <c:pt idx="1453">
                  <c:v>3.8523649999999967</c:v>
                </c:pt>
                <c:pt idx="1454">
                  <c:v>3.7952870000000001</c:v>
                </c:pt>
                <c:pt idx="1455">
                  <c:v>3.7453110000000076</c:v>
                </c:pt>
                <c:pt idx="1456">
                  <c:v>3.6604160000000001</c:v>
                </c:pt>
                <c:pt idx="1457">
                  <c:v>3.5757330000000001</c:v>
                </c:pt>
                <c:pt idx="1458">
                  <c:v>3.5582679999999987</c:v>
                </c:pt>
                <c:pt idx="1459">
                  <c:v>3.5362409999999915</c:v>
                </c:pt>
                <c:pt idx="1460">
                  <c:v>3.4988569999999926</c:v>
                </c:pt>
                <c:pt idx="1461">
                  <c:v>3.4359199999999968</c:v>
                </c:pt>
                <c:pt idx="1462">
                  <c:v>3.3813770000000001</c:v>
                </c:pt>
                <c:pt idx="1463">
                  <c:v>3.2968459999999893</c:v>
                </c:pt>
                <c:pt idx="1464">
                  <c:v>3.2686220000000001</c:v>
                </c:pt>
                <c:pt idx="1465">
                  <c:v>3.2344529999999967</c:v>
                </c:pt>
                <c:pt idx="1466">
                  <c:v>3.184628</c:v>
                </c:pt>
                <c:pt idx="1467">
                  <c:v>3.1295860000000002</c:v>
                </c:pt>
                <c:pt idx="1468">
                  <c:v>3.0806459999999967</c:v>
                </c:pt>
                <c:pt idx="1469">
                  <c:v>2.9715289999999968</c:v>
                </c:pt>
                <c:pt idx="1470">
                  <c:v>2.9292509999999967</c:v>
                </c:pt>
                <c:pt idx="1471">
                  <c:v>2.8810289999999967</c:v>
                </c:pt>
                <c:pt idx="1472">
                  <c:v>2.7959549999999997</c:v>
                </c:pt>
                <c:pt idx="1473">
                  <c:v>2.6959519999999997</c:v>
                </c:pt>
                <c:pt idx="1474">
                  <c:v>2.6837460000000002</c:v>
                </c:pt>
                <c:pt idx="1475">
                  <c:v>2.6329549999999977</c:v>
                </c:pt>
                <c:pt idx="1476">
                  <c:v>2.5741960000000002</c:v>
                </c:pt>
                <c:pt idx="1477">
                  <c:v>2.5619290000000001</c:v>
                </c:pt>
                <c:pt idx="1478">
                  <c:v>2.4859810000000002</c:v>
                </c:pt>
                <c:pt idx="1479">
                  <c:v>2.4433050000000001</c:v>
                </c:pt>
                <c:pt idx="1480">
                  <c:v>2.4200749999999998</c:v>
                </c:pt>
                <c:pt idx="1481">
                  <c:v>2.3598579999999907</c:v>
                </c:pt>
                <c:pt idx="1482">
                  <c:v>2.3099499999999935</c:v>
                </c:pt>
                <c:pt idx="1483">
                  <c:v>2.2735560000000001</c:v>
                </c:pt>
                <c:pt idx="1484">
                  <c:v>2.2238799999999999</c:v>
                </c:pt>
                <c:pt idx="1485">
                  <c:v>2.1773669999999998</c:v>
                </c:pt>
                <c:pt idx="1486">
                  <c:v>2.1445950000000011</c:v>
                </c:pt>
                <c:pt idx="1487">
                  <c:v>2.1100459999999925</c:v>
                </c:pt>
                <c:pt idx="1488">
                  <c:v>2.0595089999999967</c:v>
                </c:pt>
                <c:pt idx="1489">
                  <c:v>2.0227040000000001</c:v>
                </c:pt>
                <c:pt idx="1490">
                  <c:v>1.956191</c:v>
                </c:pt>
                <c:pt idx="1491">
                  <c:v>1.935743</c:v>
                </c:pt>
                <c:pt idx="1492">
                  <c:v>1.8873530000000001</c:v>
                </c:pt>
                <c:pt idx="1493">
                  <c:v>1.8465549999999999</c:v>
                </c:pt>
                <c:pt idx="1494">
                  <c:v>1.802114</c:v>
                </c:pt>
                <c:pt idx="1495">
                  <c:v>1.7713889999999999</c:v>
                </c:pt>
                <c:pt idx="1496">
                  <c:v>1.7514069999999966</c:v>
                </c:pt>
                <c:pt idx="1497">
                  <c:v>1.7192879999999999</c:v>
                </c:pt>
                <c:pt idx="1498">
                  <c:v>1.6701160000000033</c:v>
                </c:pt>
                <c:pt idx="1499">
                  <c:v>1.6556199999999999</c:v>
                </c:pt>
                <c:pt idx="1500">
                  <c:v>1.599075</c:v>
                </c:pt>
                <c:pt idx="1501">
                  <c:v>1.573502</c:v>
                </c:pt>
                <c:pt idx="1502">
                  <c:v>1.542618</c:v>
                </c:pt>
                <c:pt idx="1503">
                  <c:v>1.498497</c:v>
                </c:pt>
                <c:pt idx="1504">
                  <c:v>1.4853129999999999</c:v>
                </c:pt>
                <c:pt idx="1505">
                  <c:v>1.4485279999999998</c:v>
                </c:pt>
                <c:pt idx="1506">
                  <c:v>1.4265570000000001</c:v>
                </c:pt>
                <c:pt idx="1507">
                  <c:v>1.4325309999999998</c:v>
                </c:pt>
                <c:pt idx="1508">
                  <c:v>1.4308219999999954</c:v>
                </c:pt>
                <c:pt idx="1509">
                  <c:v>1.399559</c:v>
                </c:pt>
                <c:pt idx="1510">
                  <c:v>1.3545050000000001</c:v>
                </c:pt>
                <c:pt idx="1511">
                  <c:v>1.3553139999999999</c:v>
                </c:pt>
                <c:pt idx="1512">
                  <c:v>1.3545050000000001</c:v>
                </c:pt>
                <c:pt idx="1513">
                  <c:v>1.3457989999999966</c:v>
                </c:pt>
                <c:pt idx="1514">
                  <c:v>1.3524039999999999</c:v>
                </c:pt>
                <c:pt idx="1515">
                  <c:v>1.3443530000000001</c:v>
                </c:pt>
                <c:pt idx="1516">
                  <c:v>1.3274439999999998</c:v>
                </c:pt>
                <c:pt idx="1517">
                  <c:v>1.3184389999999999</c:v>
                </c:pt>
                <c:pt idx="1518">
                  <c:v>1.3261769999999999</c:v>
                </c:pt>
                <c:pt idx="1519">
                  <c:v>1.3353929999999998</c:v>
                </c:pt>
                <c:pt idx="1520">
                  <c:v>1.3345959999999999</c:v>
                </c:pt>
                <c:pt idx="1521">
                  <c:v>1.3724149999999999</c:v>
                </c:pt>
                <c:pt idx="1522">
                  <c:v>1.3634309999999998</c:v>
                </c:pt>
                <c:pt idx="1523">
                  <c:v>1.392889</c:v>
                </c:pt>
                <c:pt idx="1524">
                  <c:v>1.3812939999999998</c:v>
                </c:pt>
                <c:pt idx="1525">
                  <c:v>1.3993909999999998</c:v>
                </c:pt>
                <c:pt idx="1526">
                  <c:v>1.4104639999999966</c:v>
                </c:pt>
                <c:pt idx="1527">
                  <c:v>1.4694349999999954</c:v>
                </c:pt>
                <c:pt idx="1528">
                  <c:v>1.5148699999999966</c:v>
                </c:pt>
                <c:pt idx="1529">
                  <c:v>1.5736899999999998</c:v>
                </c:pt>
                <c:pt idx="1530">
                  <c:v>1.5799039999999998</c:v>
                </c:pt>
                <c:pt idx="1531">
                  <c:v>1.580848</c:v>
                </c:pt>
                <c:pt idx="1532">
                  <c:v>1.6101890000000001</c:v>
                </c:pt>
                <c:pt idx="1533">
                  <c:v>1.6465510000000001</c:v>
                </c:pt>
                <c:pt idx="1534">
                  <c:v>1.7258699999999951</c:v>
                </c:pt>
                <c:pt idx="1535">
                  <c:v>1.8001780000000001</c:v>
                </c:pt>
                <c:pt idx="1536">
                  <c:v>1.8248530000000001</c:v>
                </c:pt>
                <c:pt idx="1537">
                  <c:v>1.8914139999999999</c:v>
                </c:pt>
                <c:pt idx="1538">
                  <c:v>1.94594</c:v>
                </c:pt>
                <c:pt idx="1539">
                  <c:v>1.9927349999999999</c:v>
                </c:pt>
                <c:pt idx="1540">
                  <c:v>2.06616</c:v>
                </c:pt>
                <c:pt idx="1541">
                  <c:v>2.1600160000000002</c:v>
                </c:pt>
                <c:pt idx="1542">
                  <c:v>2.2214909999999999</c:v>
                </c:pt>
                <c:pt idx="1543">
                  <c:v>2.3121579999999931</c:v>
                </c:pt>
                <c:pt idx="1544">
                  <c:v>2.3984969999999977</c:v>
                </c:pt>
                <c:pt idx="1545">
                  <c:v>2.4342769999999967</c:v>
                </c:pt>
                <c:pt idx="1546">
                  <c:v>2.479458999999987</c:v>
                </c:pt>
                <c:pt idx="1547">
                  <c:v>2.5855950000000001</c:v>
                </c:pt>
                <c:pt idx="1548">
                  <c:v>2.6125970000000001</c:v>
                </c:pt>
                <c:pt idx="1549">
                  <c:v>2.6908059999999967</c:v>
                </c:pt>
                <c:pt idx="1550">
                  <c:v>2.7779829999999999</c:v>
                </c:pt>
                <c:pt idx="1551">
                  <c:v>2.8100129999999925</c:v>
                </c:pt>
                <c:pt idx="1552">
                  <c:v>2.9132039999999977</c:v>
                </c:pt>
                <c:pt idx="1553">
                  <c:v>2.9907529999999967</c:v>
                </c:pt>
                <c:pt idx="1554">
                  <c:v>3.017299</c:v>
                </c:pt>
                <c:pt idx="1555">
                  <c:v>3.1198849999999987</c:v>
                </c:pt>
                <c:pt idx="1556">
                  <c:v>3.2159659999999977</c:v>
                </c:pt>
                <c:pt idx="1557">
                  <c:v>3.2573220000000012</c:v>
                </c:pt>
                <c:pt idx="1558">
                  <c:v>3.3106549999999921</c:v>
                </c:pt>
                <c:pt idx="1559">
                  <c:v>3.4036589999999967</c:v>
                </c:pt>
                <c:pt idx="1560">
                  <c:v>3.485096</c:v>
                </c:pt>
                <c:pt idx="1561">
                  <c:v>3.5697589999999977</c:v>
                </c:pt>
                <c:pt idx="1562">
                  <c:v>3.6130779999999998</c:v>
                </c:pt>
                <c:pt idx="1563">
                  <c:v>3.7101449999999998</c:v>
                </c:pt>
                <c:pt idx="1564">
                  <c:v>3.8039079999999998</c:v>
                </c:pt>
                <c:pt idx="1565">
                  <c:v>3.892131</c:v>
                </c:pt>
                <c:pt idx="1566">
                  <c:v>3.9154409999999906</c:v>
                </c:pt>
                <c:pt idx="1567">
                  <c:v>3.9596409999999915</c:v>
                </c:pt>
                <c:pt idx="1568">
                  <c:v>4.0196700000000014</c:v>
                </c:pt>
                <c:pt idx="1569">
                  <c:v>4.0548639999999985</c:v>
                </c:pt>
                <c:pt idx="1570">
                  <c:v>4.1187949999999862</c:v>
                </c:pt>
                <c:pt idx="1571">
                  <c:v>4.2456259999999997</c:v>
                </c:pt>
                <c:pt idx="1572">
                  <c:v>4.2344879999999945</c:v>
                </c:pt>
                <c:pt idx="1573">
                  <c:v>4.3742869999999945</c:v>
                </c:pt>
                <c:pt idx="1574">
                  <c:v>4.4597340000000001</c:v>
                </c:pt>
                <c:pt idx="1575">
                  <c:v>4.5268039999999985</c:v>
                </c:pt>
                <c:pt idx="1576">
                  <c:v>4.5165449999999945</c:v>
                </c:pt>
                <c:pt idx="1577">
                  <c:v>4.7110089999999998</c:v>
                </c:pt>
                <c:pt idx="1578">
                  <c:v>4.8508749999999843</c:v>
                </c:pt>
                <c:pt idx="1579">
                  <c:v>5.0591339999999985</c:v>
                </c:pt>
                <c:pt idx="1580">
                  <c:v>5.1733799999999999</c:v>
                </c:pt>
                <c:pt idx="1581">
                  <c:v>5.1993910000000003</c:v>
                </c:pt>
                <c:pt idx="1582">
                  <c:v>5.1746149999999842</c:v>
                </c:pt>
                <c:pt idx="1583">
                  <c:v>5.2769550000000001</c:v>
                </c:pt>
                <c:pt idx="1584">
                  <c:v>5.3418080000000003</c:v>
                </c:pt>
                <c:pt idx="1585">
                  <c:v>5.4949620000000001</c:v>
                </c:pt>
                <c:pt idx="1586">
                  <c:v>5.5477109999999854</c:v>
                </c:pt>
                <c:pt idx="1587">
                  <c:v>5.5869330000000001</c:v>
                </c:pt>
                <c:pt idx="1588">
                  <c:v>5.6170399999999843</c:v>
                </c:pt>
                <c:pt idx="1589">
                  <c:v>5.6547259999999833</c:v>
                </c:pt>
                <c:pt idx="1590">
                  <c:v>5.6371959999999843</c:v>
                </c:pt>
                <c:pt idx="1591">
                  <c:v>5.5536760000000003</c:v>
                </c:pt>
                <c:pt idx="1592">
                  <c:v>5.5457239999999999</c:v>
                </c:pt>
                <c:pt idx="1593">
                  <c:v>5.3569559999999843</c:v>
                </c:pt>
                <c:pt idx="1594">
                  <c:v>5.3588749999999843</c:v>
                </c:pt>
                <c:pt idx="1595">
                  <c:v>5.3333389999999996</c:v>
                </c:pt>
                <c:pt idx="1596">
                  <c:v>5.2675109999999776</c:v>
                </c:pt>
                <c:pt idx="1597">
                  <c:v>5.1444229999999864</c:v>
                </c:pt>
                <c:pt idx="1598">
                  <c:v>5.0742589999999996</c:v>
                </c:pt>
                <c:pt idx="1599">
                  <c:v>5.0888220000000004</c:v>
                </c:pt>
                <c:pt idx="1600">
                  <c:v>4.915019</c:v>
                </c:pt>
                <c:pt idx="1601">
                  <c:v>4.8300660000000004</c:v>
                </c:pt>
                <c:pt idx="1602">
                  <c:v>4.8156670000000004</c:v>
                </c:pt>
                <c:pt idx="1603">
                  <c:v>4.7807139999999997</c:v>
                </c:pt>
                <c:pt idx="1604">
                  <c:v>4.7545259999999843</c:v>
                </c:pt>
                <c:pt idx="1605">
                  <c:v>4.7602070000000003</c:v>
                </c:pt>
                <c:pt idx="1606">
                  <c:v>4.7477179999999946</c:v>
                </c:pt>
                <c:pt idx="1607">
                  <c:v>4.8041779999999843</c:v>
                </c:pt>
                <c:pt idx="1608">
                  <c:v>4.8816790000000134</c:v>
                </c:pt>
                <c:pt idx="1609">
                  <c:v>4.8764329999999996</c:v>
                </c:pt>
                <c:pt idx="1610">
                  <c:v>4.9716900000000193</c:v>
                </c:pt>
                <c:pt idx="1611">
                  <c:v>5.0080400000000003</c:v>
                </c:pt>
                <c:pt idx="1612">
                  <c:v>5.0182169999999955</c:v>
                </c:pt>
                <c:pt idx="1613">
                  <c:v>5.1303159999999854</c:v>
                </c:pt>
                <c:pt idx="1614">
                  <c:v>5.1851299999999965</c:v>
                </c:pt>
                <c:pt idx="1615">
                  <c:v>5.2324039999999998</c:v>
                </c:pt>
                <c:pt idx="1616">
                  <c:v>5.2324039999999998</c:v>
                </c:pt>
                <c:pt idx="1617">
                  <c:v>5.0918619999999999</c:v>
                </c:pt>
                <c:pt idx="1618">
                  <c:v>5.09612</c:v>
                </c:pt>
                <c:pt idx="1619">
                  <c:v>5.1125779999999814</c:v>
                </c:pt>
                <c:pt idx="1620">
                  <c:v>5.0675979999999843</c:v>
                </c:pt>
                <c:pt idx="1621">
                  <c:v>5.0754710000000003</c:v>
                </c:pt>
                <c:pt idx="1622">
                  <c:v>5.0188169999999843</c:v>
                </c:pt>
                <c:pt idx="1623">
                  <c:v>4.9332490000000249</c:v>
                </c:pt>
                <c:pt idx="1624">
                  <c:v>4.872941</c:v>
                </c:pt>
                <c:pt idx="1625">
                  <c:v>4.8659619999999864</c:v>
                </c:pt>
                <c:pt idx="1626">
                  <c:v>4.8648009999999777</c:v>
                </c:pt>
                <c:pt idx="1627">
                  <c:v>4.8173919999999955</c:v>
                </c:pt>
                <c:pt idx="1628">
                  <c:v>4.7721600000000004</c:v>
                </c:pt>
                <c:pt idx="1629">
                  <c:v>4.7641889999999814</c:v>
                </c:pt>
                <c:pt idx="1630">
                  <c:v>4.7585030000000001</c:v>
                </c:pt>
                <c:pt idx="1631">
                  <c:v>4.753959</c:v>
                </c:pt>
                <c:pt idx="1632">
                  <c:v>4.7607759999999955</c:v>
                </c:pt>
                <c:pt idx="1633">
                  <c:v>4.7824280000000003</c:v>
                </c:pt>
                <c:pt idx="1634">
                  <c:v>4.7990170000000001</c:v>
                </c:pt>
                <c:pt idx="1635">
                  <c:v>4.8064739999999997</c:v>
                </c:pt>
                <c:pt idx="1636">
                  <c:v>4.7750089999999998</c:v>
                </c:pt>
                <c:pt idx="1637">
                  <c:v>4.8087710000000001</c:v>
                </c:pt>
                <c:pt idx="1638">
                  <c:v>4.8208459999999862</c:v>
                </c:pt>
                <c:pt idx="1639">
                  <c:v>4.8735220000000004</c:v>
                </c:pt>
                <c:pt idx="1640">
                  <c:v>4.8398810000000001</c:v>
                </c:pt>
                <c:pt idx="1641">
                  <c:v>4.7858539999999996</c:v>
                </c:pt>
                <c:pt idx="1642">
                  <c:v>4.8659619999999864</c:v>
                </c:pt>
                <c:pt idx="1643">
                  <c:v>4.8335280000000003</c:v>
                </c:pt>
                <c:pt idx="1644">
                  <c:v>4.8445069999999832</c:v>
                </c:pt>
                <c:pt idx="1645">
                  <c:v>4.9126700000000003</c:v>
                </c:pt>
                <c:pt idx="1646">
                  <c:v>4.9847710000000003</c:v>
                </c:pt>
                <c:pt idx="1647">
                  <c:v>4.9990779999999999</c:v>
                </c:pt>
                <c:pt idx="1648">
                  <c:v>4.9883430000000173</c:v>
                </c:pt>
                <c:pt idx="1649">
                  <c:v>5.0356269999999999</c:v>
                </c:pt>
                <c:pt idx="1650">
                  <c:v>5.0663879999999955</c:v>
                </c:pt>
                <c:pt idx="1651">
                  <c:v>5.0476679999999998</c:v>
                </c:pt>
                <c:pt idx="1652">
                  <c:v>5.0543039999999975</c:v>
                </c:pt>
                <c:pt idx="1653">
                  <c:v>5.1089179999999814</c:v>
                </c:pt>
                <c:pt idx="1654">
                  <c:v>5.0104329999999955</c:v>
                </c:pt>
                <c:pt idx="1655">
                  <c:v>4.9255979999999955</c:v>
                </c:pt>
                <c:pt idx="1656">
                  <c:v>4.8196950000000003</c:v>
                </c:pt>
                <c:pt idx="1657">
                  <c:v>4.8104939999999985</c:v>
                </c:pt>
                <c:pt idx="1658">
                  <c:v>4.8185439999999975</c:v>
                </c:pt>
                <c:pt idx="1659">
                  <c:v>4.7750089999999998</c:v>
                </c:pt>
                <c:pt idx="1660">
                  <c:v>4.7380880000000003</c:v>
                </c:pt>
                <c:pt idx="1661">
                  <c:v>4.7267849999999854</c:v>
                </c:pt>
                <c:pt idx="1662">
                  <c:v>4.6695599999999864</c:v>
                </c:pt>
                <c:pt idx="1663">
                  <c:v>4.6573079999999853</c:v>
                </c:pt>
                <c:pt idx="1664">
                  <c:v>4.6207459999999854</c:v>
                </c:pt>
                <c:pt idx="1665">
                  <c:v>4.5392560000000124</c:v>
                </c:pt>
                <c:pt idx="1666">
                  <c:v>4.5833750000000002</c:v>
                </c:pt>
                <c:pt idx="1667">
                  <c:v>4.5768129999999996</c:v>
                </c:pt>
                <c:pt idx="1668">
                  <c:v>4.5789999999999997</c:v>
                </c:pt>
                <c:pt idx="1669">
                  <c:v>4.5937869999999945</c:v>
                </c:pt>
                <c:pt idx="1670">
                  <c:v>4.7335630000000144</c:v>
                </c:pt>
                <c:pt idx="1671">
                  <c:v>4.8127930000000001</c:v>
                </c:pt>
                <c:pt idx="1672">
                  <c:v>4.8927659999999955</c:v>
                </c:pt>
                <c:pt idx="1673">
                  <c:v>4.9314840000000002</c:v>
                </c:pt>
                <c:pt idx="1674">
                  <c:v>5.0536989999999999</c:v>
                </c:pt>
                <c:pt idx="1675">
                  <c:v>5.1938059999999862</c:v>
                </c:pt>
                <c:pt idx="1676">
                  <c:v>5.2813670000000164</c:v>
                </c:pt>
                <c:pt idx="1677">
                  <c:v>5.2870460000000001</c:v>
                </c:pt>
                <c:pt idx="1678">
                  <c:v>5.3276109999999814</c:v>
                </c:pt>
                <c:pt idx="1679">
                  <c:v>5.3531189999999862</c:v>
                </c:pt>
                <c:pt idx="1680">
                  <c:v>5.2649959999999814</c:v>
                </c:pt>
                <c:pt idx="1681">
                  <c:v>5.1352180000000001</c:v>
                </c:pt>
                <c:pt idx="1682">
                  <c:v>5.0116300000000003</c:v>
                </c:pt>
                <c:pt idx="1683">
                  <c:v>4.9734730000000162</c:v>
                </c:pt>
                <c:pt idx="1684">
                  <c:v>4.868868</c:v>
                </c:pt>
                <c:pt idx="1685">
                  <c:v>4.7664650000000002</c:v>
                </c:pt>
                <c:pt idx="1686">
                  <c:v>4.656752</c:v>
                </c:pt>
                <c:pt idx="1687">
                  <c:v>4.5457650000000003</c:v>
                </c:pt>
                <c:pt idx="1688">
                  <c:v>4.4618650000000004</c:v>
                </c:pt>
                <c:pt idx="1689">
                  <c:v>4.3685449999999832</c:v>
                </c:pt>
                <c:pt idx="1690">
                  <c:v>4.3795130000000002</c:v>
                </c:pt>
                <c:pt idx="1691">
                  <c:v>4.3466899999999997</c:v>
                </c:pt>
                <c:pt idx="1692">
                  <c:v>4.3810830000000003</c:v>
                </c:pt>
                <c:pt idx="1693">
                  <c:v>4.4025859999999852</c:v>
                </c:pt>
                <c:pt idx="1694">
                  <c:v>4.4581369999999945</c:v>
                </c:pt>
                <c:pt idx="1695">
                  <c:v>4.5100769999999955</c:v>
                </c:pt>
                <c:pt idx="1696">
                  <c:v>4.5501099999999965</c:v>
                </c:pt>
                <c:pt idx="1697">
                  <c:v>4.5910450000000003</c:v>
                </c:pt>
                <c:pt idx="1698">
                  <c:v>4.6545289999999833</c:v>
                </c:pt>
                <c:pt idx="1699">
                  <c:v>4.6773730000000002</c:v>
                </c:pt>
                <c:pt idx="1700">
                  <c:v>4.7059480000000002</c:v>
                </c:pt>
                <c:pt idx="1701">
                  <c:v>4.7545259999999843</c:v>
                </c:pt>
                <c:pt idx="1702">
                  <c:v>4.7784310000000003</c:v>
                </c:pt>
                <c:pt idx="1703">
                  <c:v>4.7984450000000001</c:v>
                </c:pt>
                <c:pt idx="1704">
                  <c:v>4.8006479999999998</c:v>
                </c:pt>
                <c:pt idx="1705">
                  <c:v>4.7509969999999955</c:v>
                </c:pt>
                <c:pt idx="1706">
                  <c:v>4.7046700000000001</c:v>
                </c:pt>
                <c:pt idx="1707">
                  <c:v>4.7024220000000003</c:v>
                </c:pt>
                <c:pt idx="1708">
                  <c:v>4.6872739999999995</c:v>
                </c:pt>
                <c:pt idx="1709">
                  <c:v>4.5996050000000004</c:v>
                </c:pt>
                <c:pt idx="1710">
                  <c:v>4.576581</c:v>
                </c:pt>
                <c:pt idx="1711">
                  <c:v>4.5662000000000003</c:v>
                </c:pt>
                <c:pt idx="1712">
                  <c:v>4.5651089999999854</c:v>
                </c:pt>
                <c:pt idx="1713">
                  <c:v>4.4722359999999997</c:v>
                </c:pt>
                <c:pt idx="1714">
                  <c:v>4.4280970000000002</c:v>
                </c:pt>
                <c:pt idx="1715">
                  <c:v>4.4429379999999945</c:v>
                </c:pt>
                <c:pt idx="1716">
                  <c:v>4.3854430000000004</c:v>
                </c:pt>
                <c:pt idx="1717">
                  <c:v>4.3990879999999946</c:v>
                </c:pt>
                <c:pt idx="1718">
                  <c:v>4.4259819999999843</c:v>
                </c:pt>
                <c:pt idx="1719">
                  <c:v>4.4027710000000004</c:v>
                </c:pt>
                <c:pt idx="1720">
                  <c:v>4.3561959999999864</c:v>
                </c:pt>
                <c:pt idx="1721">
                  <c:v>4.3870159999999814</c:v>
                </c:pt>
                <c:pt idx="1722">
                  <c:v>4.3838720000000002</c:v>
                </c:pt>
                <c:pt idx="1723">
                  <c:v>4.3791580000000003</c:v>
                </c:pt>
                <c:pt idx="1724">
                  <c:v>4.3395679999999999</c:v>
                </c:pt>
                <c:pt idx="1725">
                  <c:v>4.2977670000000003</c:v>
                </c:pt>
                <c:pt idx="1726">
                  <c:v>4.2345539999999975</c:v>
                </c:pt>
                <c:pt idx="1727">
                  <c:v>4.2325299999999997</c:v>
                </c:pt>
                <c:pt idx="1728">
                  <c:v>4.1227219999999862</c:v>
                </c:pt>
                <c:pt idx="1729">
                  <c:v>4.1573459999999862</c:v>
                </c:pt>
                <c:pt idx="1730">
                  <c:v>4.0922900000000002</c:v>
                </c:pt>
                <c:pt idx="1731">
                  <c:v>4.0446460000000002</c:v>
                </c:pt>
                <c:pt idx="1732">
                  <c:v>4.0844739999999975</c:v>
                </c:pt>
                <c:pt idx="1733">
                  <c:v>4.0742370000000001</c:v>
                </c:pt>
                <c:pt idx="1734">
                  <c:v>4.0320989999999997</c:v>
                </c:pt>
                <c:pt idx="1735">
                  <c:v>3.9609419999999997</c:v>
                </c:pt>
                <c:pt idx="1736">
                  <c:v>3.9723189999999935</c:v>
                </c:pt>
                <c:pt idx="1737">
                  <c:v>3.9458259999999967</c:v>
                </c:pt>
                <c:pt idx="1738">
                  <c:v>3.9148269999999967</c:v>
                </c:pt>
                <c:pt idx="1739">
                  <c:v>3.8251140000000001</c:v>
                </c:pt>
                <c:pt idx="1740">
                  <c:v>3.7810329999999999</c:v>
                </c:pt>
                <c:pt idx="1741">
                  <c:v>3.7089840000000076</c:v>
                </c:pt>
                <c:pt idx="1742">
                  <c:v>3.6767699999999977</c:v>
                </c:pt>
                <c:pt idx="1743">
                  <c:v>3.6330960000000001</c:v>
                </c:pt>
                <c:pt idx="1744">
                  <c:v>3.6028310000000001</c:v>
                </c:pt>
                <c:pt idx="1745">
                  <c:v>3.6192289999999967</c:v>
                </c:pt>
                <c:pt idx="1746">
                  <c:v>3.5515340000000002</c:v>
                </c:pt>
                <c:pt idx="1747">
                  <c:v>3.4560769999999925</c:v>
                </c:pt>
                <c:pt idx="1748">
                  <c:v>3.4146149999999977</c:v>
                </c:pt>
                <c:pt idx="1749">
                  <c:v>3.3515509999999935</c:v>
                </c:pt>
                <c:pt idx="1750">
                  <c:v>3.3315849999999987</c:v>
                </c:pt>
                <c:pt idx="1751">
                  <c:v>3.3125309999999977</c:v>
                </c:pt>
                <c:pt idx="1752">
                  <c:v>3.2704439999999977</c:v>
                </c:pt>
                <c:pt idx="1753">
                  <c:v>3.2065920000000001</c:v>
                </c:pt>
                <c:pt idx="1754">
                  <c:v>3.1010779999999998</c:v>
                </c:pt>
                <c:pt idx="1755">
                  <c:v>3.0271260000000066</c:v>
                </c:pt>
                <c:pt idx="1756">
                  <c:v>3.026764</c:v>
                </c:pt>
                <c:pt idx="1757">
                  <c:v>3.0220659999999935</c:v>
                </c:pt>
                <c:pt idx="1758">
                  <c:v>2.9833150000000002</c:v>
                </c:pt>
                <c:pt idx="1759">
                  <c:v>2.9111210000000001</c:v>
                </c:pt>
                <c:pt idx="1760">
                  <c:v>2.8806689999999935</c:v>
                </c:pt>
                <c:pt idx="1761">
                  <c:v>2.8556489999999832</c:v>
                </c:pt>
                <c:pt idx="1762">
                  <c:v>2.809612999999993</c:v>
                </c:pt>
                <c:pt idx="1763">
                  <c:v>2.7265929999999998</c:v>
                </c:pt>
                <c:pt idx="1764">
                  <c:v>2.6951710000000002</c:v>
                </c:pt>
                <c:pt idx="1765">
                  <c:v>2.6609300000000076</c:v>
                </c:pt>
                <c:pt idx="1766">
                  <c:v>2.6268089999999935</c:v>
                </c:pt>
                <c:pt idx="1767">
                  <c:v>2.5850819999999999</c:v>
                </c:pt>
                <c:pt idx="1768">
                  <c:v>2.2561290000000001</c:v>
                </c:pt>
                <c:pt idx="1769">
                  <c:v>2.5397649999999987</c:v>
                </c:pt>
                <c:pt idx="1770">
                  <c:v>2.5024089999999926</c:v>
                </c:pt>
                <c:pt idx="1771">
                  <c:v>2.561404</c:v>
                </c:pt>
                <c:pt idx="1772">
                  <c:v>2.6080419999999997</c:v>
                </c:pt>
                <c:pt idx="1773">
                  <c:v>2.6036830000000002</c:v>
                </c:pt>
                <c:pt idx="1774">
                  <c:v>2.5875539999999999</c:v>
                </c:pt>
                <c:pt idx="1775">
                  <c:v>2.5504099999999967</c:v>
                </c:pt>
                <c:pt idx="1776">
                  <c:v>2.586627</c:v>
                </c:pt>
                <c:pt idx="1777">
                  <c:v>2.5891009999999999</c:v>
                </c:pt>
                <c:pt idx="1778">
                  <c:v>2.5779860000000001</c:v>
                </c:pt>
                <c:pt idx="1779">
                  <c:v>2.5601810000000076</c:v>
                </c:pt>
                <c:pt idx="1780">
                  <c:v>2.5607920000000002</c:v>
                </c:pt>
                <c:pt idx="1781">
                  <c:v>2.5835380000000012</c:v>
                </c:pt>
                <c:pt idx="1782">
                  <c:v>2.6249259999999999</c:v>
                </c:pt>
                <c:pt idx="1783">
                  <c:v>2.6349840000000002</c:v>
                </c:pt>
                <c:pt idx="1784">
                  <c:v>2.6593399999999998</c:v>
                </c:pt>
                <c:pt idx="1785">
                  <c:v>2.6819980000000001</c:v>
                </c:pt>
                <c:pt idx="1786">
                  <c:v>2.7191100000000001</c:v>
                </c:pt>
                <c:pt idx="1787">
                  <c:v>2.6909869999999998</c:v>
                </c:pt>
                <c:pt idx="1788">
                  <c:v>2.757063</c:v>
                </c:pt>
                <c:pt idx="1789">
                  <c:v>2.8311829999999967</c:v>
                </c:pt>
                <c:pt idx="1790">
                  <c:v>2.8556479999999906</c:v>
                </c:pt>
                <c:pt idx="1791">
                  <c:v>2.9079920000000001</c:v>
                </c:pt>
                <c:pt idx="1792">
                  <c:v>2.9149499999999935</c:v>
                </c:pt>
                <c:pt idx="1793">
                  <c:v>2.963063</c:v>
                </c:pt>
                <c:pt idx="1794">
                  <c:v>3.0116119999999977</c:v>
                </c:pt>
                <c:pt idx="1795">
                  <c:v>2.9790399999999977</c:v>
                </c:pt>
                <c:pt idx="1796">
                  <c:v>3.1181700000000001</c:v>
                </c:pt>
                <c:pt idx="1797">
                  <c:v>3.156787</c:v>
                </c:pt>
                <c:pt idx="1798">
                  <c:v>3.249409</c:v>
                </c:pt>
                <c:pt idx="1799">
                  <c:v>3.2673200000000109</c:v>
                </c:pt>
                <c:pt idx="1800">
                  <c:v>3.314511</c:v>
                </c:pt>
                <c:pt idx="1801">
                  <c:v>3.3121349999999987</c:v>
                </c:pt>
                <c:pt idx="1802">
                  <c:v>3.3463489999999916</c:v>
                </c:pt>
                <c:pt idx="1803">
                  <c:v>3.3455489999999926</c:v>
                </c:pt>
                <c:pt idx="1804">
                  <c:v>3.3813200000000001</c:v>
                </c:pt>
                <c:pt idx="1805">
                  <c:v>3.4614509999999967</c:v>
                </c:pt>
                <c:pt idx="1806">
                  <c:v>3.5367109999999977</c:v>
                </c:pt>
                <c:pt idx="1807">
                  <c:v>3.5702569999999967</c:v>
                </c:pt>
                <c:pt idx="1808">
                  <c:v>3.6239900000000076</c:v>
                </c:pt>
                <c:pt idx="1809">
                  <c:v>3.6587999999999998</c:v>
                </c:pt>
                <c:pt idx="1810">
                  <c:v>3.6557409999999977</c:v>
                </c:pt>
                <c:pt idx="1811">
                  <c:v>3.806419999999993</c:v>
                </c:pt>
                <c:pt idx="1812">
                  <c:v>3.8586299999999967</c:v>
                </c:pt>
                <c:pt idx="1813">
                  <c:v>3.8817529999999967</c:v>
                </c:pt>
                <c:pt idx="1814">
                  <c:v>3.8283160000000001</c:v>
                </c:pt>
                <c:pt idx="1815">
                  <c:v>3.806419999999993</c:v>
                </c:pt>
                <c:pt idx="1816">
                  <c:v>3.813704</c:v>
                </c:pt>
                <c:pt idx="1817">
                  <c:v>3.9246639999999977</c:v>
                </c:pt>
                <c:pt idx="1818">
                  <c:v>3.9609429999999977</c:v>
                </c:pt>
                <c:pt idx="1819">
                  <c:v>3.9246649999999987</c:v>
                </c:pt>
                <c:pt idx="1820">
                  <c:v>3.9604689999999967</c:v>
                </c:pt>
                <c:pt idx="1821">
                  <c:v>3.9975559999999977</c:v>
                </c:pt>
                <c:pt idx="1822">
                  <c:v>4.0210330000000001</c:v>
                </c:pt>
                <c:pt idx="1823">
                  <c:v>4.0630549999999843</c:v>
                </c:pt>
                <c:pt idx="1824">
                  <c:v>4.1320899999999945</c:v>
                </c:pt>
                <c:pt idx="1825">
                  <c:v>4.1593330000000002</c:v>
                </c:pt>
                <c:pt idx="1826">
                  <c:v>4.2772730000000134</c:v>
                </c:pt>
                <c:pt idx="1827">
                  <c:v>4.3317969999999999</c:v>
                </c:pt>
                <c:pt idx="1828">
                  <c:v>4.3948859999999748</c:v>
                </c:pt>
                <c:pt idx="1829">
                  <c:v>4.4127789999999996</c:v>
                </c:pt>
                <c:pt idx="1830">
                  <c:v>4.4840090000000004</c:v>
                </c:pt>
                <c:pt idx="1831">
                  <c:v>4.5227549999999814</c:v>
                </c:pt>
                <c:pt idx="1832">
                  <c:v>4.6106119999999864</c:v>
                </c:pt>
                <c:pt idx="1833">
                  <c:v>4.700736</c:v>
                </c:pt>
                <c:pt idx="1834">
                  <c:v>4.7069210000000004</c:v>
                </c:pt>
                <c:pt idx="1835">
                  <c:v>4.7834690000000144</c:v>
                </c:pt>
                <c:pt idx="1836">
                  <c:v>4.848503</c:v>
                </c:pt>
                <c:pt idx="1837">
                  <c:v>4.8624269999999843</c:v>
                </c:pt>
                <c:pt idx="1838">
                  <c:v>4.9062060000000134</c:v>
                </c:pt>
                <c:pt idx="1839">
                  <c:v>4.9485999999999999</c:v>
                </c:pt>
                <c:pt idx="1840">
                  <c:v>4.9675579999999862</c:v>
                </c:pt>
                <c:pt idx="1841">
                  <c:v>5.0877119999999945</c:v>
                </c:pt>
                <c:pt idx="1842">
                  <c:v>5.1766350000000001</c:v>
                </c:pt>
                <c:pt idx="1843">
                  <c:v>5.1822049999999864</c:v>
                </c:pt>
                <c:pt idx="1844">
                  <c:v>5.2151329999999945</c:v>
                </c:pt>
                <c:pt idx="1845">
                  <c:v>5.0676899999999945</c:v>
                </c:pt>
                <c:pt idx="1846">
                  <c:v>5.0194739999999998</c:v>
                </c:pt>
                <c:pt idx="1847">
                  <c:v>5.1605759999999776</c:v>
                </c:pt>
                <c:pt idx="1848">
                  <c:v>5.0889290000000003</c:v>
                </c:pt>
                <c:pt idx="1849">
                  <c:v>4.9991219999999998</c:v>
                </c:pt>
                <c:pt idx="1850">
                  <c:v>4.9663719999999998</c:v>
                </c:pt>
                <c:pt idx="1851">
                  <c:v>4.8980049999999862</c:v>
                </c:pt>
                <c:pt idx="1852">
                  <c:v>5.0206730000000004</c:v>
                </c:pt>
                <c:pt idx="1853">
                  <c:v>4.9557000000000002</c:v>
                </c:pt>
                <c:pt idx="1854">
                  <c:v>4.9639990000000003</c:v>
                </c:pt>
                <c:pt idx="1855">
                  <c:v>4.9150080000000003</c:v>
                </c:pt>
                <c:pt idx="1856">
                  <c:v>4.9350160000000001</c:v>
                </c:pt>
                <c:pt idx="1857">
                  <c:v>4.9533319999999996</c:v>
                </c:pt>
                <c:pt idx="1858">
                  <c:v>4.9871859999999861</c:v>
                </c:pt>
                <c:pt idx="1859">
                  <c:v>5.0695049999999862</c:v>
                </c:pt>
                <c:pt idx="1860">
                  <c:v>5.0895380000000001</c:v>
                </c:pt>
                <c:pt idx="1861">
                  <c:v>4.968153</c:v>
                </c:pt>
                <c:pt idx="1862">
                  <c:v>5.0266760000000001</c:v>
                </c:pt>
                <c:pt idx="1863">
                  <c:v>5.1433390000000001</c:v>
                </c:pt>
                <c:pt idx="1864">
                  <c:v>5.0574039999999965</c:v>
                </c:pt>
                <c:pt idx="1865">
                  <c:v>5.221991</c:v>
                </c:pt>
                <c:pt idx="1866">
                  <c:v>5.1908839999999854</c:v>
                </c:pt>
                <c:pt idx="1867">
                  <c:v>5.1427249999999862</c:v>
                </c:pt>
                <c:pt idx="1868">
                  <c:v>5.1605759999999776</c:v>
                </c:pt>
                <c:pt idx="1869">
                  <c:v>5.1704530000000002</c:v>
                </c:pt>
                <c:pt idx="1870">
                  <c:v>5.1983319999999864</c:v>
                </c:pt>
                <c:pt idx="1871">
                  <c:v>5.1175889999999757</c:v>
                </c:pt>
                <c:pt idx="1872">
                  <c:v>5.0846739999999997</c:v>
                </c:pt>
                <c:pt idx="1873">
                  <c:v>5.1359690000000002</c:v>
                </c:pt>
                <c:pt idx="1874">
                  <c:v>5.1353549999999863</c:v>
                </c:pt>
                <c:pt idx="1875">
                  <c:v>5.0471399999999864</c:v>
                </c:pt>
                <c:pt idx="1876">
                  <c:v>5.0652679999999997</c:v>
                </c:pt>
                <c:pt idx="1877">
                  <c:v>5.0707180000000003</c:v>
                </c:pt>
                <c:pt idx="1878">
                  <c:v>5.1273829999999814</c:v>
                </c:pt>
                <c:pt idx="1879">
                  <c:v>4.9533319999999996</c:v>
                </c:pt>
                <c:pt idx="1880">
                  <c:v>4.9533319999999996</c:v>
                </c:pt>
                <c:pt idx="1881">
                  <c:v>4.8985909999999864</c:v>
                </c:pt>
                <c:pt idx="1882">
                  <c:v>4.9038610000000133</c:v>
                </c:pt>
                <c:pt idx="1883">
                  <c:v>4.8740639999999997</c:v>
                </c:pt>
                <c:pt idx="1884">
                  <c:v>4.8863120000000002</c:v>
                </c:pt>
                <c:pt idx="1885">
                  <c:v>4.8839769999999945</c:v>
                </c:pt>
                <c:pt idx="1886">
                  <c:v>4.8728990000000003</c:v>
                </c:pt>
                <c:pt idx="1887">
                  <c:v>4.9067920000000163</c:v>
                </c:pt>
                <c:pt idx="1888">
                  <c:v>4.8670769999999814</c:v>
                </c:pt>
                <c:pt idx="1889">
                  <c:v>4.9079660000000001</c:v>
                </c:pt>
                <c:pt idx="1890">
                  <c:v>4.8974199999999843</c:v>
                </c:pt>
                <c:pt idx="1891">
                  <c:v>4.917357</c:v>
                </c:pt>
                <c:pt idx="1892">
                  <c:v>4.8962500000000002</c:v>
                </c:pt>
                <c:pt idx="1893">
                  <c:v>4.9050339999999997</c:v>
                </c:pt>
                <c:pt idx="1894">
                  <c:v>4.8589419999999945</c:v>
                </c:pt>
                <c:pt idx="1895">
                  <c:v>4.8653329999999864</c:v>
                </c:pt>
                <c:pt idx="1896">
                  <c:v>4.8496610000000144</c:v>
                </c:pt>
                <c:pt idx="1897">
                  <c:v>4.8334599999999996</c:v>
                </c:pt>
                <c:pt idx="1898">
                  <c:v>4.8334590000000004</c:v>
                </c:pt>
                <c:pt idx="1899">
                  <c:v>4.8230739999999965</c:v>
                </c:pt>
                <c:pt idx="1900">
                  <c:v>4.7345620000000004</c:v>
                </c:pt>
                <c:pt idx="1901">
                  <c:v>4.7498610000000134</c:v>
                </c:pt>
                <c:pt idx="1902">
                  <c:v>4.7777570000000003</c:v>
                </c:pt>
                <c:pt idx="1903">
                  <c:v>4.7714790000000162</c:v>
                </c:pt>
                <c:pt idx="1904">
                  <c:v>4.8248029999999842</c:v>
                </c:pt>
                <c:pt idx="1905">
                  <c:v>4.8006479999999998</c:v>
                </c:pt>
                <c:pt idx="1906">
                  <c:v>4.8155869999999776</c:v>
                </c:pt>
                <c:pt idx="1907">
                  <c:v>4.8098349999999854</c:v>
                </c:pt>
                <c:pt idx="1908">
                  <c:v>4.819617</c:v>
                </c:pt>
                <c:pt idx="1909">
                  <c:v>4.7949149999999747</c:v>
                </c:pt>
                <c:pt idx="1910">
                  <c:v>4.7749030000000001</c:v>
                </c:pt>
                <c:pt idx="1911">
                  <c:v>4.8334609999999998</c:v>
                </c:pt>
                <c:pt idx="1912">
                  <c:v>4.8017950000000003</c:v>
                </c:pt>
                <c:pt idx="1913">
                  <c:v>4.8508209999999945</c:v>
                </c:pt>
                <c:pt idx="1914">
                  <c:v>4.8734820000000001</c:v>
                </c:pt>
                <c:pt idx="1915">
                  <c:v>4.9144199999999945</c:v>
                </c:pt>
                <c:pt idx="1916">
                  <c:v>4.9067920000000163</c:v>
                </c:pt>
                <c:pt idx="1917">
                  <c:v>4.9067920000000163</c:v>
                </c:pt>
                <c:pt idx="1918">
                  <c:v>4.9056199999999999</c:v>
                </c:pt>
                <c:pt idx="1919">
                  <c:v>4.9297110000000002</c:v>
                </c:pt>
                <c:pt idx="1920">
                  <c:v>4.9150080000000003</c:v>
                </c:pt>
                <c:pt idx="1921">
                  <c:v>4.9267659999999998</c:v>
                </c:pt>
                <c:pt idx="1922">
                  <c:v>4.8991769999999955</c:v>
                </c:pt>
                <c:pt idx="1923">
                  <c:v>4.9009320000000001</c:v>
                </c:pt>
                <c:pt idx="1924">
                  <c:v>4.8583619999999996</c:v>
                </c:pt>
                <c:pt idx="1925">
                  <c:v>4.8508199999999864</c:v>
                </c:pt>
                <c:pt idx="1926">
                  <c:v>4.8092610000000144</c:v>
                </c:pt>
                <c:pt idx="1927">
                  <c:v>4.7749030000000001</c:v>
                </c:pt>
                <c:pt idx="1928">
                  <c:v>4.7509959999999865</c:v>
                </c:pt>
                <c:pt idx="1929">
                  <c:v>4.7589509999999864</c:v>
                </c:pt>
                <c:pt idx="1930">
                  <c:v>4.710858</c:v>
                </c:pt>
                <c:pt idx="1931">
                  <c:v>4.6693869999999862</c:v>
                </c:pt>
                <c:pt idx="1932">
                  <c:v>4.663252</c:v>
                </c:pt>
                <c:pt idx="1933">
                  <c:v>4.6587969999999945</c:v>
                </c:pt>
                <c:pt idx="1934">
                  <c:v>4.6454529999999945</c:v>
                </c:pt>
                <c:pt idx="1935">
                  <c:v>4.6822359999999854</c:v>
                </c:pt>
                <c:pt idx="1936">
                  <c:v>4.6716179999999996</c:v>
                </c:pt>
                <c:pt idx="1937">
                  <c:v>4.7181839999999955</c:v>
                </c:pt>
                <c:pt idx="1938">
                  <c:v>4.7210039999999998</c:v>
                </c:pt>
                <c:pt idx="1939">
                  <c:v>4.7339960000000003</c:v>
                </c:pt>
                <c:pt idx="1940">
                  <c:v>4.7018599999999999</c:v>
                </c:pt>
                <c:pt idx="1941">
                  <c:v>4.7345620000000004</c:v>
                </c:pt>
                <c:pt idx="1942">
                  <c:v>4.7635039999999975</c:v>
                </c:pt>
                <c:pt idx="1943">
                  <c:v>4.8184659999999955</c:v>
                </c:pt>
                <c:pt idx="1944">
                  <c:v>4.8479239999999955</c:v>
                </c:pt>
                <c:pt idx="1945">
                  <c:v>4.8734820000000001</c:v>
                </c:pt>
                <c:pt idx="1946">
                  <c:v>4.8985909999999864</c:v>
                </c:pt>
                <c:pt idx="1947">
                  <c:v>4.9032749999999998</c:v>
                </c:pt>
                <c:pt idx="1948">
                  <c:v>4.8904019999999955</c:v>
                </c:pt>
                <c:pt idx="1949">
                  <c:v>4.8968349999999843</c:v>
                </c:pt>
                <c:pt idx="1950">
                  <c:v>4.880477</c:v>
                </c:pt>
                <c:pt idx="1951">
                  <c:v>4.8851439999999995</c:v>
                </c:pt>
                <c:pt idx="1952">
                  <c:v>4.878145</c:v>
                </c:pt>
                <c:pt idx="1953">
                  <c:v>4.8386620000000162</c:v>
                </c:pt>
                <c:pt idx="1954">
                  <c:v>4.8173139999999854</c:v>
                </c:pt>
                <c:pt idx="1955">
                  <c:v>4.7949149999999747</c:v>
                </c:pt>
                <c:pt idx="1956">
                  <c:v>4.7487259999999996</c:v>
                </c:pt>
                <c:pt idx="1957">
                  <c:v>4.7509969999999955</c:v>
                </c:pt>
                <c:pt idx="1958">
                  <c:v>4.6850349999999814</c:v>
                </c:pt>
                <c:pt idx="1959">
                  <c:v>4.6610239999999985</c:v>
                </c:pt>
                <c:pt idx="1960">
                  <c:v>4.616676</c:v>
                </c:pt>
                <c:pt idx="1961">
                  <c:v>4.6371339999999854</c:v>
                </c:pt>
                <c:pt idx="1962">
                  <c:v>4.6155739999999854</c:v>
                </c:pt>
                <c:pt idx="1963">
                  <c:v>4.6471189999999813</c:v>
                </c:pt>
                <c:pt idx="1964">
                  <c:v>4.6249589999999747</c:v>
                </c:pt>
                <c:pt idx="1965">
                  <c:v>4.5662000000000003</c:v>
                </c:pt>
                <c:pt idx="1966">
                  <c:v>4.6349179999999777</c:v>
                </c:pt>
                <c:pt idx="1967">
                  <c:v>4.6437879999999945</c:v>
                </c:pt>
                <c:pt idx="1968">
                  <c:v>4.6476749999999853</c:v>
                </c:pt>
                <c:pt idx="1969">
                  <c:v>4.6460090000000003</c:v>
                </c:pt>
                <c:pt idx="1970">
                  <c:v>4.6504539999999945</c:v>
                </c:pt>
                <c:pt idx="1971">
                  <c:v>4.6996130000000003</c:v>
                </c:pt>
                <c:pt idx="1972">
                  <c:v>4.6889539999999945</c:v>
                </c:pt>
                <c:pt idx="1973">
                  <c:v>4.6945609999999842</c:v>
                </c:pt>
                <c:pt idx="1974">
                  <c:v>4.6183319999999854</c:v>
                </c:pt>
                <c:pt idx="1975">
                  <c:v>4.8855129999999862</c:v>
                </c:pt>
                <c:pt idx="1976">
                  <c:v>4.8826029999999996</c:v>
                </c:pt>
                <c:pt idx="1977">
                  <c:v>4.8489769999999854</c:v>
                </c:pt>
                <c:pt idx="1978">
                  <c:v>4.8989199999999862</c:v>
                </c:pt>
                <c:pt idx="1979">
                  <c:v>4.8715630000000134</c:v>
                </c:pt>
                <c:pt idx="1980">
                  <c:v>4.825348</c:v>
                </c:pt>
                <c:pt idx="1981">
                  <c:v>4.8161589999999945</c:v>
                </c:pt>
                <c:pt idx="1982">
                  <c:v>4.7122830000000002</c:v>
                </c:pt>
                <c:pt idx="1983">
                  <c:v>4.6365420000000004</c:v>
                </c:pt>
                <c:pt idx="1984">
                  <c:v>4.6035129999999862</c:v>
                </c:pt>
                <c:pt idx="1985">
                  <c:v>4.5805339999999966</c:v>
                </c:pt>
                <c:pt idx="1986">
                  <c:v>4.5036880000000004</c:v>
                </c:pt>
                <c:pt idx="1987">
                  <c:v>4.4705399999999997</c:v>
                </c:pt>
                <c:pt idx="1988">
                  <c:v>4.3856010000000003</c:v>
                </c:pt>
                <c:pt idx="1989">
                  <c:v>4.3156239999999997</c:v>
                </c:pt>
                <c:pt idx="1990">
                  <c:v>4.2140109999999842</c:v>
                </c:pt>
                <c:pt idx="1991">
                  <c:v>4.1690670000000001</c:v>
                </c:pt>
                <c:pt idx="1992">
                  <c:v>4.0942439999999998</c:v>
                </c:pt>
                <c:pt idx="1993">
                  <c:v>4.1084149999999777</c:v>
                </c:pt>
                <c:pt idx="1994">
                  <c:v>4.0762349999999996</c:v>
                </c:pt>
                <c:pt idx="1995">
                  <c:v>4.0385280000000003</c:v>
                </c:pt>
                <c:pt idx="1996">
                  <c:v>4.0135839999999945</c:v>
                </c:pt>
                <c:pt idx="1997">
                  <c:v>3.9717219999999998</c:v>
                </c:pt>
                <c:pt idx="1998">
                  <c:v>3.8542419999999931</c:v>
                </c:pt>
                <c:pt idx="1999">
                  <c:v>3.7679710000000095</c:v>
                </c:pt>
                <c:pt idx="2000">
                  <c:v>3.7237860000000076</c:v>
                </c:pt>
                <c:pt idx="2001">
                  <c:v>3.6452070000000001</c:v>
                </c:pt>
                <c:pt idx="2002">
                  <c:v>3.6283069999999999</c:v>
                </c:pt>
                <c:pt idx="2003">
                  <c:v>3.5750949999999997</c:v>
                </c:pt>
                <c:pt idx="2004">
                  <c:v>3.5084230000000001</c:v>
                </c:pt>
                <c:pt idx="2005">
                  <c:v>3.4156189999999915</c:v>
                </c:pt>
                <c:pt idx="2006">
                  <c:v>3.3471310000000076</c:v>
                </c:pt>
                <c:pt idx="2007">
                  <c:v>3.3248719999999987</c:v>
                </c:pt>
                <c:pt idx="2008">
                  <c:v>3.3004019999999987</c:v>
                </c:pt>
                <c:pt idx="2009">
                  <c:v>3.2380800000000001</c:v>
                </c:pt>
                <c:pt idx="2010">
                  <c:v>3.19706</c:v>
                </c:pt>
                <c:pt idx="2011">
                  <c:v>3.1539299999999999</c:v>
                </c:pt>
                <c:pt idx="2012">
                  <c:v>3.0811380000000002</c:v>
                </c:pt>
                <c:pt idx="2013">
                  <c:v>3.033782</c:v>
                </c:pt>
                <c:pt idx="2014">
                  <c:v>2.9910709999999967</c:v>
                </c:pt>
                <c:pt idx="2015">
                  <c:v>2.8915519999999977</c:v>
                </c:pt>
                <c:pt idx="2016">
                  <c:v>2.7863669999999998</c:v>
                </c:pt>
                <c:pt idx="2017">
                  <c:v>2.7642120000000001</c:v>
                </c:pt>
                <c:pt idx="2018">
                  <c:v>2.699122</c:v>
                </c:pt>
                <c:pt idx="2019">
                  <c:v>2.6415370000000076</c:v>
                </c:pt>
                <c:pt idx="2020">
                  <c:v>2.5885710000000066</c:v>
                </c:pt>
                <c:pt idx="2021">
                  <c:v>2.5345519999999997</c:v>
                </c:pt>
                <c:pt idx="2022">
                  <c:v>2.4223559999999935</c:v>
                </c:pt>
                <c:pt idx="2023">
                  <c:v>2.3675709999999999</c:v>
                </c:pt>
                <c:pt idx="2024">
                  <c:v>2.3248029999999935</c:v>
                </c:pt>
                <c:pt idx="2025">
                  <c:v>2.2461190000000002</c:v>
                </c:pt>
                <c:pt idx="2026">
                  <c:v>2.2126509999999935</c:v>
                </c:pt>
                <c:pt idx="2027">
                  <c:v>2.1600329999999999</c:v>
                </c:pt>
                <c:pt idx="2028">
                  <c:v>2.0923970000000001</c:v>
                </c:pt>
                <c:pt idx="2029">
                  <c:v>2.0100459999999916</c:v>
                </c:pt>
                <c:pt idx="2030">
                  <c:v>1.951292</c:v>
                </c:pt>
                <c:pt idx="2031">
                  <c:v>1.8812070000000001</c:v>
                </c:pt>
                <c:pt idx="2032">
                  <c:v>1.8227370000000001</c:v>
                </c:pt>
                <c:pt idx="2033">
                  <c:v>1.7418429999999998</c:v>
                </c:pt>
                <c:pt idx="2034">
                  <c:v>1.7056979999999966</c:v>
                </c:pt>
                <c:pt idx="2035">
                  <c:v>1.6627590000000001</c:v>
                </c:pt>
                <c:pt idx="2036">
                  <c:v>1.6139609999999998</c:v>
                </c:pt>
                <c:pt idx="2037">
                  <c:v>1.546381</c:v>
                </c:pt>
                <c:pt idx="2038">
                  <c:v>1.5035039999999966</c:v>
                </c:pt>
                <c:pt idx="2039">
                  <c:v>1.4515779999999998</c:v>
                </c:pt>
                <c:pt idx="2040">
                  <c:v>1.4214559999999998</c:v>
                </c:pt>
                <c:pt idx="2041">
                  <c:v>1.4041170000000001</c:v>
                </c:pt>
                <c:pt idx="2042">
                  <c:v>1.3525570000000036</c:v>
                </c:pt>
                <c:pt idx="2043">
                  <c:v>1.3331979999999999</c:v>
                </c:pt>
                <c:pt idx="2044">
                  <c:v>1.2752669999999966</c:v>
                </c:pt>
                <c:pt idx="2045">
                  <c:v>1.2124229999999998</c:v>
                </c:pt>
                <c:pt idx="2046">
                  <c:v>1.187263</c:v>
                </c:pt>
                <c:pt idx="2047">
                  <c:v>1.1690149999999999</c:v>
                </c:pt>
                <c:pt idx="2048">
                  <c:v>1.1143430000000001</c:v>
                </c:pt>
                <c:pt idx="2049">
                  <c:v>1.071507</c:v>
                </c:pt>
                <c:pt idx="2050">
                  <c:v>1.0323659999999999</c:v>
                </c:pt>
                <c:pt idx="2051">
                  <c:v>1.0006609999999998</c:v>
                </c:pt>
                <c:pt idx="2052">
                  <c:v>0.975136</c:v>
                </c:pt>
                <c:pt idx="2053">
                  <c:v>0.97142499999999998</c:v>
                </c:pt>
                <c:pt idx="2054">
                  <c:v>0.95774900000000263</c:v>
                </c:pt>
                <c:pt idx="2055">
                  <c:v>0.97165600000000063</c:v>
                </c:pt>
                <c:pt idx="2056">
                  <c:v>0.93634300000000004</c:v>
                </c:pt>
                <c:pt idx="2057">
                  <c:v>0.94809800000000166</c:v>
                </c:pt>
                <c:pt idx="2058">
                  <c:v>0.93888000000000005</c:v>
                </c:pt>
                <c:pt idx="2059">
                  <c:v>0.92334899999999998</c:v>
                </c:pt>
                <c:pt idx="2060">
                  <c:v>0.92191999999999996</c:v>
                </c:pt>
                <c:pt idx="2061">
                  <c:v>0.93372800000000189</c:v>
                </c:pt>
                <c:pt idx="2062">
                  <c:v>0.958457</c:v>
                </c:pt>
                <c:pt idx="2063">
                  <c:v>0.95455900000000005</c:v>
                </c:pt>
                <c:pt idx="2064">
                  <c:v>0.97258299999999809</c:v>
                </c:pt>
                <c:pt idx="2065">
                  <c:v>1.021517</c:v>
                </c:pt>
                <c:pt idx="2066">
                  <c:v>1.0318639999999963</c:v>
                </c:pt>
                <c:pt idx="2067">
                  <c:v>1.0327759999999999</c:v>
                </c:pt>
                <c:pt idx="2068">
                  <c:v>1.061342</c:v>
                </c:pt>
                <c:pt idx="2069">
                  <c:v>1.0775239999999964</c:v>
                </c:pt>
                <c:pt idx="2070">
                  <c:v>1.0781499999999999</c:v>
                </c:pt>
                <c:pt idx="2071">
                  <c:v>1.0702309999999999</c:v>
                </c:pt>
                <c:pt idx="2072">
                  <c:v>1.0893999999999964</c:v>
                </c:pt>
                <c:pt idx="2073">
                  <c:v>1.0938219999999959</c:v>
                </c:pt>
                <c:pt idx="2074">
                  <c:v>1.1573739999999999</c:v>
                </c:pt>
                <c:pt idx="2075">
                  <c:v>1.196636</c:v>
                </c:pt>
                <c:pt idx="2076">
                  <c:v>1.2314949999999945</c:v>
                </c:pt>
                <c:pt idx="2077">
                  <c:v>1.254748</c:v>
                </c:pt>
                <c:pt idx="2078">
                  <c:v>1.300719</c:v>
                </c:pt>
                <c:pt idx="2079">
                  <c:v>1.3319279999999998</c:v>
                </c:pt>
                <c:pt idx="2080">
                  <c:v>1.36226</c:v>
                </c:pt>
                <c:pt idx="2081">
                  <c:v>1.3888100000000001</c:v>
                </c:pt>
                <c:pt idx="2082">
                  <c:v>1.4128439999999998</c:v>
                </c:pt>
                <c:pt idx="2083">
                  <c:v>1.4505399999999966</c:v>
                </c:pt>
                <c:pt idx="2084">
                  <c:v>1.5393949999999959</c:v>
                </c:pt>
                <c:pt idx="2085">
                  <c:v>1.5812219999999964</c:v>
                </c:pt>
                <c:pt idx="2086">
                  <c:v>1.633111</c:v>
                </c:pt>
                <c:pt idx="2087">
                  <c:v>1.669508</c:v>
                </c:pt>
                <c:pt idx="2088">
                  <c:v>1.7132339999999964</c:v>
                </c:pt>
                <c:pt idx="2089">
                  <c:v>1.7726199999999999</c:v>
                </c:pt>
                <c:pt idx="2090">
                  <c:v>1.8437059999999998</c:v>
                </c:pt>
                <c:pt idx="2091">
                  <c:v>1.9190130000000001</c:v>
                </c:pt>
                <c:pt idx="2092">
                  <c:v>1.9671650000000001</c:v>
                </c:pt>
                <c:pt idx="2093">
                  <c:v>2.0179649999999998</c:v>
                </c:pt>
                <c:pt idx="2094">
                  <c:v>2.0829449999999987</c:v>
                </c:pt>
                <c:pt idx="2095">
                  <c:v>2.1354659999999925</c:v>
                </c:pt>
                <c:pt idx="2096">
                  <c:v>2.2287910000000095</c:v>
                </c:pt>
                <c:pt idx="2097">
                  <c:v>2.2771059999999999</c:v>
                </c:pt>
                <c:pt idx="2098">
                  <c:v>2.3501459999999925</c:v>
                </c:pt>
                <c:pt idx="2099">
                  <c:v>2.4140009999999967</c:v>
                </c:pt>
                <c:pt idx="2100">
                  <c:v>2.4789999999999988</c:v>
                </c:pt>
                <c:pt idx="2101">
                  <c:v>2.5606559999999967</c:v>
                </c:pt>
                <c:pt idx="2102">
                  <c:v>2.5922739999999935</c:v>
                </c:pt>
                <c:pt idx="2103">
                  <c:v>2.6525749999999997</c:v>
                </c:pt>
                <c:pt idx="2104">
                  <c:v>2.7275700000000076</c:v>
                </c:pt>
                <c:pt idx="2105">
                  <c:v>2.7681670000000076</c:v>
                </c:pt>
                <c:pt idx="2106">
                  <c:v>2.8050199999999967</c:v>
                </c:pt>
                <c:pt idx="2107">
                  <c:v>2.9122979999999967</c:v>
                </c:pt>
                <c:pt idx="2108">
                  <c:v>3.0060759999999935</c:v>
                </c:pt>
                <c:pt idx="2109">
                  <c:v>3.019717</c:v>
                </c:pt>
                <c:pt idx="2110">
                  <c:v>3.0635680000000001</c:v>
                </c:pt>
                <c:pt idx="2111">
                  <c:v>3.1389360000000002</c:v>
                </c:pt>
                <c:pt idx="2112">
                  <c:v>3.1663549999999998</c:v>
                </c:pt>
                <c:pt idx="2113">
                  <c:v>3.249288</c:v>
                </c:pt>
                <c:pt idx="2114">
                  <c:v>3.3695379999999999</c:v>
                </c:pt>
                <c:pt idx="2115">
                  <c:v>3.397354</c:v>
                </c:pt>
                <c:pt idx="2116">
                  <c:v>3.5138619999999987</c:v>
                </c:pt>
                <c:pt idx="2117">
                  <c:v>3.6617500000000001</c:v>
                </c:pt>
                <c:pt idx="2118">
                  <c:v>3.7220119999999999</c:v>
                </c:pt>
                <c:pt idx="2119">
                  <c:v>3.8459849999999998</c:v>
                </c:pt>
                <c:pt idx="2120">
                  <c:v>3.9983110000000002</c:v>
                </c:pt>
                <c:pt idx="2121">
                  <c:v>4.0131069999999864</c:v>
                </c:pt>
                <c:pt idx="2122">
                  <c:v>4.1211609999999945</c:v>
                </c:pt>
                <c:pt idx="2123">
                  <c:v>4.2523349999999862</c:v>
                </c:pt>
                <c:pt idx="2124">
                  <c:v>4.4572440000000002</c:v>
                </c:pt>
                <c:pt idx="2125">
                  <c:v>4.5788970000000004</c:v>
                </c:pt>
                <c:pt idx="2126">
                  <c:v>4.6464949999999945</c:v>
                </c:pt>
                <c:pt idx="2127">
                  <c:v>4.8282230000000004</c:v>
                </c:pt>
                <c:pt idx="2128">
                  <c:v>4.8901719999999864</c:v>
                </c:pt>
                <c:pt idx="2129">
                  <c:v>4.9724349999999955</c:v>
                </c:pt>
                <c:pt idx="2130">
                  <c:v>5.0548679999999955</c:v>
                </c:pt>
                <c:pt idx="2131">
                  <c:v>5.1749199999999842</c:v>
                </c:pt>
                <c:pt idx="2132">
                  <c:v>5.2896220000000183</c:v>
                </c:pt>
                <c:pt idx="2133">
                  <c:v>5.2990839999999997</c:v>
                </c:pt>
                <c:pt idx="2134">
                  <c:v>5.3824439999999996</c:v>
                </c:pt>
                <c:pt idx="2135">
                  <c:v>5.4755859999999945</c:v>
                </c:pt>
                <c:pt idx="2136">
                  <c:v>5.5234209999999955</c:v>
                </c:pt>
                <c:pt idx="2137">
                  <c:v>5.5976229999999996</c:v>
                </c:pt>
                <c:pt idx="2138">
                  <c:v>5.5484839999999975</c:v>
                </c:pt>
                <c:pt idx="2139">
                  <c:v>5.6856749999999945</c:v>
                </c:pt>
                <c:pt idx="2140">
                  <c:v>5.7128359999999843</c:v>
                </c:pt>
                <c:pt idx="2141">
                  <c:v>5.7661639999999998</c:v>
                </c:pt>
                <c:pt idx="2142">
                  <c:v>5.6694420000000001</c:v>
                </c:pt>
                <c:pt idx="2143">
                  <c:v>5.6924539999999864</c:v>
                </c:pt>
                <c:pt idx="2144">
                  <c:v>5.7128359999999843</c:v>
                </c:pt>
                <c:pt idx="2145">
                  <c:v>5.6863510000000002</c:v>
                </c:pt>
                <c:pt idx="2146">
                  <c:v>5.6653899999999862</c:v>
                </c:pt>
                <c:pt idx="2147">
                  <c:v>5.5723370000000001</c:v>
                </c:pt>
                <c:pt idx="2148">
                  <c:v>5.6136489999999997</c:v>
                </c:pt>
                <c:pt idx="2149">
                  <c:v>5.632409</c:v>
                </c:pt>
                <c:pt idx="2150">
                  <c:v>5.5789799999999996</c:v>
                </c:pt>
                <c:pt idx="2151">
                  <c:v>5.5115879999999864</c:v>
                </c:pt>
                <c:pt idx="2152">
                  <c:v>5.4593010000000124</c:v>
                </c:pt>
                <c:pt idx="2153">
                  <c:v>5.4573510000000001</c:v>
                </c:pt>
                <c:pt idx="2154">
                  <c:v>5.4540999999999995</c:v>
                </c:pt>
                <c:pt idx="2155">
                  <c:v>5.4152480000000134</c:v>
                </c:pt>
                <c:pt idx="2156">
                  <c:v>5.3536619999999999</c:v>
                </c:pt>
                <c:pt idx="2157">
                  <c:v>5.3927139999999945</c:v>
                </c:pt>
                <c:pt idx="2158">
                  <c:v>5.3199589999999946</c:v>
                </c:pt>
                <c:pt idx="2159">
                  <c:v>5.2406910000000124</c:v>
                </c:pt>
                <c:pt idx="2160">
                  <c:v>5.189737</c:v>
                </c:pt>
                <c:pt idx="2161">
                  <c:v>5.1558399999999862</c:v>
                </c:pt>
                <c:pt idx="2162">
                  <c:v>5.1423430000000003</c:v>
                </c:pt>
                <c:pt idx="2163">
                  <c:v>5.0923480000000003</c:v>
                </c:pt>
                <c:pt idx="2164">
                  <c:v>5.0753870000000001</c:v>
                </c:pt>
                <c:pt idx="2165">
                  <c:v>5.0296349999999945</c:v>
                </c:pt>
                <c:pt idx="2166">
                  <c:v>4.9176349999999864</c:v>
                </c:pt>
                <c:pt idx="2167">
                  <c:v>4.8814399999999996</c:v>
                </c:pt>
                <c:pt idx="2168">
                  <c:v>4.8901719999999864</c:v>
                </c:pt>
                <c:pt idx="2169">
                  <c:v>4.8588099999999965</c:v>
                </c:pt>
                <c:pt idx="2170">
                  <c:v>4.8727239999999998</c:v>
                </c:pt>
                <c:pt idx="2171">
                  <c:v>4.8721430000000003</c:v>
                </c:pt>
                <c:pt idx="2172">
                  <c:v>4.8611259999999854</c:v>
                </c:pt>
                <c:pt idx="2173">
                  <c:v>4.8311000000000002</c:v>
                </c:pt>
                <c:pt idx="2174">
                  <c:v>4.8293730000000004</c:v>
                </c:pt>
                <c:pt idx="2175">
                  <c:v>4.8104239999999985</c:v>
                </c:pt>
                <c:pt idx="2176">
                  <c:v>4.7995469999999996</c:v>
                </c:pt>
                <c:pt idx="2177">
                  <c:v>4.8408949999999864</c:v>
                </c:pt>
                <c:pt idx="2178">
                  <c:v>4.8305239999999996</c:v>
                </c:pt>
                <c:pt idx="2179">
                  <c:v>4.8357060000000001</c:v>
                </c:pt>
                <c:pt idx="2180">
                  <c:v>4.8646029999999945</c:v>
                </c:pt>
                <c:pt idx="2181">
                  <c:v>4.8651819999999777</c:v>
                </c:pt>
                <c:pt idx="2182">
                  <c:v>4.8977529999999945</c:v>
                </c:pt>
                <c:pt idx="2183">
                  <c:v>4.9381870000000001</c:v>
                </c:pt>
                <c:pt idx="2184">
                  <c:v>4.9328930000000124</c:v>
                </c:pt>
                <c:pt idx="2185">
                  <c:v>4.9718390000000134</c:v>
                </c:pt>
                <c:pt idx="2186">
                  <c:v>5.0128829999999862</c:v>
                </c:pt>
                <c:pt idx="2187">
                  <c:v>5.0278369999999777</c:v>
                </c:pt>
                <c:pt idx="2188">
                  <c:v>4.9938070000000003</c:v>
                </c:pt>
                <c:pt idx="2189">
                  <c:v>5.0104949999999864</c:v>
                </c:pt>
                <c:pt idx="2190">
                  <c:v>4.9323050000000004</c:v>
                </c:pt>
                <c:pt idx="2191">
                  <c:v>4.9411290000000134</c:v>
                </c:pt>
                <c:pt idx="2192">
                  <c:v>4.920566</c:v>
                </c:pt>
                <c:pt idx="2193">
                  <c:v>4.8767899999999997</c:v>
                </c:pt>
                <c:pt idx="2194">
                  <c:v>4.8414720000000004</c:v>
                </c:pt>
                <c:pt idx="2195">
                  <c:v>4.8299479999999955</c:v>
                </c:pt>
                <c:pt idx="2196">
                  <c:v>4.8167330000000002</c:v>
                </c:pt>
                <c:pt idx="2197">
                  <c:v>4.8052690000000124</c:v>
                </c:pt>
                <c:pt idx="2198">
                  <c:v>4.8173059999999843</c:v>
                </c:pt>
                <c:pt idx="2199">
                  <c:v>4.8218999999999985</c:v>
                </c:pt>
                <c:pt idx="2200">
                  <c:v>4.8536020000000004</c:v>
                </c:pt>
                <c:pt idx="2201">
                  <c:v>4.891337</c:v>
                </c:pt>
                <c:pt idx="2202">
                  <c:v>4.8855129999999862</c:v>
                </c:pt>
                <c:pt idx="2203">
                  <c:v>4.9094379999999997</c:v>
                </c:pt>
                <c:pt idx="2204">
                  <c:v>4.9018389999999998</c:v>
                </c:pt>
                <c:pt idx="2205">
                  <c:v>4.8948349999999747</c:v>
                </c:pt>
                <c:pt idx="2206">
                  <c:v>4.8837659999999996</c:v>
                </c:pt>
                <c:pt idx="2207">
                  <c:v>4.8709819999999864</c:v>
                </c:pt>
                <c:pt idx="2208">
                  <c:v>4.8680819999999843</c:v>
                </c:pt>
                <c:pt idx="2209">
                  <c:v>4.8680819999999843</c:v>
                </c:pt>
                <c:pt idx="2210">
                  <c:v>4.8104239999999985</c:v>
                </c:pt>
                <c:pt idx="2211">
                  <c:v>4.804697</c:v>
                </c:pt>
                <c:pt idx="2212">
                  <c:v>4.8081319999999854</c:v>
                </c:pt>
                <c:pt idx="2213">
                  <c:v>4.8064139999999975</c:v>
                </c:pt>
                <c:pt idx="2214">
                  <c:v>4.7427020000000004</c:v>
                </c:pt>
                <c:pt idx="2215">
                  <c:v>4.7376170000000002</c:v>
                </c:pt>
                <c:pt idx="2216">
                  <c:v>4.7704709999999997</c:v>
                </c:pt>
                <c:pt idx="2217">
                  <c:v>4.7915469999999996</c:v>
                </c:pt>
                <c:pt idx="2218">
                  <c:v>4.8201759999999814</c:v>
                </c:pt>
                <c:pt idx="2219">
                  <c:v>4.7972590000000004</c:v>
                </c:pt>
                <c:pt idx="2220">
                  <c:v>4.8727239999999998</c:v>
                </c:pt>
                <c:pt idx="2221">
                  <c:v>4.8930859999999843</c:v>
                </c:pt>
                <c:pt idx="2222">
                  <c:v>4.8884239999999997</c:v>
                </c:pt>
                <c:pt idx="2223">
                  <c:v>4.8744649999999945</c:v>
                </c:pt>
                <c:pt idx="2224">
                  <c:v>4.8796949999999999</c:v>
                </c:pt>
                <c:pt idx="2225">
                  <c:v>4.8651819999999777</c:v>
                </c:pt>
                <c:pt idx="2226">
                  <c:v>4.8455119999999843</c:v>
                </c:pt>
                <c:pt idx="2227">
                  <c:v>4.8184549999999833</c:v>
                </c:pt>
                <c:pt idx="2228">
                  <c:v>4.8362829999999999</c:v>
                </c:pt>
                <c:pt idx="2229">
                  <c:v>4.8213249999999945</c:v>
                </c:pt>
                <c:pt idx="2230">
                  <c:v>4.8241969999999776</c:v>
                </c:pt>
                <c:pt idx="2231">
                  <c:v>4.8582320000000001</c:v>
                </c:pt>
                <c:pt idx="2232">
                  <c:v>4.8455119999999843</c:v>
                </c:pt>
                <c:pt idx="2233">
                  <c:v>4.8236230000000004</c:v>
                </c:pt>
                <c:pt idx="2234">
                  <c:v>4.8385889999999945</c:v>
                </c:pt>
                <c:pt idx="2235">
                  <c:v>4.8524459999999854</c:v>
                </c:pt>
                <c:pt idx="2236">
                  <c:v>4.7972590000000004</c:v>
                </c:pt>
                <c:pt idx="2237">
                  <c:v>4.764221</c:v>
                </c:pt>
                <c:pt idx="2238">
                  <c:v>4.6725869999999814</c:v>
                </c:pt>
                <c:pt idx="2239">
                  <c:v>4.7235259999999863</c:v>
                </c:pt>
                <c:pt idx="2240">
                  <c:v>4.7579829999999843</c:v>
                </c:pt>
                <c:pt idx="2241">
                  <c:v>4.7472240000000001</c:v>
                </c:pt>
                <c:pt idx="2242">
                  <c:v>4.7523169999999864</c:v>
                </c:pt>
                <c:pt idx="2243">
                  <c:v>4.7511849999999862</c:v>
                </c:pt>
                <c:pt idx="2244">
                  <c:v>4.7229639999999975</c:v>
                </c:pt>
                <c:pt idx="2245">
                  <c:v>4.7083539999999999</c:v>
                </c:pt>
                <c:pt idx="2246">
                  <c:v>4.6753739999999997</c:v>
                </c:pt>
                <c:pt idx="2247">
                  <c:v>4.6293639999999998</c:v>
                </c:pt>
                <c:pt idx="2248">
                  <c:v>4.6321239999999975</c:v>
                </c:pt>
                <c:pt idx="2249">
                  <c:v>4.618347</c:v>
                </c:pt>
                <c:pt idx="2250">
                  <c:v>4.5914619999999999</c:v>
                </c:pt>
                <c:pt idx="2251">
                  <c:v>4.5821719999999955</c:v>
                </c:pt>
                <c:pt idx="2252">
                  <c:v>4.6843869999999814</c:v>
                </c:pt>
                <c:pt idx="2253">
                  <c:v>4.6388169999999862</c:v>
                </c:pt>
                <c:pt idx="2254">
                  <c:v>4.6035579999999854</c:v>
                </c:pt>
                <c:pt idx="2255">
                  <c:v>4.5414159999999955</c:v>
                </c:pt>
                <c:pt idx="2256">
                  <c:v>4.5138889999999945</c:v>
                </c:pt>
                <c:pt idx="2257">
                  <c:v>4.4471309999999864</c:v>
                </c:pt>
                <c:pt idx="2258">
                  <c:v>4.4582769999999998</c:v>
                </c:pt>
                <c:pt idx="2259">
                  <c:v>4.4466010000000162</c:v>
                </c:pt>
                <c:pt idx="2260">
                  <c:v>4.3688319999999843</c:v>
                </c:pt>
                <c:pt idx="2261">
                  <c:v>4.2888409999999997</c:v>
                </c:pt>
                <c:pt idx="2262">
                  <c:v>4.1902859999999862</c:v>
                </c:pt>
                <c:pt idx="2263">
                  <c:v>4.1927839999999854</c:v>
                </c:pt>
                <c:pt idx="2264">
                  <c:v>4.1867919999999996</c:v>
                </c:pt>
                <c:pt idx="2265">
                  <c:v>4.1401319999999862</c:v>
                </c:pt>
                <c:pt idx="2266">
                  <c:v>4.0527169999999861</c:v>
                </c:pt>
                <c:pt idx="2267">
                  <c:v>3.9737749999999998</c:v>
                </c:pt>
                <c:pt idx="2268">
                  <c:v>3.9323029999999926</c:v>
                </c:pt>
                <c:pt idx="2269">
                  <c:v>3.886625999999993</c:v>
                </c:pt>
                <c:pt idx="2270">
                  <c:v>3.8524869999999916</c:v>
                </c:pt>
                <c:pt idx="2271">
                  <c:v>3.817739</c:v>
                </c:pt>
                <c:pt idx="2272">
                  <c:v>3.7810489999999977</c:v>
                </c:pt>
                <c:pt idx="2273">
                  <c:v>3.642992</c:v>
                </c:pt>
                <c:pt idx="2274">
                  <c:v>3.538967</c:v>
                </c:pt>
                <c:pt idx="2275">
                  <c:v>3.4932759999999967</c:v>
                </c:pt>
                <c:pt idx="2276">
                  <c:v>3.4749999999999988</c:v>
                </c:pt>
                <c:pt idx="2277">
                  <c:v>3.4387340000000002</c:v>
                </c:pt>
                <c:pt idx="2278">
                  <c:v>3.373761</c:v>
                </c:pt>
                <c:pt idx="2279">
                  <c:v>3.2174269999999998</c:v>
                </c:pt>
                <c:pt idx="2280">
                  <c:v>3.1918299999999977</c:v>
                </c:pt>
                <c:pt idx="2281">
                  <c:v>3.1337640000000002</c:v>
                </c:pt>
                <c:pt idx="2282">
                  <c:v>3.0056919999999998</c:v>
                </c:pt>
                <c:pt idx="2283">
                  <c:v>2.9219549999999987</c:v>
                </c:pt>
                <c:pt idx="2284">
                  <c:v>2.8626479999999921</c:v>
                </c:pt>
                <c:pt idx="2285">
                  <c:v>2.79087</c:v>
                </c:pt>
                <c:pt idx="2286">
                  <c:v>2.7378130000000001</c:v>
                </c:pt>
                <c:pt idx="2287">
                  <c:v>2.6777709999999999</c:v>
                </c:pt>
                <c:pt idx="2288">
                  <c:v>2.5972789999999977</c:v>
                </c:pt>
                <c:pt idx="2289">
                  <c:v>2.5306459999999915</c:v>
                </c:pt>
                <c:pt idx="2290">
                  <c:v>2.4507779999999997</c:v>
                </c:pt>
                <c:pt idx="2291">
                  <c:v>2.4007519999999998</c:v>
                </c:pt>
                <c:pt idx="2292">
                  <c:v>2.3427889999999967</c:v>
                </c:pt>
                <c:pt idx="2293">
                  <c:v>2.2772489999999967</c:v>
                </c:pt>
                <c:pt idx="2294">
                  <c:v>2.2135400000000001</c:v>
                </c:pt>
                <c:pt idx="2295">
                  <c:v>2.1454679999999997</c:v>
                </c:pt>
                <c:pt idx="2296">
                  <c:v>2.0531340000000076</c:v>
                </c:pt>
                <c:pt idx="2297">
                  <c:v>1.951465</c:v>
                </c:pt>
                <c:pt idx="2298">
                  <c:v>1.8955150000000001</c:v>
                </c:pt>
                <c:pt idx="2299">
                  <c:v>1.8027259999999998</c:v>
                </c:pt>
                <c:pt idx="2300">
                  <c:v>1.7108039999999998</c:v>
                </c:pt>
                <c:pt idx="2301">
                  <c:v>1.647748</c:v>
                </c:pt>
                <c:pt idx="2302">
                  <c:v>1.5457489999999998</c:v>
                </c:pt>
                <c:pt idx="2303">
                  <c:v>1.4511009999999998</c:v>
                </c:pt>
                <c:pt idx="2304">
                  <c:v>1.3855379999999999</c:v>
                </c:pt>
                <c:pt idx="2305">
                  <c:v>1.3473899999999999</c:v>
                </c:pt>
                <c:pt idx="2306">
                  <c:v>1.2718439999999998</c:v>
                </c:pt>
                <c:pt idx="2307">
                  <c:v>1.1981030000000001</c:v>
                </c:pt>
                <c:pt idx="2308">
                  <c:v>1.1361550000000042</c:v>
                </c:pt>
                <c:pt idx="2309">
                  <c:v>1.0773599999999999</c:v>
                </c:pt>
                <c:pt idx="2310">
                  <c:v>1.0094679999999998</c:v>
                </c:pt>
                <c:pt idx="2311">
                  <c:v>0.95535000000000003</c:v>
                </c:pt>
                <c:pt idx="2312">
                  <c:v>0.88663599999999998</c:v>
                </c:pt>
                <c:pt idx="2313">
                  <c:v>0.810612</c:v>
                </c:pt>
                <c:pt idx="2314">
                  <c:v>0.74430399999999997</c:v>
                </c:pt>
                <c:pt idx="2315">
                  <c:v>0.68471599999999999</c:v>
                </c:pt>
                <c:pt idx="2316">
                  <c:v>0.63019400000000214</c:v>
                </c:pt>
                <c:pt idx="2317">
                  <c:v>0.5721169999999981</c:v>
                </c:pt>
                <c:pt idx="2318">
                  <c:v>0.52750399999999809</c:v>
                </c:pt>
                <c:pt idx="2319">
                  <c:v>0.47757800000000084</c:v>
                </c:pt>
                <c:pt idx="2320">
                  <c:v>0.43150200000000083</c:v>
                </c:pt>
                <c:pt idx="2321">
                  <c:v>0.37550300000000031</c:v>
                </c:pt>
                <c:pt idx="2322">
                  <c:v>0.33879000000000031</c:v>
                </c:pt>
                <c:pt idx="2323">
                  <c:v>0.30504700000000001</c:v>
                </c:pt>
                <c:pt idx="2324">
                  <c:v>0.27358800000000083</c:v>
                </c:pt>
                <c:pt idx="2325">
                  <c:v>0.23805299999999999</c:v>
                </c:pt>
                <c:pt idx="2326">
                  <c:v>0.21251200000000051</c:v>
                </c:pt>
                <c:pt idx="2327">
                  <c:v>0.19267399999999987</c:v>
                </c:pt>
                <c:pt idx="2328">
                  <c:v>0.1785410000000005</c:v>
                </c:pt>
                <c:pt idx="2329">
                  <c:v>0.15276300000000057</c:v>
                </c:pt>
                <c:pt idx="2330">
                  <c:v>0.13751500000000041</c:v>
                </c:pt>
                <c:pt idx="2331">
                  <c:v>0.13293500000000041</c:v>
                </c:pt>
                <c:pt idx="2332">
                  <c:v>0.12044199999999998</c:v>
                </c:pt>
                <c:pt idx="2333">
                  <c:v>0.111097</c:v>
                </c:pt>
                <c:pt idx="2334">
                  <c:v>0.10932500000000024</c:v>
                </c:pt>
                <c:pt idx="2335">
                  <c:v>0.10141799999999973</c:v>
                </c:pt>
                <c:pt idx="2336">
                  <c:v>9.5388000000000001E-2</c:v>
                </c:pt>
                <c:pt idx="2337">
                  <c:v>9.0644000000000266E-2</c:v>
                </c:pt>
                <c:pt idx="2338">
                  <c:v>8.0600000000000047E-2</c:v>
                </c:pt>
                <c:pt idx="2339">
                  <c:v>7.3247999999999994E-2</c:v>
                </c:pt>
                <c:pt idx="2340">
                  <c:v>7.141500000000002E-2</c:v>
                </c:pt>
                <c:pt idx="2341">
                  <c:v>6.333900000000002E-2</c:v>
                </c:pt>
                <c:pt idx="2342">
                  <c:v>5.5303000000000123E-2</c:v>
                </c:pt>
                <c:pt idx="2343">
                  <c:v>5.4144000000000012E-2</c:v>
                </c:pt>
                <c:pt idx="2344">
                  <c:v>4.9175000000000003E-2</c:v>
                </c:pt>
                <c:pt idx="2345">
                  <c:v>4.6351999999999997E-2</c:v>
                </c:pt>
                <c:pt idx="2346">
                  <c:v>4.3781E-2</c:v>
                </c:pt>
                <c:pt idx="2347">
                  <c:v>4.7347000000000014E-2</c:v>
                </c:pt>
                <c:pt idx="2348">
                  <c:v>5.1000999999999998E-2</c:v>
                </c:pt>
                <c:pt idx="2349">
                  <c:v>4.7720000000000033E-2</c:v>
                </c:pt>
                <c:pt idx="2350">
                  <c:v>5.3518000000000003E-2</c:v>
                </c:pt>
                <c:pt idx="2351">
                  <c:v>5.4389000000000104E-2</c:v>
                </c:pt>
                <c:pt idx="2352">
                  <c:v>5.0287999999999999E-2</c:v>
                </c:pt>
                <c:pt idx="2353">
                  <c:v>4.4372000000000134E-2</c:v>
                </c:pt>
                <c:pt idx="2354">
                  <c:v>3.9477000000000012E-2</c:v>
                </c:pt>
                <c:pt idx="2355">
                  <c:v>3.5735000000000051E-2</c:v>
                </c:pt>
                <c:pt idx="2356">
                  <c:v>3.8397000000000001E-2</c:v>
                </c:pt>
                <c:pt idx="2357">
                  <c:v>3.8268999999999997E-2</c:v>
                </c:pt>
                <c:pt idx="2358">
                  <c:v>3.780900000000012E-2</c:v>
                </c:pt>
                <c:pt idx="2359">
                  <c:v>3.9670000000000011E-2</c:v>
                </c:pt>
                <c:pt idx="2360">
                  <c:v>4.5478000000000011E-2</c:v>
                </c:pt>
                <c:pt idx="2361">
                  <c:v>4.7281000000000004E-2</c:v>
                </c:pt>
                <c:pt idx="2362">
                  <c:v>5.4266000000000134E-2</c:v>
                </c:pt>
                <c:pt idx="2363">
                  <c:v>5.4375000000000014E-2</c:v>
                </c:pt>
                <c:pt idx="2364">
                  <c:v>4.8186000000000014E-2</c:v>
                </c:pt>
                <c:pt idx="2365">
                  <c:v>4.5954000000000002E-2</c:v>
                </c:pt>
                <c:pt idx="2366">
                  <c:v>4.9631000000000002E-2</c:v>
                </c:pt>
                <c:pt idx="2367">
                  <c:v>4.7281000000000004E-2</c:v>
                </c:pt>
                <c:pt idx="2368">
                  <c:v>5.5727000000000033E-2</c:v>
                </c:pt>
                <c:pt idx="2369">
                  <c:v>6.0412000000000195E-2</c:v>
                </c:pt>
                <c:pt idx="2370">
                  <c:v>5.8172000000000001E-2</c:v>
                </c:pt>
                <c:pt idx="2371">
                  <c:v>5.6205999999999985E-2</c:v>
                </c:pt>
                <c:pt idx="2372">
                  <c:v>5.8751000000000012E-2</c:v>
                </c:pt>
                <c:pt idx="2373">
                  <c:v>5.8543999999999999E-2</c:v>
                </c:pt>
                <c:pt idx="2374">
                  <c:v>5.4389000000000104E-2</c:v>
                </c:pt>
                <c:pt idx="2375">
                  <c:v>4.9657000000000014E-2</c:v>
                </c:pt>
                <c:pt idx="2376">
                  <c:v>4.9631000000000002E-2</c:v>
                </c:pt>
                <c:pt idx="2377">
                  <c:v>5.0503000000000013E-2</c:v>
                </c:pt>
                <c:pt idx="2378">
                  <c:v>5.6151E-2</c:v>
                </c:pt>
                <c:pt idx="2379">
                  <c:v>6.3604999999999995E-2</c:v>
                </c:pt>
                <c:pt idx="2380">
                  <c:v>6.4460000000000114E-2</c:v>
                </c:pt>
                <c:pt idx="2381">
                  <c:v>6.8453000000000014E-2</c:v>
                </c:pt>
                <c:pt idx="2382">
                  <c:v>7.0158999999999999E-2</c:v>
                </c:pt>
                <c:pt idx="2383">
                  <c:v>6.8638000000000005E-2</c:v>
                </c:pt>
                <c:pt idx="2384">
                  <c:v>7.6547000000000004E-2</c:v>
                </c:pt>
                <c:pt idx="2385">
                  <c:v>7.8823000000000004E-2</c:v>
                </c:pt>
                <c:pt idx="2386">
                  <c:v>7.7575000000000005E-2</c:v>
                </c:pt>
                <c:pt idx="2387">
                  <c:v>8.5279000000000021E-2</c:v>
                </c:pt>
                <c:pt idx="2388">
                  <c:v>9.2689000000000007E-2</c:v>
                </c:pt>
                <c:pt idx="2389">
                  <c:v>8.5176000000000002E-2</c:v>
                </c:pt>
                <c:pt idx="2390">
                  <c:v>7.9099000000000114E-2</c:v>
                </c:pt>
                <c:pt idx="2391">
                  <c:v>7.6821E-2</c:v>
                </c:pt>
                <c:pt idx="2392">
                  <c:v>7.3721000000000009E-2</c:v>
                </c:pt>
                <c:pt idx="2393">
                  <c:v>8.1564000000000247E-2</c:v>
                </c:pt>
                <c:pt idx="2394">
                  <c:v>9.1688000000000006E-2</c:v>
                </c:pt>
                <c:pt idx="2395">
                  <c:v>8.9037000000000047E-2</c:v>
                </c:pt>
                <c:pt idx="2396">
                  <c:v>8.7584000000000023E-2</c:v>
                </c:pt>
                <c:pt idx="2397">
                  <c:v>0.104953</c:v>
                </c:pt>
                <c:pt idx="2398">
                  <c:v>0.10435700000000001</c:v>
                </c:pt>
                <c:pt idx="2399">
                  <c:v>0.10292400000000021</c:v>
                </c:pt>
                <c:pt idx="2400">
                  <c:v>0.107388</c:v>
                </c:pt>
                <c:pt idx="2401">
                  <c:v>0.11513900000000002</c:v>
                </c:pt>
                <c:pt idx="2402">
                  <c:v>0.116803</c:v>
                </c:pt>
                <c:pt idx="2403">
                  <c:v>0.12030100000000002</c:v>
                </c:pt>
                <c:pt idx="2404">
                  <c:v>0.12092700000000002</c:v>
                </c:pt>
                <c:pt idx="2405">
                  <c:v>0.13026399999999999</c:v>
                </c:pt>
                <c:pt idx="2406">
                  <c:v>0.14664199999999999</c:v>
                </c:pt>
                <c:pt idx="2407">
                  <c:v>0.15524100000000068</c:v>
                </c:pt>
                <c:pt idx="2408">
                  <c:v>0.15509300000000051</c:v>
                </c:pt>
                <c:pt idx="2409">
                  <c:v>0.15577900000000044</c:v>
                </c:pt>
                <c:pt idx="2410">
                  <c:v>0.15620600000000057</c:v>
                </c:pt>
                <c:pt idx="2411">
                  <c:v>0.15149300000000068</c:v>
                </c:pt>
                <c:pt idx="2412">
                  <c:v>0.14880800000000041</c:v>
                </c:pt>
                <c:pt idx="2413">
                  <c:v>0.15548200000000051</c:v>
                </c:pt>
                <c:pt idx="2414">
                  <c:v>0.15772200000000045</c:v>
                </c:pt>
                <c:pt idx="2415">
                  <c:v>0.17089799999999999</c:v>
                </c:pt>
                <c:pt idx="2416">
                  <c:v>0.17971600000000054</c:v>
                </c:pt>
                <c:pt idx="2417">
                  <c:v>0.1899380000000008</c:v>
                </c:pt>
                <c:pt idx="2418">
                  <c:v>0.20348700000000045</c:v>
                </c:pt>
                <c:pt idx="2419">
                  <c:v>0.21802900000000044</c:v>
                </c:pt>
                <c:pt idx="2420">
                  <c:v>0.21917600000000001</c:v>
                </c:pt>
                <c:pt idx="2421">
                  <c:v>0.21719900000000045</c:v>
                </c:pt>
                <c:pt idx="2422">
                  <c:v>0.199571</c:v>
                </c:pt>
                <c:pt idx="2423">
                  <c:v>0.192078</c:v>
                </c:pt>
                <c:pt idx="2424">
                  <c:v>0.20285800000000001</c:v>
                </c:pt>
                <c:pt idx="2425">
                  <c:v>0.20480200000000001</c:v>
                </c:pt>
                <c:pt idx="2426">
                  <c:v>0.21122400000000024</c:v>
                </c:pt>
                <c:pt idx="2427">
                  <c:v>0.22257299999999997</c:v>
                </c:pt>
                <c:pt idx="2428">
                  <c:v>0.21562500000000001</c:v>
                </c:pt>
                <c:pt idx="2429">
                  <c:v>0.20996900000000068</c:v>
                </c:pt>
                <c:pt idx="2430">
                  <c:v>0.202375</c:v>
                </c:pt>
                <c:pt idx="2431">
                  <c:v>0.20050100000000001</c:v>
                </c:pt>
                <c:pt idx="2432">
                  <c:v>0.21439500000000045</c:v>
                </c:pt>
                <c:pt idx="2433">
                  <c:v>0.24793000000000057</c:v>
                </c:pt>
                <c:pt idx="2434">
                  <c:v>0.26454300000000003</c:v>
                </c:pt>
                <c:pt idx="2435">
                  <c:v>0.26691900000000002</c:v>
                </c:pt>
                <c:pt idx="2436">
                  <c:v>0.28852800000000095</c:v>
                </c:pt>
                <c:pt idx="2437">
                  <c:v>0.28247000000000083</c:v>
                </c:pt>
                <c:pt idx="2438">
                  <c:v>0.272059</c:v>
                </c:pt>
                <c:pt idx="2439">
                  <c:v>0.27835800000000038</c:v>
                </c:pt>
                <c:pt idx="2440">
                  <c:v>0.28473499999999996</c:v>
                </c:pt>
                <c:pt idx="2441">
                  <c:v>0.29056500000000002</c:v>
                </c:pt>
                <c:pt idx="2442">
                  <c:v>0.31397600000000125</c:v>
                </c:pt>
                <c:pt idx="2443">
                  <c:v>0.33409700000000031</c:v>
                </c:pt>
                <c:pt idx="2444">
                  <c:v>0.31876600000000038</c:v>
                </c:pt>
                <c:pt idx="2445">
                  <c:v>0.31446300000000038</c:v>
                </c:pt>
                <c:pt idx="2446">
                  <c:v>0.31334100000000031</c:v>
                </c:pt>
                <c:pt idx="2447">
                  <c:v>0.30672500000000008</c:v>
                </c:pt>
                <c:pt idx="2448">
                  <c:v>0.29623099999999997</c:v>
                </c:pt>
                <c:pt idx="2449">
                  <c:v>0.28602800000000095</c:v>
                </c:pt>
                <c:pt idx="2450">
                  <c:v>0.287601</c:v>
                </c:pt>
                <c:pt idx="2451">
                  <c:v>0.28852800000000095</c:v>
                </c:pt>
                <c:pt idx="2452">
                  <c:v>0.27852400000000038</c:v>
                </c:pt>
                <c:pt idx="2453">
                  <c:v>0.28722400000000031</c:v>
                </c:pt>
                <c:pt idx="2454">
                  <c:v>0.278391</c:v>
                </c:pt>
                <c:pt idx="2455">
                  <c:v>0.25552200000000008</c:v>
                </c:pt>
                <c:pt idx="2456">
                  <c:v>0.24307200000000001</c:v>
                </c:pt>
                <c:pt idx="2457">
                  <c:v>0.25784800000000002</c:v>
                </c:pt>
                <c:pt idx="2458">
                  <c:v>0.25129300000000004</c:v>
                </c:pt>
                <c:pt idx="2459">
                  <c:v>0.25171299999999996</c:v>
                </c:pt>
                <c:pt idx="2460">
                  <c:v>0.25458000000000008</c:v>
                </c:pt>
                <c:pt idx="2461">
                  <c:v>0.25855600000000001</c:v>
                </c:pt>
                <c:pt idx="2462">
                  <c:v>0.26485800000000032</c:v>
                </c:pt>
                <c:pt idx="2463">
                  <c:v>0.26353499999999996</c:v>
                </c:pt>
                <c:pt idx="2464">
                  <c:v>0.25570499999999996</c:v>
                </c:pt>
                <c:pt idx="2465">
                  <c:v>0.24979900000000074</c:v>
                </c:pt>
                <c:pt idx="2466">
                  <c:v>0.26187500000000002</c:v>
                </c:pt>
                <c:pt idx="2467">
                  <c:v>0.24742800000000051</c:v>
                </c:pt>
                <c:pt idx="2468">
                  <c:v>0.22892399999999999</c:v>
                </c:pt>
                <c:pt idx="2469">
                  <c:v>0.2301</c:v>
                </c:pt>
                <c:pt idx="2470">
                  <c:v>0.23252700000000001</c:v>
                </c:pt>
                <c:pt idx="2471">
                  <c:v>0.23288800000000001</c:v>
                </c:pt>
                <c:pt idx="2472">
                  <c:v>0.21949000000000068</c:v>
                </c:pt>
                <c:pt idx="2473">
                  <c:v>0.20314800000000041</c:v>
                </c:pt>
                <c:pt idx="2474">
                  <c:v>0.196877</c:v>
                </c:pt>
                <c:pt idx="2475">
                  <c:v>0.19354900000000044</c:v>
                </c:pt>
                <c:pt idx="2476">
                  <c:v>0.19357199999999997</c:v>
                </c:pt>
                <c:pt idx="2477">
                  <c:v>0.18971100000000068</c:v>
                </c:pt>
                <c:pt idx="2478">
                  <c:v>0.18910199999999999</c:v>
                </c:pt>
                <c:pt idx="2479">
                  <c:v>0.1870610000000005</c:v>
                </c:pt>
                <c:pt idx="2480">
                  <c:v>0.17251500000000045</c:v>
                </c:pt>
                <c:pt idx="2481">
                  <c:v>0.17034900000000044</c:v>
                </c:pt>
                <c:pt idx="2482">
                  <c:v>0.16836999999999999</c:v>
                </c:pt>
                <c:pt idx="2483">
                  <c:v>0.15991800000000095</c:v>
                </c:pt>
                <c:pt idx="2484">
                  <c:v>0.15046700000000068</c:v>
                </c:pt>
                <c:pt idx="2485">
                  <c:v>0.14277799999999999</c:v>
                </c:pt>
                <c:pt idx="2486">
                  <c:v>0.13676300000000041</c:v>
                </c:pt>
                <c:pt idx="2487">
                  <c:v>0.13578799999999999</c:v>
                </c:pt>
                <c:pt idx="2488">
                  <c:v>0.13424300000000045</c:v>
                </c:pt>
                <c:pt idx="2489">
                  <c:v>0.12972400000000001</c:v>
                </c:pt>
                <c:pt idx="2490">
                  <c:v>0.125107</c:v>
                </c:pt>
                <c:pt idx="2491">
                  <c:v>0.116508</c:v>
                </c:pt>
                <c:pt idx="2492">
                  <c:v>0.11855</c:v>
                </c:pt>
                <c:pt idx="2493">
                  <c:v>0.11677200000000021</c:v>
                </c:pt>
                <c:pt idx="2494">
                  <c:v>0.107588</c:v>
                </c:pt>
                <c:pt idx="2495">
                  <c:v>0.100537</c:v>
                </c:pt>
                <c:pt idx="2496">
                  <c:v>9.3542000000000028E-2</c:v>
                </c:pt>
                <c:pt idx="2497">
                  <c:v>8.9082000000000022E-2</c:v>
                </c:pt>
                <c:pt idx="2498">
                  <c:v>9.100100000000004E-2</c:v>
                </c:pt>
                <c:pt idx="2499">
                  <c:v>8.955700000000047E-2</c:v>
                </c:pt>
                <c:pt idx="2500">
                  <c:v>8.141799999999999E-2</c:v>
                </c:pt>
                <c:pt idx="2501">
                  <c:v>7.7372000000000205E-2</c:v>
                </c:pt>
                <c:pt idx="2502">
                  <c:v>6.6769000000000009E-2</c:v>
                </c:pt>
                <c:pt idx="2503">
                  <c:v>7.0216000000000084E-2</c:v>
                </c:pt>
                <c:pt idx="2504">
                  <c:v>6.5275E-2</c:v>
                </c:pt>
                <c:pt idx="2505">
                  <c:v>5.3408999999999998E-2</c:v>
                </c:pt>
                <c:pt idx="2506">
                  <c:v>4.5505000000000004E-2</c:v>
                </c:pt>
                <c:pt idx="2507">
                  <c:v>4.2445999999999998E-2</c:v>
                </c:pt>
                <c:pt idx="2508">
                  <c:v>3.7387000000000052E-2</c:v>
                </c:pt>
                <c:pt idx="2509">
                  <c:v>3.5899000000000042E-2</c:v>
                </c:pt>
                <c:pt idx="2510">
                  <c:v>3.080900000000009E-2</c:v>
                </c:pt>
                <c:pt idx="2511">
                  <c:v>2.6066000000000002E-2</c:v>
                </c:pt>
                <c:pt idx="2512">
                  <c:v>2.3290000000000002E-2</c:v>
                </c:pt>
                <c:pt idx="2513">
                  <c:v>2.3089999999999999E-2</c:v>
                </c:pt>
                <c:pt idx="2514">
                  <c:v>2.3278E-2</c:v>
                </c:pt>
                <c:pt idx="2515">
                  <c:v>1.6022999999999999E-2</c:v>
                </c:pt>
                <c:pt idx="2516">
                  <c:v>1.3198E-2</c:v>
                </c:pt>
                <c:pt idx="2517">
                  <c:v>1.3924000000000041E-2</c:v>
                </c:pt>
                <c:pt idx="2518">
                  <c:v>1.2763000000000005E-2</c:v>
                </c:pt>
                <c:pt idx="2519">
                  <c:v>1.2047E-2</c:v>
                </c:pt>
                <c:pt idx="2520">
                  <c:v>1.0567999999999999E-2</c:v>
                </c:pt>
                <c:pt idx="2521">
                  <c:v>5.8349999999999999E-3</c:v>
                </c:pt>
                <c:pt idx="2522">
                  <c:v>3.3300000000000001E-3</c:v>
                </c:pt>
                <c:pt idx="2523">
                  <c:v>9.4500000000000476E-4</c:v>
                </c:pt>
                <c:pt idx="2524">
                  <c:v>2.0820000000000001E-3</c:v>
                </c:pt>
                <c:pt idx="2525">
                  <c:v>2.0820000000000001E-3</c:v>
                </c:pt>
                <c:pt idx="2526">
                  <c:v>2.0820000000000001E-3</c:v>
                </c:pt>
                <c:pt idx="2527">
                  <c:v>2.0820000000000001E-3</c:v>
                </c:pt>
                <c:pt idx="2528">
                  <c:v>2.0820000000000001E-3</c:v>
                </c:pt>
                <c:pt idx="2529">
                  <c:v>2.0820000000000001E-3</c:v>
                </c:pt>
                <c:pt idx="2530">
                  <c:v>1.3766000000000021E-2</c:v>
                </c:pt>
                <c:pt idx="2531">
                  <c:v>7.4900000000000281E-4</c:v>
                </c:pt>
                <c:pt idx="2532">
                  <c:v>2.0650000000000052E-3</c:v>
                </c:pt>
                <c:pt idx="2533">
                  <c:v>2.0650000000000052E-3</c:v>
                </c:pt>
                <c:pt idx="2534">
                  <c:v>2.0650000000000052E-3</c:v>
                </c:pt>
                <c:pt idx="2535">
                  <c:v>2.0650000000000052E-3</c:v>
                </c:pt>
                <c:pt idx="2536">
                  <c:v>2.0650000000000052E-3</c:v>
                </c:pt>
                <c:pt idx="2537">
                  <c:v>2.0650000000000052E-3</c:v>
                </c:pt>
                <c:pt idx="2538">
                  <c:v>2.0650000000000052E-3</c:v>
                </c:pt>
                <c:pt idx="2539">
                  <c:v>2.0650000000000052E-3</c:v>
                </c:pt>
                <c:pt idx="2540">
                  <c:v>2.0650000000000052E-3</c:v>
                </c:pt>
                <c:pt idx="2541">
                  <c:v>2.0650000000000052E-3</c:v>
                </c:pt>
                <c:pt idx="2542">
                  <c:v>2.0650000000000052E-3</c:v>
                </c:pt>
                <c:pt idx="2543">
                  <c:v>2.0650000000000052E-3</c:v>
                </c:pt>
                <c:pt idx="2544">
                  <c:v>2.0650000000000052E-3</c:v>
                </c:pt>
                <c:pt idx="2545">
                  <c:v>2.0650000000000052E-3</c:v>
                </c:pt>
                <c:pt idx="2546">
                  <c:v>2.0650000000000052E-3</c:v>
                </c:pt>
                <c:pt idx="2547">
                  <c:v>2.0650000000000052E-3</c:v>
                </c:pt>
                <c:pt idx="2548">
                  <c:v>2.0650000000000052E-3</c:v>
                </c:pt>
                <c:pt idx="2549">
                  <c:v>2.0650000000000052E-3</c:v>
                </c:pt>
                <c:pt idx="2550">
                  <c:v>2.0650000000000052E-3</c:v>
                </c:pt>
                <c:pt idx="2551">
                  <c:v>2.0650000000000052E-3</c:v>
                </c:pt>
                <c:pt idx="2552">
                  <c:v>2.0650000000000052E-3</c:v>
                </c:pt>
                <c:pt idx="2553">
                  <c:v>2.0650000000000052E-3</c:v>
                </c:pt>
                <c:pt idx="2554">
                  <c:v>2.0650000000000052E-3</c:v>
                </c:pt>
                <c:pt idx="2555">
                  <c:v>2.0650000000000052E-3</c:v>
                </c:pt>
                <c:pt idx="2556">
                  <c:v>2.0650000000000052E-3</c:v>
                </c:pt>
                <c:pt idx="2557">
                  <c:v>2.0650000000000052E-3</c:v>
                </c:pt>
                <c:pt idx="2558">
                  <c:v>2.0650000000000052E-3</c:v>
                </c:pt>
                <c:pt idx="2559">
                  <c:v>2.0650000000000052E-3</c:v>
                </c:pt>
                <c:pt idx="2560">
                  <c:v>2.0650000000000052E-3</c:v>
                </c:pt>
                <c:pt idx="2561">
                  <c:v>2.0650000000000052E-3</c:v>
                </c:pt>
                <c:pt idx="2562">
                  <c:v>2.0650000000000052E-3</c:v>
                </c:pt>
                <c:pt idx="2563">
                  <c:v>2.0650000000000052E-3</c:v>
                </c:pt>
                <c:pt idx="2564">
                  <c:v>2.0650000000000052E-3</c:v>
                </c:pt>
                <c:pt idx="2565">
                  <c:v>2.0650000000000052E-3</c:v>
                </c:pt>
                <c:pt idx="2566">
                  <c:v>2.0650000000000052E-3</c:v>
                </c:pt>
                <c:pt idx="2567">
                  <c:v>2.0650000000000052E-3</c:v>
                </c:pt>
                <c:pt idx="2568">
                  <c:v>2.0650000000000052E-3</c:v>
                </c:pt>
                <c:pt idx="2569">
                  <c:v>2.0650000000000052E-3</c:v>
                </c:pt>
                <c:pt idx="2570">
                  <c:v>2.0650000000000052E-3</c:v>
                </c:pt>
                <c:pt idx="2571">
                  <c:v>2.0650000000000052E-3</c:v>
                </c:pt>
                <c:pt idx="2572">
                  <c:v>2.0650000000000052E-3</c:v>
                </c:pt>
                <c:pt idx="2573">
                  <c:v>2.0650000000000052E-3</c:v>
                </c:pt>
                <c:pt idx="2574">
                  <c:v>2.0650000000000052E-3</c:v>
                </c:pt>
                <c:pt idx="2575">
                  <c:v>2.0650000000000052E-3</c:v>
                </c:pt>
                <c:pt idx="2576">
                  <c:v>2.0650000000000052E-3</c:v>
                </c:pt>
                <c:pt idx="2577">
                  <c:v>2.0650000000000052E-3</c:v>
                </c:pt>
                <c:pt idx="2578">
                  <c:v>2.0650000000000052E-3</c:v>
                </c:pt>
                <c:pt idx="2579">
                  <c:v>2.0650000000000052E-3</c:v>
                </c:pt>
                <c:pt idx="2580">
                  <c:v>2.0650000000000052E-3</c:v>
                </c:pt>
                <c:pt idx="2581">
                  <c:v>2.0650000000000052E-3</c:v>
                </c:pt>
                <c:pt idx="2582">
                  <c:v>2.0650000000000052E-3</c:v>
                </c:pt>
                <c:pt idx="2583">
                  <c:v>2.0650000000000052E-3</c:v>
                </c:pt>
                <c:pt idx="2584">
                  <c:v>2.0650000000000052E-3</c:v>
                </c:pt>
                <c:pt idx="2585">
                  <c:v>2.0650000000000052E-3</c:v>
                </c:pt>
                <c:pt idx="2586">
                  <c:v>2.0650000000000052E-3</c:v>
                </c:pt>
                <c:pt idx="2587">
                  <c:v>2.0650000000000052E-3</c:v>
                </c:pt>
                <c:pt idx="2588">
                  <c:v>2.0650000000000052E-3</c:v>
                </c:pt>
                <c:pt idx="2589">
                  <c:v>2.0650000000000052E-3</c:v>
                </c:pt>
                <c:pt idx="2590">
                  <c:v>2.0650000000000052E-3</c:v>
                </c:pt>
                <c:pt idx="2591">
                  <c:v>2.0650000000000052E-3</c:v>
                </c:pt>
                <c:pt idx="2592">
                  <c:v>2.0650000000000052E-3</c:v>
                </c:pt>
                <c:pt idx="2593">
                  <c:v>2.0650000000000052E-3</c:v>
                </c:pt>
                <c:pt idx="2594">
                  <c:v>2.0650000000000052E-3</c:v>
                </c:pt>
                <c:pt idx="2595">
                  <c:v>2.0650000000000052E-3</c:v>
                </c:pt>
                <c:pt idx="2596">
                  <c:v>2.0650000000000052E-3</c:v>
                </c:pt>
                <c:pt idx="2597">
                  <c:v>2.0650000000000052E-3</c:v>
                </c:pt>
                <c:pt idx="2598">
                  <c:v>2.0650000000000052E-3</c:v>
                </c:pt>
                <c:pt idx="2599">
                  <c:v>2.0650000000000052E-3</c:v>
                </c:pt>
                <c:pt idx="2600">
                  <c:v>2.0650000000000052E-3</c:v>
                </c:pt>
                <c:pt idx="2601">
                  <c:v>2.0650000000000052E-3</c:v>
                </c:pt>
                <c:pt idx="2602">
                  <c:v>2.0650000000000052E-3</c:v>
                </c:pt>
                <c:pt idx="2603">
                  <c:v>2.0650000000000052E-3</c:v>
                </c:pt>
                <c:pt idx="2604">
                  <c:v>2.0650000000000052E-3</c:v>
                </c:pt>
                <c:pt idx="2605">
                  <c:v>2.0650000000000052E-3</c:v>
                </c:pt>
                <c:pt idx="2606">
                  <c:v>2.0650000000000052E-3</c:v>
                </c:pt>
                <c:pt idx="2607">
                  <c:v>2.0650000000000052E-3</c:v>
                </c:pt>
                <c:pt idx="2608">
                  <c:v>2.0650000000000052E-3</c:v>
                </c:pt>
                <c:pt idx="2609">
                  <c:v>2.0650000000000052E-3</c:v>
                </c:pt>
                <c:pt idx="2610">
                  <c:v>2.0650000000000052E-3</c:v>
                </c:pt>
                <c:pt idx="2611">
                  <c:v>2.0650000000000052E-3</c:v>
                </c:pt>
                <c:pt idx="2612">
                  <c:v>2.0650000000000052E-3</c:v>
                </c:pt>
                <c:pt idx="2613">
                  <c:v>2.0650000000000052E-3</c:v>
                </c:pt>
                <c:pt idx="2614">
                  <c:v>2.0650000000000052E-3</c:v>
                </c:pt>
                <c:pt idx="2615">
                  <c:v>2.0650000000000052E-3</c:v>
                </c:pt>
                <c:pt idx="2616">
                  <c:v>2.0650000000000052E-3</c:v>
                </c:pt>
                <c:pt idx="2617">
                  <c:v>2.0650000000000052E-3</c:v>
                </c:pt>
                <c:pt idx="2618">
                  <c:v>2.0650000000000052E-3</c:v>
                </c:pt>
                <c:pt idx="2619">
                  <c:v>2.0650000000000052E-3</c:v>
                </c:pt>
                <c:pt idx="2620">
                  <c:v>2.0650000000000052E-3</c:v>
                </c:pt>
                <c:pt idx="2621">
                  <c:v>2.0650000000000052E-3</c:v>
                </c:pt>
                <c:pt idx="2622">
                  <c:v>2.0650000000000052E-3</c:v>
                </c:pt>
                <c:pt idx="2623">
                  <c:v>2.0650000000000052E-3</c:v>
                </c:pt>
                <c:pt idx="2624">
                  <c:v>2.0650000000000052E-3</c:v>
                </c:pt>
                <c:pt idx="2625">
                  <c:v>2.0650000000000052E-3</c:v>
                </c:pt>
                <c:pt idx="2626">
                  <c:v>2.0650000000000052E-3</c:v>
                </c:pt>
                <c:pt idx="2627">
                  <c:v>2.0650000000000052E-3</c:v>
                </c:pt>
                <c:pt idx="2628">
                  <c:v>2.0650000000000052E-3</c:v>
                </c:pt>
                <c:pt idx="2629">
                  <c:v>2.0650000000000052E-3</c:v>
                </c:pt>
                <c:pt idx="2630">
                  <c:v>2.0650000000000052E-3</c:v>
                </c:pt>
                <c:pt idx="2631">
                  <c:v>2.0650000000000052E-3</c:v>
                </c:pt>
                <c:pt idx="2632">
                  <c:v>2.0650000000000052E-3</c:v>
                </c:pt>
                <c:pt idx="2633">
                  <c:v>2.0650000000000052E-3</c:v>
                </c:pt>
                <c:pt idx="2634">
                  <c:v>2.0650000000000052E-3</c:v>
                </c:pt>
                <c:pt idx="2635">
                  <c:v>2.0650000000000052E-3</c:v>
                </c:pt>
                <c:pt idx="2636">
                  <c:v>2.0650000000000052E-3</c:v>
                </c:pt>
                <c:pt idx="2637">
                  <c:v>2.0650000000000052E-3</c:v>
                </c:pt>
                <c:pt idx="2638">
                  <c:v>2.0650000000000052E-3</c:v>
                </c:pt>
                <c:pt idx="2639">
                  <c:v>2.0650000000000052E-3</c:v>
                </c:pt>
                <c:pt idx="2640">
                  <c:v>2.0650000000000052E-3</c:v>
                </c:pt>
                <c:pt idx="2641">
                  <c:v>2.0650000000000052E-3</c:v>
                </c:pt>
                <c:pt idx="2642">
                  <c:v>2.0650000000000052E-3</c:v>
                </c:pt>
                <c:pt idx="2643">
                  <c:v>2.0650000000000052E-3</c:v>
                </c:pt>
                <c:pt idx="2644">
                  <c:v>2.0650000000000052E-3</c:v>
                </c:pt>
                <c:pt idx="2645">
                  <c:v>2.0650000000000052E-3</c:v>
                </c:pt>
                <c:pt idx="2646">
                  <c:v>2.0650000000000052E-3</c:v>
                </c:pt>
                <c:pt idx="2647">
                  <c:v>2.0650000000000052E-3</c:v>
                </c:pt>
                <c:pt idx="2648">
                  <c:v>2.0650000000000052E-3</c:v>
                </c:pt>
                <c:pt idx="2649">
                  <c:v>2.0650000000000052E-3</c:v>
                </c:pt>
                <c:pt idx="2650">
                  <c:v>2.0650000000000052E-3</c:v>
                </c:pt>
                <c:pt idx="2651">
                  <c:v>2.0650000000000052E-3</c:v>
                </c:pt>
                <c:pt idx="2652">
                  <c:v>2.0650000000000052E-3</c:v>
                </c:pt>
                <c:pt idx="2653">
                  <c:v>2.0650000000000052E-3</c:v>
                </c:pt>
                <c:pt idx="2654">
                  <c:v>2.0650000000000052E-3</c:v>
                </c:pt>
                <c:pt idx="2655">
                  <c:v>2.0650000000000052E-3</c:v>
                </c:pt>
                <c:pt idx="2656">
                  <c:v>2.0650000000000052E-3</c:v>
                </c:pt>
                <c:pt idx="2657">
                  <c:v>2.0650000000000052E-3</c:v>
                </c:pt>
                <c:pt idx="2658">
                  <c:v>2.0650000000000052E-3</c:v>
                </c:pt>
                <c:pt idx="2659">
                  <c:v>2.0650000000000052E-3</c:v>
                </c:pt>
                <c:pt idx="2660">
                  <c:v>2.0650000000000052E-3</c:v>
                </c:pt>
                <c:pt idx="2661">
                  <c:v>2.0650000000000052E-3</c:v>
                </c:pt>
                <c:pt idx="2662">
                  <c:v>2.0650000000000052E-3</c:v>
                </c:pt>
                <c:pt idx="2663">
                  <c:v>2.0650000000000052E-3</c:v>
                </c:pt>
                <c:pt idx="2664">
                  <c:v>2.0650000000000052E-3</c:v>
                </c:pt>
                <c:pt idx="2665">
                  <c:v>2.0650000000000052E-3</c:v>
                </c:pt>
                <c:pt idx="2666">
                  <c:v>2.0650000000000052E-3</c:v>
                </c:pt>
                <c:pt idx="2667">
                  <c:v>2.0650000000000052E-3</c:v>
                </c:pt>
                <c:pt idx="2668">
                  <c:v>2.0650000000000052E-3</c:v>
                </c:pt>
                <c:pt idx="2669">
                  <c:v>2.0650000000000052E-3</c:v>
                </c:pt>
                <c:pt idx="2670">
                  <c:v>2.0650000000000052E-3</c:v>
                </c:pt>
                <c:pt idx="2671">
                  <c:v>2.0650000000000052E-3</c:v>
                </c:pt>
                <c:pt idx="2672">
                  <c:v>2.0650000000000052E-3</c:v>
                </c:pt>
                <c:pt idx="2673">
                  <c:v>2.0650000000000052E-3</c:v>
                </c:pt>
                <c:pt idx="2674">
                  <c:v>2.0650000000000052E-3</c:v>
                </c:pt>
                <c:pt idx="2675">
                  <c:v>2.0650000000000052E-3</c:v>
                </c:pt>
                <c:pt idx="2676">
                  <c:v>2.0650000000000052E-3</c:v>
                </c:pt>
                <c:pt idx="2677">
                  <c:v>2.0650000000000052E-3</c:v>
                </c:pt>
                <c:pt idx="2678">
                  <c:v>2.0650000000000052E-3</c:v>
                </c:pt>
                <c:pt idx="2679">
                  <c:v>2.0650000000000052E-3</c:v>
                </c:pt>
                <c:pt idx="2680">
                  <c:v>2.0650000000000052E-3</c:v>
                </c:pt>
                <c:pt idx="2681">
                  <c:v>2.0650000000000052E-3</c:v>
                </c:pt>
                <c:pt idx="2682">
                  <c:v>2.0650000000000052E-3</c:v>
                </c:pt>
                <c:pt idx="2683">
                  <c:v>2.0650000000000052E-3</c:v>
                </c:pt>
                <c:pt idx="2684">
                  <c:v>2.0650000000000052E-3</c:v>
                </c:pt>
                <c:pt idx="2685">
                  <c:v>2.0650000000000052E-3</c:v>
                </c:pt>
                <c:pt idx="2686">
                  <c:v>2.0650000000000052E-3</c:v>
                </c:pt>
                <c:pt idx="2687">
                  <c:v>2.5800000000000096E-4</c:v>
                </c:pt>
                <c:pt idx="2688">
                  <c:v>2.0650000000000052E-3</c:v>
                </c:pt>
                <c:pt idx="2689">
                  <c:v>2.9830000000000095E-3</c:v>
                </c:pt>
                <c:pt idx="2690">
                  <c:v>8.2920000000000008E-3</c:v>
                </c:pt>
                <c:pt idx="2691">
                  <c:v>9.4540000000000266E-3</c:v>
                </c:pt>
                <c:pt idx="2692">
                  <c:v>9.4040000000000026E-3</c:v>
                </c:pt>
                <c:pt idx="2693">
                  <c:v>1.3046000000000007E-2</c:v>
                </c:pt>
                <c:pt idx="2694">
                  <c:v>1.9445000000000056E-2</c:v>
                </c:pt>
                <c:pt idx="2695">
                  <c:v>2.7677000000000129E-2</c:v>
                </c:pt>
                <c:pt idx="2696">
                  <c:v>2.8811000000000041E-2</c:v>
                </c:pt>
                <c:pt idx="2697">
                  <c:v>3.0197000000000002E-2</c:v>
                </c:pt>
                <c:pt idx="2698">
                  <c:v>3.1963999999999999E-2</c:v>
                </c:pt>
                <c:pt idx="2699">
                  <c:v>3.4097000000000002E-2</c:v>
                </c:pt>
                <c:pt idx="2700">
                  <c:v>2.9794999999999999E-2</c:v>
                </c:pt>
                <c:pt idx="2701">
                  <c:v>3.1902E-2</c:v>
                </c:pt>
                <c:pt idx="2702">
                  <c:v>3.7264000000000005E-2</c:v>
                </c:pt>
                <c:pt idx="2703">
                  <c:v>3.9094999999999998E-2</c:v>
                </c:pt>
                <c:pt idx="2704">
                  <c:v>3.9236000000000042E-2</c:v>
                </c:pt>
                <c:pt idx="2705">
                  <c:v>4.4156000000000133E-2</c:v>
                </c:pt>
                <c:pt idx="2706">
                  <c:v>5.2988000000000014E-2</c:v>
                </c:pt>
                <c:pt idx="2707">
                  <c:v>6.2101000000000003E-2</c:v>
                </c:pt>
                <c:pt idx="2708">
                  <c:v>5.9081000000000022E-2</c:v>
                </c:pt>
                <c:pt idx="2709">
                  <c:v>4.6370999999999996E-2</c:v>
                </c:pt>
                <c:pt idx="2710">
                  <c:v>4.9347000000000113E-2</c:v>
                </c:pt>
                <c:pt idx="2711">
                  <c:v>6.1367000000000123E-2</c:v>
                </c:pt>
                <c:pt idx="2712">
                  <c:v>7.8335000000000002E-2</c:v>
                </c:pt>
                <c:pt idx="2713">
                  <c:v>8.5822000000000023E-2</c:v>
                </c:pt>
                <c:pt idx="2714">
                  <c:v>7.9317000000000346E-2</c:v>
                </c:pt>
                <c:pt idx="2715">
                  <c:v>8.2202000000000011E-2</c:v>
                </c:pt>
                <c:pt idx="2716">
                  <c:v>7.6938999999999994E-2</c:v>
                </c:pt>
                <c:pt idx="2717">
                  <c:v>8.0055000000000265E-2</c:v>
                </c:pt>
                <c:pt idx="2718">
                  <c:v>8.3017000000000063E-2</c:v>
                </c:pt>
                <c:pt idx="2719">
                  <c:v>9.0711E-2</c:v>
                </c:pt>
                <c:pt idx="2720">
                  <c:v>9.5930000000000043E-2</c:v>
                </c:pt>
                <c:pt idx="2721">
                  <c:v>9.7936000000000023E-2</c:v>
                </c:pt>
                <c:pt idx="2722">
                  <c:v>8.9130000000000043E-2</c:v>
                </c:pt>
                <c:pt idx="2723">
                  <c:v>8.6629000000000025E-2</c:v>
                </c:pt>
                <c:pt idx="2724">
                  <c:v>9.0031000000000028E-2</c:v>
                </c:pt>
                <c:pt idx="2725">
                  <c:v>8.7701000000000001E-2</c:v>
                </c:pt>
                <c:pt idx="2726">
                  <c:v>9.1540000000000024E-2</c:v>
                </c:pt>
                <c:pt idx="2727">
                  <c:v>9.6109E-2</c:v>
                </c:pt>
                <c:pt idx="2728">
                  <c:v>8.4359000000000045E-2</c:v>
                </c:pt>
                <c:pt idx="2729">
                  <c:v>7.3588000000000001E-2</c:v>
                </c:pt>
                <c:pt idx="2730">
                  <c:v>8.0156000000000227E-2</c:v>
                </c:pt>
                <c:pt idx="2731">
                  <c:v>8.1127000000000005E-2</c:v>
                </c:pt>
                <c:pt idx="2732">
                  <c:v>8.8143000000000041E-2</c:v>
                </c:pt>
                <c:pt idx="2733">
                  <c:v>9.9573000000000023E-2</c:v>
                </c:pt>
                <c:pt idx="2734">
                  <c:v>9.7216000000000011E-2</c:v>
                </c:pt>
                <c:pt idx="2735">
                  <c:v>9.6274000000000026E-2</c:v>
                </c:pt>
                <c:pt idx="2736">
                  <c:v>0.10133499999999998</c:v>
                </c:pt>
                <c:pt idx="2737">
                  <c:v>9.7097000000000003E-2</c:v>
                </c:pt>
                <c:pt idx="2738">
                  <c:v>9.0178000000000022E-2</c:v>
                </c:pt>
                <c:pt idx="2739">
                  <c:v>8.6101000000000025E-2</c:v>
                </c:pt>
                <c:pt idx="2740">
                  <c:v>8.1025000000000208E-2</c:v>
                </c:pt>
                <c:pt idx="2741">
                  <c:v>7.7054000000000011E-2</c:v>
                </c:pt>
                <c:pt idx="2742">
                  <c:v>8.2551000000000208E-2</c:v>
                </c:pt>
                <c:pt idx="2743">
                  <c:v>8.9278000000000024E-2</c:v>
                </c:pt>
                <c:pt idx="2744">
                  <c:v>9.7846000000000002E-2</c:v>
                </c:pt>
                <c:pt idx="2745">
                  <c:v>9.7171000000000007E-2</c:v>
                </c:pt>
                <c:pt idx="2746">
                  <c:v>8.5222000000000006E-2</c:v>
                </c:pt>
                <c:pt idx="2747">
                  <c:v>9.0518000000000043E-2</c:v>
                </c:pt>
                <c:pt idx="2748">
                  <c:v>8.0634000000000372E-2</c:v>
                </c:pt>
                <c:pt idx="2749">
                  <c:v>8.3162000000000028E-2</c:v>
                </c:pt>
                <c:pt idx="2750">
                  <c:v>9.3247000000000024E-2</c:v>
                </c:pt>
                <c:pt idx="2751">
                  <c:v>9.9768000000000245E-2</c:v>
                </c:pt>
                <c:pt idx="2752">
                  <c:v>0.10857500000000023</c:v>
                </c:pt>
                <c:pt idx="2753">
                  <c:v>0.1096900000000003</c:v>
                </c:pt>
                <c:pt idx="2754">
                  <c:v>0.10660799999999998</c:v>
                </c:pt>
                <c:pt idx="2755">
                  <c:v>0.10316300000000023</c:v>
                </c:pt>
                <c:pt idx="2756">
                  <c:v>0.10201399999999998</c:v>
                </c:pt>
                <c:pt idx="2757">
                  <c:v>9.6498E-2</c:v>
                </c:pt>
                <c:pt idx="2758">
                  <c:v>9.3069000000000068E-2</c:v>
                </c:pt>
                <c:pt idx="2759">
                  <c:v>8.0431000000000002E-2</c:v>
                </c:pt>
                <c:pt idx="2760">
                  <c:v>7.4144000000000002E-2</c:v>
                </c:pt>
                <c:pt idx="2761">
                  <c:v>7.2276999999999994E-2</c:v>
                </c:pt>
                <c:pt idx="2762">
                  <c:v>7.0391000000000023E-2</c:v>
                </c:pt>
                <c:pt idx="2763">
                  <c:v>7.095700000000002E-2</c:v>
                </c:pt>
                <c:pt idx="2764">
                  <c:v>8.2740000000000022E-2</c:v>
                </c:pt>
                <c:pt idx="2765">
                  <c:v>7.7917000000000194E-2</c:v>
                </c:pt>
                <c:pt idx="2766">
                  <c:v>7.6824000000000003E-2</c:v>
                </c:pt>
                <c:pt idx="2767">
                  <c:v>8.1809000000000007E-2</c:v>
                </c:pt>
                <c:pt idx="2768">
                  <c:v>8.3994000000000388E-2</c:v>
                </c:pt>
                <c:pt idx="2769">
                  <c:v>7.9519000000000034E-2</c:v>
                </c:pt>
                <c:pt idx="2770">
                  <c:v>7.1099000000000009E-2</c:v>
                </c:pt>
                <c:pt idx="2771">
                  <c:v>7.0037000000000113E-2</c:v>
                </c:pt>
                <c:pt idx="2772">
                  <c:v>6.9231000000000001E-2</c:v>
                </c:pt>
                <c:pt idx="2773">
                  <c:v>6.7499000000000003E-2</c:v>
                </c:pt>
                <c:pt idx="2774">
                  <c:v>7.5475E-2</c:v>
                </c:pt>
                <c:pt idx="2775">
                  <c:v>7.461600000000021E-2</c:v>
                </c:pt>
                <c:pt idx="2776">
                  <c:v>7.4501999999999999E-2</c:v>
                </c:pt>
                <c:pt idx="2777">
                  <c:v>7.3402000000000023E-2</c:v>
                </c:pt>
                <c:pt idx="2778">
                  <c:v>7.0504000000000011E-2</c:v>
                </c:pt>
                <c:pt idx="2779">
                  <c:v>6.9938000000000014E-2</c:v>
                </c:pt>
                <c:pt idx="2780">
                  <c:v>7.0602999999999999E-2</c:v>
                </c:pt>
                <c:pt idx="2781">
                  <c:v>7.1567000000000019E-2</c:v>
                </c:pt>
                <c:pt idx="2782">
                  <c:v>6.2059000000000003E-2</c:v>
                </c:pt>
                <c:pt idx="2783">
                  <c:v>5.4649999999999997E-2</c:v>
                </c:pt>
                <c:pt idx="2784">
                  <c:v>5.4122000000000024E-2</c:v>
                </c:pt>
                <c:pt idx="2785">
                  <c:v>4.6292000000000014E-2</c:v>
                </c:pt>
                <c:pt idx="2786">
                  <c:v>5.5165000000000013E-2</c:v>
                </c:pt>
                <c:pt idx="2787">
                  <c:v>5.9452000000000185E-2</c:v>
                </c:pt>
                <c:pt idx="2788">
                  <c:v>5.2678999999999997E-2</c:v>
                </c:pt>
                <c:pt idx="2789">
                  <c:v>5.8505000000000001E-2</c:v>
                </c:pt>
                <c:pt idx="2790">
                  <c:v>6.7261000000000001E-2</c:v>
                </c:pt>
                <c:pt idx="2791">
                  <c:v>5.9205000000000001E-2</c:v>
                </c:pt>
                <c:pt idx="2792">
                  <c:v>5.1751999999999999E-2</c:v>
                </c:pt>
                <c:pt idx="2793">
                  <c:v>4.5608999999999997E-2</c:v>
                </c:pt>
                <c:pt idx="2794">
                  <c:v>3.1902E-2</c:v>
                </c:pt>
                <c:pt idx="2795">
                  <c:v>3.0870000000000085E-2</c:v>
                </c:pt>
                <c:pt idx="2796">
                  <c:v>3.5222000000000003E-2</c:v>
                </c:pt>
                <c:pt idx="2797">
                  <c:v>3.6039000000000106E-2</c:v>
                </c:pt>
                <c:pt idx="2798">
                  <c:v>2.9017000000000001E-2</c:v>
                </c:pt>
                <c:pt idx="2799">
                  <c:v>2.0080000000000001E-2</c:v>
                </c:pt>
                <c:pt idx="2800">
                  <c:v>1.5736E-2</c:v>
                </c:pt>
                <c:pt idx="2801">
                  <c:v>9.1960000000000028E-3</c:v>
                </c:pt>
                <c:pt idx="2802">
                  <c:v>5.5590000000000171E-3</c:v>
                </c:pt>
                <c:pt idx="2803">
                  <c:v>7.3370000000000024E-3</c:v>
                </c:pt>
                <c:pt idx="2804">
                  <c:v>2.8690000000000052E-3</c:v>
                </c:pt>
                <c:pt idx="2805">
                  <c:v>2.0650000000000052E-3</c:v>
                </c:pt>
                <c:pt idx="2806">
                  <c:v>2.0650000000000052E-3</c:v>
                </c:pt>
                <c:pt idx="2807">
                  <c:v>2.0650000000000052E-3</c:v>
                </c:pt>
                <c:pt idx="2808">
                  <c:v>1.3058999999999998E-2</c:v>
                </c:pt>
                <c:pt idx="2809">
                  <c:v>2.0680000000000052E-3</c:v>
                </c:pt>
                <c:pt idx="2810">
                  <c:v>2.0680000000000052E-3</c:v>
                </c:pt>
                <c:pt idx="2811">
                  <c:v>2.0680000000000052E-3</c:v>
                </c:pt>
                <c:pt idx="2812">
                  <c:v>2.0680000000000052E-3</c:v>
                </c:pt>
                <c:pt idx="2813">
                  <c:v>2.0680000000000052E-3</c:v>
                </c:pt>
                <c:pt idx="2814">
                  <c:v>2.0680000000000052E-3</c:v>
                </c:pt>
                <c:pt idx="2815">
                  <c:v>2.0680000000000052E-3</c:v>
                </c:pt>
                <c:pt idx="2816">
                  <c:v>2.0680000000000052E-3</c:v>
                </c:pt>
                <c:pt idx="2817">
                  <c:v>2.0680000000000052E-3</c:v>
                </c:pt>
                <c:pt idx="2818">
                  <c:v>2.0680000000000052E-3</c:v>
                </c:pt>
                <c:pt idx="2819">
                  <c:v>2.0680000000000052E-3</c:v>
                </c:pt>
                <c:pt idx="2820">
                  <c:v>2.0680000000000052E-3</c:v>
                </c:pt>
                <c:pt idx="2821">
                  <c:v>2.0680000000000052E-3</c:v>
                </c:pt>
                <c:pt idx="2822">
                  <c:v>2.0680000000000052E-3</c:v>
                </c:pt>
                <c:pt idx="2823">
                  <c:v>2.0680000000000052E-3</c:v>
                </c:pt>
                <c:pt idx="2824">
                  <c:v>2.0680000000000052E-3</c:v>
                </c:pt>
                <c:pt idx="2825">
                  <c:v>2.0680000000000052E-3</c:v>
                </c:pt>
                <c:pt idx="2826">
                  <c:v>2.0680000000000052E-3</c:v>
                </c:pt>
                <c:pt idx="2827">
                  <c:v>2.0680000000000052E-3</c:v>
                </c:pt>
                <c:pt idx="2828">
                  <c:v>2.0680000000000052E-3</c:v>
                </c:pt>
                <c:pt idx="2829">
                  <c:v>2.0680000000000052E-3</c:v>
                </c:pt>
                <c:pt idx="2830">
                  <c:v>2.0680000000000052E-3</c:v>
                </c:pt>
                <c:pt idx="2831">
                  <c:v>2.0680000000000052E-3</c:v>
                </c:pt>
                <c:pt idx="2832">
                  <c:v>2.0680000000000052E-3</c:v>
                </c:pt>
                <c:pt idx="2833">
                  <c:v>2.0680000000000052E-3</c:v>
                </c:pt>
                <c:pt idx="2834">
                  <c:v>2.0680000000000052E-3</c:v>
                </c:pt>
                <c:pt idx="2835">
                  <c:v>2.0680000000000052E-3</c:v>
                </c:pt>
                <c:pt idx="2836">
                  <c:v>2.0680000000000052E-3</c:v>
                </c:pt>
                <c:pt idx="2837">
                  <c:v>2.0680000000000052E-3</c:v>
                </c:pt>
                <c:pt idx="2838">
                  <c:v>2.0680000000000052E-3</c:v>
                </c:pt>
                <c:pt idx="2839">
                  <c:v>2.0680000000000052E-3</c:v>
                </c:pt>
                <c:pt idx="2840">
                  <c:v>2.0680000000000052E-3</c:v>
                </c:pt>
                <c:pt idx="2841">
                  <c:v>2.0680000000000052E-3</c:v>
                </c:pt>
                <c:pt idx="2842">
                  <c:v>2.0680000000000052E-3</c:v>
                </c:pt>
                <c:pt idx="2843">
                  <c:v>2.0680000000000052E-3</c:v>
                </c:pt>
                <c:pt idx="2844">
                  <c:v>2.0680000000000052E-3</c:v>
                </c:pt>
                <c:pt idx="2845">
                  <c:v>2.0680000000000052E-3</c:v>
                </c:pt>
                <c:pt idx="2846">
                  <c:v>2.0680000000000052E-3</c:v>
                </c:pt>
                <c:pt idx="2847">
                  <c:v>2.0680000000000052E-3</c:v>
                </c:pt>
                <c:pt idx="2848">
                  <c:v>2.0680000000000052E-3</c:v>
                </c:pt>
                <c:pt idx="2849">
                  <c:v>2.0680000000000052E-3</c:v>
                </c:pt>
                <c:pt idx="2850">
                  <c:v>2.0680000000000052E-3</c:v>
                </c:pt>
                <c:pt idx="2851">
                  <c:v>2.0680000000000052E-3</c:v>
                </c:pt>
                <c:pt idx="2852">
                  <c:v>2.0680000000000052E-3</c:v>
                </c:pt>
                <c:pt idx="2853">
                  <c:v>2.0680000000000052E-3</c:v>
                </c:pt>
                <c:pt idx="2854">
                  <c:v>2.0680000000000052E-3</c:v>
                </c:pt>
                <c:pt idx="2855">
                  <c:v>2.0680000000000052E-3</c:v>
                </c:pt>
                <c:pt idx="2856">
                  <c:v>2.0680000000000052E-3</c:v>
                </c:pt>
                <c:pt idx="2857">
                  <c:v>2.0680000000000052E-3</c:v>
                </c:pt>
                <c:pt idx="2858">
                  <c:v>2.0680000000000052E-3</c:v>
                </c:pt>
                <c:pt idx="2859">
                  <c:v>2.0680000000000052E-3</c:v>
                </c:pt>
                <c:pt idx="2860">
                  <c:v>2.0680000000000052E-3</c:v>
                </c:pt>
                <c:pt idx="2861">
                  <c:v>2.0680000000000052E-3</c:v>
                </c:pt>
                <c:pt idx="2862">
                  <c:v>2.0680000000000052E-3</c:v>
                </c:pt>
                <c:pt idx="2863">
                  <c:v>2.0680000000000052E-3</c:v>
                </c:pt>
                <c:pt idx="2864">
                  <c:v>2.0680000000000052E-3</c:v>
                </c:pt>
                <c:pt idx="2865">
                  <c:v>2.0680000000000052E-3</c:v>
                </c:pt>
                <c:pt idx="2866">
                  <c:v>2.0680000000000052E-3</c:v>
                </c:pt>
                <c:pt idx="2867">
                  <c:v>2.0680000000000052E-3</c:v>
                </c:pt>
                <c:pt idx="2868">
                  <c:v>2.0680000000000052E-3</c:v>
                </c:pt>
                <c:pt idx="2869">
                  <c:v>2.0680000000000052E-3</c:v>
                </c:pt>
                <c:pt idx="2870">
                  <c:v>2.0680000000000052E-3</c:v>
                </c:pt>
                <c:pt idx="2871">
                  <c:v>2.0680000000000052E-3</c:v>
                </c:pt>
                <c:pt idx="2872">
                  <c:v>2.0680000000000052E-3</c:v>
                </c:pt>
                <c:pt idx="2873">
                  <c:v>2.0680000000000052E-3</c:v>
                </c:pt>
                <c:pt idx="2874">
                  <c:v>2.0680000000000052E-3</c:v>
                </c:pt>
                <c:pt idx="2875">
                  <c:v>2.0680000000000052E-3</c:v>
                </c:pt>
                <c:pt idx="2876">
                  <c:v>2.0680000000000052E-3</c:v>
                </c:pt>
                <c:pt idx="2877">
                  <c:v>2.0680000000000052E-3</c:v>
                </c:pt>
                <c:pt idx="2878">
                  <c:v>2.0680000000000052E-3</c:v>
                </c:pt>
                <c:pt idx="2879">
                  <c:v>2.0680000000000052E-3</c:v>
                </c:pt>
                <c:pt idx="2880">
                  <c:v>2.0680000000000052E-3</c:v>
                </c:pt>
                <c:pt idx="2881">
                  <c:v>2.0680000000000052E-3</c:v>
                </c:pt>
                <c:pt idx="2882">
                  <c:v>2.0680000000000052E-3</c:v>
                </c:pt>
                <c:pt idx="2883">
                  <c:v>2.0680000000000052E-3</c:v>
                </c:pt>
                <c:pt idx="2884">
                  <c:v>2.0680000000000052E-3</c:v>
                </c:pt>
                <c:pt idx="2885">
                  <c:v>2.0680000000000052E-3</c:v>
                </c:pt>
                <c:pt idx="2886">
                  <c:v>2.0680000000000052E-3</c:v>
                </c:pt>
                <c:pt idx="2887">
                  <c:v>2.0680000000000052E-3</c:v>
                </c:pt>
                <c:pt idx="2888">
                  <c:v>2.0680000000000052E-3</c:v>
                </c:pt>
                <c:pt idx="2889">
                  <c:v>2.0680000000000052E-3</c:v>
                </c:pt>
                <c:pt idx="2890">
                  <c:v>2.0680000000000052E-3</c:v>
                </c:pt>
                <c:pt idx="2891">
                  <c:v>2.0680000000000052E-3</c:v>
                </c:pt>
                <c:pt idx="2892">
                  <c:v>2.0680000000000052E-3</c:v>
                </c:pt>
                <c:pt idx="2893">
                  <c:v>2.0680000000000052E-3</c:v>
                </c:pt>
                <c:pt idx="2894">
                  <c:v>2.0680000000000052E-3</c:v>
                </c:pt>
                <c:pt idx="2895">
                  <c:v>2.0680000000000052E-3</c:v>
                </c:pt>
                <c:pt idx="2896">
                  <c:v>2.0680000000000052E-3</c:v>
                </c:pt>
                <c:pt idx="2897">
                  <c:v>2.0680000000000052E-3</c:v>
                </c:pt>
                <c:pt idx="2898">
                  <c:v>2.0680000000000052E-3</c:v>
                </c:pt>
                <c:pt idx="2899">
                  <c:v>2.0680000000000052E-3</c:v>
                </c:pt>
                <c:pt idx="2900">
                  <c:v>2.0680000000000052E-3</c:v>
                </c:pt>
                <c:pt idx="2901">
                  <c:v>2.0680000000000052E-3</c:v>
                </c:pt>
                <c:pt idx="2902">
                  <c:v>2.0680000000000052E-3</c:v>
                </c:pt>
                <c:pt idx="2903">
                  <c:v>2.0680000000000052E-3</c:v>
                </c:pt>
                <c:pt idx="2904">
                  <c:v>2.0680000000000052E-3</c:v>
                </c:pt>
                <c:pt idx="2905">
                  <c:v>2.0680000000000052E-3</c:v>
                </c:pt>
                <c:pt idx="2906">
                  <c:v>2.0680000000000052E-3</c:v>
                </c:pt>
                <c:pt idx="2907">
                  <c:v>2.0680000000000052E-3</c:v>
                </c:pt>
                <c:pt idx="2908">
                  <c:v>2.0680000000000052E-3</c:v>
                </c:pt>
                <c:pt idx="2909">
                  <c:v>2.0680000000000052E-3</c:v>
                </c:pt>
                <c:pt idx="2910">
                  <c:v>2.0680000000000052E-3</c:v>
                </c:pt>
                <c:pt idx="2911">
                  <c:v>7.2950000000000124E-3</c:v>
                </c:pt>
                <c:pt idx="2912">
                  <c:v>1.2743000000000001E-2</c:v>
                </c:pt>
                <c:pt idx="2913">
                  <c:v>2.0409000000000052E-2</c:v>
                </c:pt>
                <c:pt idx="2914">
                  <c:v>3.6083000000000101E-2</c:v>
                </c:pt>
                <c:pt idx="2915">
                  <c:v>4.7035000000000014E-2</c:v>
                </c:pt>
                <c:pt idx="2916">
                  <c:v>5.1455000000000001E-2</c:v>
                </c:pt>
                <c:pt idx="2917">
                  <c:v>6.4671999999999993E-2</c:v>
                </c:pt>
              </c:numCache>
            </c:numRef>
          </c:yVal>
          <c:smooth val="0"/>
          <c:extLst>
            <c:ext xmlns:c16="http://schemas.microsoft.com/office/drawing/2014/chart" uri="{C3380CC4-5D6E-409C-BE32-E72D297353CC}">
              <c16:uniqueId val="{00000003-58C4-43FA-95EF-F67CA0861A39}"/>
            </c:ext>
          </c:extLst>
        </c:ser>
        <c:ser>
          <c:idx val="0"/>
          <c:order val="4"/>
          <c:tx>
            <c:v>RTC DO</c:v>
          </c:tx>
          <c:spPr>
            <a:ln>
              <a:solidFill>
                <a:srgbClr val="0098DB"/>
              </a:solidFill>
            </a:ln>
          </c:spPr>
          <c:marker>
            <c:symbol val="none"/>
          </c:marker>
          <c:xVal>
            <c:numRef>
              <c:f>'RTC Data'!$A$14309:$A$17342</c:f>
              <c:numCache>
                <c:formatCode>mm/dd/yyyy\ h:mm</c:formatCode>
                <c:ptCount val="3034"/>
                <c:pt idx="0">
                  <c:v>41481</c:v>
                </c:pt>
                <c:pt idx="1">
                  <c:v>41481.003472222204</c:v>
                </c:pt>
                <c:pt idx="2">
                  <c:v>41481.006944444576</c:v>
                </c:pt>
                <c:pt idx="3">
                  <c:v>41481.010416666664</c:v>
                </c:pt>
                <c:pt idx="4">
                  <c:v>41481.013888888891</c:v>
                </c:pt>
                <c:pt idx="5">
                  <c:v>41481.017361111</c:v>
                </c:pt>
                <c:pt idx="6">
                  <c:v>41481.020833333336</c:v>
                </c:pt>
                <c:pt idx="7">
                  <c:v>41481.024305555555</c:v>
                </c:pt>
                <c:pt idx="8">
                  <c:v>41481.027777777774</c:v>
                </c:pt>
                <c:pt idx="9">
                  <c:v>41481.03125</c:v>
                </c:pt>
                <c:pt idx="10">
                  <c:v>41481.034722222204</c:v>
                </c:pt>
                <c:pt idx="11">
                  <c:v>41481.038194444576</c:v>
                </c:pt>
                <c:pt idx="12">
                  <c:v>41481.041666666584</c:v>
                </c:pt>
                <c:pt idx="13">
                  <c:v>41481.045138888891</c:v>
                </c:pt>
                <c:pt idx="14">
                  <c:v>41481.048611111109</c:v>
                </c:pt>
                <c:pt idx="15">
                  <c:v>41481.052083333336</c:v>
                </c:pt>
                <c:pt idx="16">
                  <c:v>41481.055555555562</c:v>
                </c:pt>
                <c:pt idx="17">
                  <c:v>41481.059027777781</c:v>
                </c:pt>
                <c:pt idx="18">
                  <c:v>41481.0625</c:v>
                </c:pt>
                <c:pt idx="19">
                  <c:v>41481.065972222204</c:v>
                </c:pt>
                <c:pt idx="20">
                  <c:v>41481.069444444445</c:v>
                </c:pt>
                <c:pt idx="21">
                  <c:v>41481.072916666664</c:v>
                </c:pt>
                <c:pt idx="22">
                  <c:v>41481.076388888891</c:v>
                </c:pt>
                <c:pt idx="23">
                  <c:v>41481.079861111</c:v>
                </c:pt>
                <c:pt idx="24">
                  <c:v>41481.083333333336</c:v>
                </c:pt>
                <c:pt idx="25">
                  <c:v>41481.086805555562</c:v>
                </c:pt>
                <c:pt idx="26">
                  <c:v>41481.090277777781</c:v>
                </c:pt>
                <c:pt idx="27">
                  <c:v>41481.093749999985</c:v>
                </c:pt>
                <c:pt idx="28">
                  <c:v>41481.097222222204</c:v>
                </c:pt>
                <c:pt idx="29">
                  <c:v>41481.100694444576</c:v>
                </c:pt>
                <c:pt idx="30">
                  <c:v>41481.104166666584</c:v>
                </c:pt>
                <c:pt idx="31">
                  <c:v>41481.107638888891</c:v>
                </c:pt>
                <c:pt idx="32">
                  <c:v>41481.111111111</c:v>
                </c:pt>
                <c:pt idx="33">
                  <c:v>41481.114583333336</c:v>
                </c:pt>
                <c:pt idx="34">
                  <c:v>41481.118055555562</c:v>
                </c:pt>
                <c:pt idx="35">
                  <c:v>41481.121527777774</c:v>
                </c:pt>
                <c:pt idx="36">
                  <c:v>41481.124999999993</c:v>
                </c:pt>
                <c:pt idx="37">
                  <c:v>41481.128472222204</c:v>
                </c:pt>
                <c:pt idx="38">
                  <c:v>41481.131944444445</c:v>
                </c:pt>
                <c:pt idx="39">
                  <c:v>41481.135416666584</c:v>
                </c:pt>
                <c:pt idx="40">
                  <c:v>41481.138888888891</c:v>
                </c:pt>
                <c:pt idx="41">
                  <c:v>41481.142361111</c:v>
                </c:pt>
                <c:pt idx="42">
                  <c:v>41481.145833333336</c:v>
                </c:pt>
                <c:pt idx="43">
                  <c:v>41481.149305555555</c:v>
                </c:pt>
                <c:pt idx="44">
                  <c:v>41481.152777777781</c:v>
                </c:pt>
                <c:pt idx="45">
                  <c:v>41481.156250000109</c:v>
                </c:pt>
                <c:pt idx="46">
                  <c:v>41481.159722222204</c:v>
                </c:pt>
                <c:pt idx="47">
                  <c:v>41481.163194444445</c:v>
                </c:pt>
                <c:pt idx="48">
                  <c:v>41481.166666666584</c:v>
                </c:pt>
                <c:pt idx="49">
                  <c:v>41481.170138888891</c:v>
                </c:pt>
                <c:pt idx="50">
                  <c:v>41481.173611111</c:v>
                </c:pt>
                <c:pt idx="51">
                  <c:v>41481.177083333198</c:v>
                </c:pt>
                <c:pt idx="52">
                  <c:v>41481.180555555562</c:v>
                </c:pt>
                <c:pt idx="53">
                  <c:v>41481.184027777781</c:v>
                </c:pt>
                <c:pt idx="54">
                  <c:v>41481.1875</c:v>
                </c:pt>
                <c:pt idx="55">
                  <c:v>41481.190972222204</c:v>
                </c:pt>
                <c:pt idx="56">
                  <c:v>41481.194444444445</c:v>
                </c:pt>
                <c:pt idx="57">
                  <c:v>41481.197916666584</c:v>
                </c:pt>
                <c:pt idx="58">
                  <c:v>41481.201388888876</c:v>
                </c:pt>
                <c:pt idx="59">
                  <c:v>41481.204861111</c:v>
                </c:pt>
                <c:pt idx="60">
                  <c:v>41481.208333333336</c:v>
                </c:pt>
                <c:pt idx="61">
                  <c:v>41481.211805555555</c:v>
                </c:pt>
                <c:pt idx="62">
                  <c:v>41481.215277777781</c:v>
                </c:pt>
                <c:pt idx="63">
                  <c:v>41481.21875</c:v>
                </c:pt>
                <c:pt idx="64">
                  <c:v>41481.222222222204</c:v>
                </c:pt>
                <c:pt idx="65">
                  <c:v>41481.225694444445</c:v>
                </c:pt>
                <c:pt idx="66">
                  <c:v>41481.229166666468</c:v>
                </c:pt>
                <c:pt idx="67">
                  <c:v>41481.232638888891</c:v>
                </c:pt>
                <c:pt idx="68">
                  <c:v>41481.236111111</c:v>
                </c:pt>
                <c:pt idx="69">
                  <c:v>41481.239583333198</c:v>
                </c:pt>
                <c:pt idx="70">
                  <c:v>41481.243055555555</c:v>
                </c:pt>
                <c:pt idx="71">
                  <c:v>41481.246527777781</c:v>
                </c:pt>
                <c:pt idx="72">
                  <c:v>41481.25</c:v>
                </c:pt>
                <c:pt idx="73">
                  <c:v>41481.253472222204</c:v>
                </c:pt>
                <c:pt idx="74">
                  <c:v>41481.256944444576</c:v>
                </c:pt>
                <c:pt idx="75">
                  <c:v>41481.260416666584</c:v>
                </c:pt>
                <c:pt idx="76">
                  <c:v>41481.263888888876</c:v>
                </c:pt>
                <c:pt idx="77">
                  <c:v>41481.267361110928</c:v>
                </c:pt>
                <c:pt idx="78">
                  <c:v>41481.270833333336</c:v>
                </c:pt>
                <c:pt idx="79">
                  <c:v>41481.274305555555</c:v>
                </c:pt>
                <c:pt idx="80">
                  <c:v>41481.277777777774</c:v>
                </c:pt>
                <c:pt idx="81">
                  <c:v>41481.28125</c:v>
                </c:pt>
                <c:pt idx="82">
                  <c:v>41481.284722222204</c:v>
                </c:pt>
                <c:pt idx="83">
                  <c:v>41481.288194444576</c:v>
                </c:pt>
                <c:pt idx="84">
                  <c:v>41481.291666666468</c:v>
                </c:pt>
                <c:pt idx="85">
                  <c:v>41481.295138888876</c:v>
                </c:pt>
                <c:pt idx="86">
                  <c:v>41481.298611111</c:v>
                </c:pt>
                <c:pt idx="87">
                  <c:v>41481.302083333336</c:v>
                </c:pt>
                <c:pt idx="88">
                  <c:v>41481.305555555562</c:v>
                </c:pt>
                <c:pt idx="89">
                  <c:v>41481.309027777781</c:v>
                </c:pt>
                <c:pt idx="90">
                  <c:v>41481.312500000109</c:v>
                </c:pt>
                <c:pt idx="91">
                  <c:v>41481.315972222219</c:v>
                </c:pt>
                <c:pt idx="92">
                  <c:v>41481.319444444576</c:v>
                </c:pt>
                <c:pt idx="93">
                  <c:v>41481.322916666664</c:v>
                </c:pt>
                <c:pt idx="94">
                  <c:v>41481.326388888891</c:v>
                </c:pt>
                <c:pt idx="95">
                  <c:v>41481.329861111</c:v>
                </c:pt>
                <c:pt idx="96">
                  <c:v>41481.333333333336</c:v>
                </c:pt>
                <c:pt idx="97">
                  <c:v>41481.336805555562</c:v>
                </c:pt>
                <c:pt idx="98">
                  <c:v>41481.340277777919</c:v>
                </c:pt>
                <c:pt idx="99">
                  <c:v>41481.34375</c:v>
                </c:pt>
                <c:pt idx="100">
                  <c:v>41481.347222222219</c:v>
                </c:pt>
                <c:pt idx="101">
                  <c:v>41481.350694444671</c:v>
                </c:pt>
                <c:pt idx="102">
                  <c:v>41481.354166666664</c:v>
                </c:pt>
                <c:pt idx="103">
                  <c:v>41481.357638889043</c:v>
                </c:pt>
                <c:pt idx="104">
                  <c:v>41481.361111111</c:v>
                </c:pt>
                <c:pt idx="105">
                  <c:v>41481.364583333336</c:v>
                </c:pt>
                <c:pt idx="106">
                  <c:v>41481.368055555562</c:v>
                </c:pt>
                <c:pt idx="107">
                  <c:v>41481.371527777781</c:v>
                </c:pt>
                <c:pt idx="108">
                  <c:v>41481.375</c:v>
                </c:pt>
                <c:pt idx="109">
                  <c:v>41481.378472222219</c:v>
                </c:pt>
                <c:pt idx="110">
                  <c:v>41481.381944444576</c:v>
                </c:pt>
                <c:pt idx="111">
                  <c:v>41481.385416666664</c:v>
                </c:pt>
                <c:pt idx="112">
                  <c:v>41481.388888889043</c:v>
                </c:pt>
                <c:pt idx="113">
                  <c:v>41481.392361111</c:v>
                </c:pt>
                <c:pt idx="114">
                  <c:v>41481.395833333336</c:v>
                </c:pt>
                <c:pt idx="115">
                  <c:v>41481.399305555555</c:v>
                </c:pt>
                <c:pt idx="116">
                  <c:v>41481.402777777781</c:v>
                </c:pt>
                <c:pt idx="117">
                  <c:v>41481.406250000109</c:v>
                </c:pt>
                <c:pt idx="118">
                  <c:v>41481.409722222204</c:v>
                </c:pt>
                <c:pt idx="119">
                  <c:v>41481.413194444576</c:v>
                </c:pt>
                <c:pt idx="120">
                  <c:v>41481.416666666664</c:v>
                </c:pt>
                <c:pt idx="121">
                  <c:v>41481.420138888891</c:v>
                </c:pt>
                <c:pt idx="122">
                  <c:v>41481.423611111</c:v>
                </c:pt>
                <c:pt idx="123">
                  <c:v>41481.427083333198</c:v>
                </c:pt>
                <c:pt idx="124">
                  <c:v>41481.430555555562</c:v>
                </c:pt>
                <c:pt idx="125">
                  <c:v>41481.434027777781</c:v>
                </c:pt>
                <c:pt idx="126">
                  <c:v>41481.4375</c:v>
                </c:pt>
                <c:pt idx="127">
                  <c:v>41481.440972222219</c:v>
                </c:pt>
                <c:pt idx="128">
                  <c:v>41481.444444444576</c:v>
                </c:pt>
                <c:pt idx="129">
                  <c:v>41481.447916666664</c:v>
                </c:pt>
                <c:pt idx="130">
                  <c:v>41481.451388888891</c:v>
                </c:pt>
                <c:pt idx="131">
                  <c:v>41481.454861111109</c:v>
                </c:pt>
                <c:pt idx="132">
                  <c:v>41481.458333333343</c:v>
                </c:pt>
                <c:pt idx="133">
                  <c:v>41481.461805555555</c:v>
                </c:pt>
                <c:pt idx="134">
                  <c:v>41481.465277777781</c:v>
                </c:pt>
                <c:pt idx="135">
                  <c:v>41481.46875</c:v>
                </c:pt>
                <c:pt idx="136">
                  <c:v>41481.472222222219</c:v>
                </c:pt>
                <c:pt idx="137">
                  <c:v>41481.475694444576</c:v>
                </c:pt>
                <c:pt idx="138">
                  <c:v>41481.479166666584</c:v>
                </c:pt>
                <c:pt idx="139">
                  <c:v>41481.482638889043</c:v>
                </c:pt>
                <c:pt idx="140">
                  <c:v>41481.486111111109</c:v>
                </c:pt>
                <c:pt idx="141">
                  <c:v>41481.489583333336</c:v>
                </c:pt>
                <c:pt idx="142">
                  <c:v>41481.493055555555</c:v>
                </c:pt>
                <c:pt idx="143">
                  <c:v>41481.496527777781</c:v>
                </c:pt>
                <c:pt idx="144">
                  <c:v>41481.5</c:v>
                </c:pt>
                <c:pt idx="145">
                  <c:v>41481.503472222204</c:v>
                </c:pt>
                <c:pt idx="146">
                  <c:v>41481.506944444576</c:v>
                </c:pt>
                <c:pt idx="147">
                  <c:v>41481.510416666664</c:v>
                </c:pt>
                <c:pt idx="148">
                  <c:v>41481.513888888891</c:v>
                </c:pt>
                <c:pt idx="149">
                  <c:v>41481.517361111</c:v>
                </c:pt>
                <c:pt idx="150">
                  <c:v>41481.520833333336</c:v>
                </c:pt>
                <c:pt idx="151">
                  <c:v>41481.524305555555</c:v>
                </c:pt>
                <c:pt idx="152">
                  <c:v>41481.527777777774</c:v>
                </c:pt>
                <c:pt idx="153">
                  <c:v>41481.53125</c:v>
                </c:pt>
                <c:pt idx="154">
                  <c:v>41481.534722222204</c:v>
                </c:pt>
                <c:pt idx="155">
                  <c:v>41481.538194444576</c:v>
                </c:pt>
                <c:pt idx="156">
                  <c:v>41481.541666666584</c:v>
                </c:pt>
                <c:pt idx="157">
                  <c:v>41481.545138888891</c:v>
                </c:pt>
                <c:pt idx="158">
                  <c:v>41481.548611111109</c:v>
                </c:pt>
                <c:pt idx="159">
                  <c:v>41481.552083333336</c:v>
                </c:pt>
                <c:pt idx="160">
                  <c:v>41481.555555555562</c:v>
                </c:pt>
                <c:pt idx="161">
                  <c:v>41481.559027777781</c:v>
                </c:pt>
                <c:pt idx="162">
                  <c:v>41481.5625</c:v>
                </c:pt>
                <c:pt idx="163">
                  <c:v>41481.565972222204</c:v>
                </c:pt>
                <c:pt idx="164">
                  <c:v>41481.569444444445</c:v>
                </c:pt>
                <c:pt idx="165">
                  <c:v>41481.572916666664</c:v>
                </c:pt>
                <c:pt idx="166">
                  <c:v>41481.576388888891</c:v>
                </c:pt>
                <c:pt idx="167">
                  <c:v>41481.579861111</c:v>
                </c:pt>
                <c:pt idx="168">
                  <c:v>41481.583333333336</c:v>
                </c:pt>
                <c:pt idx="169">
                  <c:v>41481.586805555562</c:v>
                </c:pt>
                <c:pt idx="170">
                  <c:v>41481.590277777781</c:v>
                </c:pt>
                <c:pt idx="171">
                  <c:v>41481.593749999985</c:v>
                </c:pt>
                <c:pt idx="172">
                  <c:v>41481.597222222204</c:v>
                </c:pt>
                <c:pt idx="173">
                  <c:v>41481.600694444576</c:v>
                </c:pt>
                <c:pt idx="174">
                  <c:v>41481.604166666584</c:v>
                </c:pt>
                <c:pt idx="175">
                  <c:v>41481.607638888891</c:v>
                </c:pt>
                <c:pt idx="176">
                  <c:v>41481.611111111</c:v>
                </c:pt>
                <c:pt idx="177">
                  <c:v>41481.614583333336</c:v>
                </c:pt>
                <c:pt idx="178">
                  <c:v>41481.618055555562</c:v>
                </c:pt>
                <c:pt idx="179">
                  <c:v>41481.621527777774</c:v>
                </c:pt>
                <c:pt idx="180">
                  <c:v>41481.624999999993</c:v>
                </c:pt>
                <c:pt idx="181">
                  <c:v>41481.628472222204</c:v>
                </c:pt>
                <c:pt idx="182">
                  <c:v>41481.631944444445</c:v>
                </c:pt>
                <c:pt idx="183">
                  <c:v>41481.635416666584</c:v>
                </c:pt>
                <c:pt idx="184">
                  <c:v>41481.638888888891</c:v>
                </c:pt>
                <c:pt idx="185">
                  <c:v>41481.642361111</c:v>
                </c:pt>
                <c:pt idx="186">
                  <c:v>41481.645833333336</c:v>
                </c:pt>
                <c:pt idx="187">
                  <c:v>41481.649305555555</c:v>
                </c:pt>
                <c:pt idx="188">
                  <c:v>41481.652777777781</c:v>
                </c:pt>
                <c:pt idx="189">
                  <c:v>41481.656250000109</c:v>
                </c:pt>
                <c:pt idx="190">
                  <c:v>41481.659722222204</c:v>
                </c:pt>
                <c:pt idx="191">
                  <c:v>41481.663194444445</c:v>
                </c:pt>
                <c:pt idx="192">
                  <c:v>41481.666666666584</c:v>
                </c:pt>
                <c:pt idx="193">
                  <c:v>41481.670138888891</c:v>
                </c:pt>
                <c:pt idx="194">
                  <c:v>41481.673611111</c:v>
                </c:pt>
                <c:pt idx="195">
                  <c:v>41481.677083333198</c:v>
                </c:pt>
                <c:pt idx="196">
                  <c:v>41481.680555555562</c:v>
                </c:pt>
                <c:pt idx="197">
                  <c:v>41481.684027777781</c:v>
                </c:pt>
                <c:pt idx="198">
                  <c:v>41481.6875</c:v>
                </c:pt>
                <c:pt idx="199">
                  <c:v>41481.690972222204</c:v>
                </c:pt>
                <c:pt idx="200">
                  <c:v>41481.694444444445</c:v>
                </c:pt>
                <c:pt idx="201">
                  <c:v>41481.697916666584</c:v>
                </c:pt>
                <c:pt idx="202">
                  <c:v>41481.701388888876</c:v>
                </c:pt>
                <c:pt idx="203">
                  <c:v>41481.704861111</c:v>
                </c:pt>
                <c:pt idx="204">
                  <c:v>41481.708333333336</c:v>
                </c:pt>
                <c:pt idx="205">
                  <c:v>41481.711805555555</c:v>
                </c:pt>
                <c:pt idx="206">
                  <c:v>41481.715277777781</c:v>
                </c:pt>
                <c:pt idx="207">
                  <c:v>41481.71875</c:v>
                </c:pt>
                <c:pt idx="208">
                  <c:v>41481.722222222204</c:v>
                </c:pt>
                <c:pt idx="209">
                  <c:v>41481.725694444445</c:v>
                </c:pt>
                <c:pt idx="210">
                  <c:v>41481.729166666468</c:v>
                </c:pt>
                <c:pt idx="211">
                  <c:v>41481.732638888891</c:v>
                </c:pt>
                <c:pt idx="212">
                  <c:v>41481.736111111</c:v>
                </c:pt>
                <c:pt idx="213">
                  <c:v>41481.739583333198</c:v>
                </c:pt>
                <c:pt idx="214">
                  <c:v>41481.743055555555</c:v>
                </c:pt>
                <c:pt idx="215">
                  <c:v>41481.746527777781</c:v>
                </c:pt>
                <c:pt idx="216">
                  <c:v>41481.75</c:v>
                </c:pt>
                <c:pt idx="217">
                  <c:v>41481.753472222204</c:v>
                </c:pt>
                <c:pt idx="218">
                  <c:v>41481.756944444576</c:v>
                </c:pt>
                <c:pt idx="219">
                  <c:v>41481.760416666584</c:v>
                </c:pt>
                <c:pt idx="220">
                  <c:v>41481.763888888876</c:v>
                </c:pt>
                <c:pt idx="221">
                  <c:v>41481.767361110928</c:v>
                </c:pt>
                <c:pt idx="222">
                  <c:v>41481.770833333336</c:v>
                </c:pt>
                <c:pt idx="223">
                  <c:v>41481.774305555555</c:v>
                </c:pt>
                <c:pt idx="224">
                  <c:v>41481.777777777774</c:v>
                </c:pt>
                <c:pt idx="225">
                  <c:v>41481.78125</c:v>
                </c:pt>
                <c:pt idx="226">
                  <c:v>41481.784722222204</c:v>
                </c:pt>
                <c:pt idx="227">
                  <c:v>41481.788194444576</c:v>
                </c:pt>
                <c:pt idx="228">
                  <c:v>41481.791666666468</c:v>
                </c:pt>
                <c:pt idx="229">
                  <c:v>41481.795138888876</c:v>
                </c:pt>
                <c:pt idx="230">
                  <c:v>41481.798611111</c:v>
                </c:pt>
                <c:pt idx="231">
                  <c:v>41481.802083333336</c:v>
                </c:pt>
                <c:pt idx="232">
                  <c:v>41481.805555555562</c:v>
                </c:pt>
                <c:pt idx="233">
                  <c:v>41481.809027777781</c:v>
                </c:pt>
                <c:pt idx="234">
                  <c:v>41481.812500000109</c:v>
                </c:pt>
                <c:pt idx="235">
                  <c:v>41481.815972222219</c:v>
                </c:pt>
                <c:pt idx="236">
                  <c:v>41481.819444444576</c:v>
                </c:pt>
                <c:pt idx="237">
                  <c:v>41481.822916666664</c:v>
                </c:pt>
                <c:pt idx="238">
                  <c:v>41481.826388888891</c:v>
                </c:pt>
                <c:pt idx="239">
                  <c:v>41481.829861111</c:v>
                </c:pt>
                <c:pt idx="240">
                  <c:v>41481.833333333336</c:v>
                </c:pt>
                <c:pt idx="241">
                  <c:v>41481.836805555562</c:v>
                </c:pt>
                <c:pt idx="242">
                  <c:v>41481.840277777919</c:v>
                </c:pt>
                <c:pt idx="243">
                  <c:v>41481.84375</c:v>
                </c:pt>
                <c:pt idx="244">
                  <c:v>41481.847222222219</c:v>
                </c:pt>
                <c:pt idx="245">
                  <c:v>41481.850694444671</c:v>
                </c:pt>
                <c:pt idx="246">
                  <c:v>41481.854166666664</c:v>
                </c:pt>
                <c:pt idx="247">
                  <c:v>41481.857638889043</c:v>
                </c:pt>
                <c:pt idx="248">
                  <c:v>41481.861111111</c:v>
                </c:pt>
                <c:pt idx="249">
                  <c:v>41481.864583333336</c:v>
                </c:pt>
                <c:pt idx="250">
                  <c:v>41481.868055555562</c:v>
                </c:pt>
                <c:pt idx="251">
                  <c:v>41481.871527777781</c:v>
                </c:pt>
                <c:pt idx="252">
                  <c:v>41481.875</c:v>
                </c:pt>
                <c:pt idx="253">
                  <c:v>41481.878472222219</c:v>
                </c:pt>
                <c:pt idx="254">
                  <c:v>41481.881944444576</c:v>
                </c:pt>
                <c:pt idx="255">
                  <c:v>41481.885416666664</c:v>
                </c:pt>
                <c:pt idx="256">
                  <c:v>41481.888888889043</c:v>
                </c:pt>
                <c:pt idx="257">
                  <c:v>41481.892361111</c:v>
                </c:pt>
                <c:pt idx="258">
                  <c:v>41481.895833333336</c:v>
                </c:pt>
                <c:pt idx="259">
                  <c:v>41481.899305555555</c:v>
                </c:pt>
                <c:pt idx="260">
                  <c:v>41481.902777777781</c:v>
                </c:pt>
                <c:pt idx="261">
                  <c:v>41481.906250000109</c:v>
                </c:pt>
                <c:pt idx="262">
                  <c:v>41481.909722222204</c:v>
                </c:pt>
                <c:pt idx="263">
                  <c:v>41481.913194444576</c:v>
                </c:pt>
                <c:pt idx="264">
                  <c:v>41481.916666666664</c:v>
                </c:pt>
                <c:pt idx="265">
                  <c:v>41481.920138888891</c:v>
                </c:pt>
                <c:pt idx="266">
                  <c:v>41481.923611111</c:v>
                </c:pt>
                <c:pt idx="267">
                  <c:v>41481.927083333198</c:v>
                </c:pt>
                <c:pt idx="268">
                  <c:v>41481.930555555562</c:v>
                </c:pt>
                <c:pt idx="269">
                  <c:v>41481.934027777781</c:v>
                </c:pt>
                <c:pt idx="270">
                  <c:v>41481.9375</c:v>
                </c:pt>
                <c:pt idx="271">
                  <c:v>41481.940972222219</c:v>
                </c:pt>
                <c:pt idx="272">
                  <c:v>41481.944444444576</c:v>
                </c:pt>
                <c:pt idx="273">
                  <c:v>41481.947916666664</c:v>
                </c:pt>
                <c:pt idx="274">
                  <c:v>41481.951388888891</c:v>
                </c:pt>
                <c:pt idx="275">
                  <c:v>41481.954861111109</c:v>
                </c:pt>
                <c:pt idx="276">
                  <c:v>41481.958333333343</c:v>
                </c:pt>
                <c:pt idx="277">
                  <c:v>41481.961805555555</c:v>
                </c:pt>
                <c:pt idx="278">
                  <c:v>41481.965277777781</c:v>
                </c:pt>
                <c:pt idx="279">
                  <c:v>41481.96875</c:v>
                </c:pt>
                <c:pt idx="280">
                  <c:v>41481.972222222219</c:v>
                </c:pt>
                <c:pt idx="281">
                  <c:v>41481.975694444576</c:v>
                </c:pt>
                <c:pt idx="282">
                  <c:v>41481.979166666584</c:v>
                </c:pt>
                <c:pt idx="283">
                  <c:v>41481.982638889043</c:v>
                </c:pt>
                <c:pt idx="284">
                  <c:v>41481.986111111109</c:v>
                </c:pt>
                <c:pt idx="285">
                  <c:v>41481.989583333336</c:v>
                </c:pt>
                <c:pt idx="286">
                  <c:v>41481.993055555555</c:v>
                </c:pt>
                <c:pt idx="287">
                  <c:v>41481.996527777781</c:v>
                </c:pt>
                <c:pt idx="288">
                  <c:v>41482</c:v>
                </c:pt>
                <c:pt idx="289">
                  <c:v>41482.003472222204</c:v>
                </c:pt>
                <c:pt idx="290">
                  <c:v>41482.006944444576</c:v>
                </c:pt>
                <c:pt idx="291">
                  <c:v>41482.010416666664</c:v>
                </c:pt>
                <c:pt idx="292">
                  <c:v>41482.013888888891</c:v>
                </c:pt>
                <c:pt idx="293">
                  <c:v>41482.017361111</c:v>
                </c:pt>
                <c:pt idx="294">
                  <c:v>41482.020833333336</c:v>
                </c:pt>
                <c:pt idx="295">
                  <c:v>41482.024305555555</c:v>
                </c:pt>
                <c:pt idx="296">
                  <c:v>41482.027777777774</c:v>
                </c:pt>
                <c:pt idx="297">
                  <c:v>41482.03125</c:v>
                </c:pt>
                <c:pt idx="298">
                  <c:v>41482.034722222204</c:v>
                </c:pt>
                <c:pt idx="299">
                  <c:v>41482.038194444576</c:v>
                </c:pt>
                <c:pt idx="300">
                  <c:v>41482.041666666584</c:v>
                </c:pt>
                <c:pt idx="301">
                  <c:v>41482.045138888891</c:v>
                </c:pt>
                <c:pt idx="302">
                  <c:v>41482.048611111109</c:v>
                </c:pt>
                <c:pt idx="303">
                  <c:v>41482.052083333336</c:v>
                </c:pt>
                <c:pt idx="304">
                  <c:v>41482.055555555562</c:v>
                </c:pt>
                <c:pt idx="305">
                  <c:v>41482.059027777781</c:v>
                </c:pt>
                <c:pt idx="306">
                  <c:v>41482.0625</c:v>
                </c:pt>
                <c:pt idx="307">
                  <c:v>41482.065972222204</c:v>
                </c:pt>
                <c:pt idx="308">
                  <c:v>41482.069444444445</c:v>
                </c:pt>
                <c:pt idx="309">
                  <c:v>41482.072916666664</c:v>
                </c:pt>
                <c:pt idx="310">
                  <c:v>41482.076388888891</c:v>
                </c:pt>
                <c:pt idx="311">
                  <c:v>41482.079861111</c:v>
                </c:pt>
                <c:pt idx="312">
                  <c:v>41482.083333333336</c:v>
                </c:pt>
                <c:pt idx="313">
                  <c:v>41482.086805555562</c:v>
                </c:pt>
                <c:pt idx="314">
                  <c:v>41482.090277777781</c:v>
                </c:pt>
                <c:pt idx="315">
                  <c:v>41482.093749999985</c:v>
                </c:pt>
                <c:pt idx="316">
                  <c:v>41482.097222222204</c:v>
                </c:pt>
                <c:pt idx="317">
                  <c:v>41482.100694444576</c:v>
                </c:pt>
                <c:pt idx="318">
                  <c:v>41482.104166666584</c:v>
                </c:pt>
                <c:pt idx="319">
                  <c:v>41482.107638888891</c:v>
                </c:pt>
                <c:pt idx="320">
                  <c:v>41482.111111111</c:v>
                </c:pt>
                <c:pt idx="321">
                  <c:v>41482.114583333336</c:v>
                </c:pt>
                <c:pt idx="322">
                  <c:v>41482.118055555562</c:v>
                </c:pt>
                <c:pt idx="323">
                  <c:v>41482.121527777774</c:v>
                </c:pt>
                <c:pt idx="324">
                  <c:v>41482.124999999993</c:v>
                </c:pt>
                <c:pt idx="325">
                  <c:v>41482.128472222204</c:v>
                </c:pt>
                <c:pt idx="326">
                  <c:v>41482.131944444445</c:v>
                </c:pt>
                <c:pt idx="327">
                  <c:v>41482.135416666584</c:v>
                </c:pt>
                <c:pt idx="328">
                  <c:v>41482.138888888891</c:v>
                </c:pt>
                <c:pt idx="329">
                  <c:v>41482.142361111</c:v>
                </c:pt>
                <c:pt idx="330">
                  <c:v>41482.145833333336</c:v>
                </c:pt>
                <c:pt idx="331">
                  <c:v>41482.149305555555</c:v>
                </c:pt>
                <c:pt idx="332">
                  <c:v>41482.152777777781</c:v>
                </c:pt>
                <c:pt idx="333">
                  <c:v>41482.156250000109</c:v>
                </c:pt>
                <c:pt idx="334">
                  <c:v>41482.159722222204</c:v>
                </c:pt>
                <c:pt idx="335">
                  <c:v>41482.163194444445</c:v>
                </c:pt>
                <c:pt idx="336">
                  <c:v>41482.166666666584</c:v>
                </c:pt>
                <c:pt idx="337">
                  <c:v>41482.170138888891</c:v>
                </c:pt>
                <c:pt idx="338">
                  <c:v>41482.173611111</c:v>
                </c:pt>
                <c:pt idx="339">
                  <c:v>41482.177083333198</c:v>
                </c:pt>
                <c:pt idx="340">
                  <c:v>41482.180555555562</c:v>
                </c:pt>
                <c:pt idx="341">
                  <c:v>41482.184027777781</c:v>
                </c:pt>
                <c:pt idx="342">
                  <c:v>41482.1875</c:v>
                </c:pt>
                <c:pt idx="343">
                  <c:v>41482.190972222204</c:v>
                </c:pt>
                <c:pt idx="344">
                  <c:v>41482.194444444445</c:v>
                </c:pt>
                <c:pt idx="345">
                  <c:v>41482.197916666584</c:v>
                </c:pt>
                <c:pt idx="346">
                  <c:v>41482.201388888876</c:v>
                </c:pt>
                <c:pt idx="347">
                  <c:v>41482.204861111</c:v>
                </c:pt>
                <c:pt idx="348">
                  <c:v>41482.208333333336</c:v>
                </c:pt>
                <c:pt idx="349">
                  <c:v>41482.211805555555</c:v>
                </c:pt>
                <c:pt idx="350">
                  <c:v>41482.215277777781</c:v>
                </c:pt>
                <c:pt idx="351">
                  <c:v>41482.21875</c:v>
                </c:pt>
                <c:pt idx="352">
                  <c:v>41482.222222222204</c:v>
                </c:pt>
                <c:pt idx="353">
                  <c:v>41482.225694444445</c:v>
                </c:pt>
                <c:pt idx="354">
                  <c:v>41482.229166666468</c:v>
                </c:pt>
                <c:pt idx="355">
                  <c:v>41482.232638888891</c:v>
                </c:pt>
                <c:pt idx="356">
                  <c:v>41482.236111111</c:v>
                </c:pt>
                <c:pt idx="357">
                  <c:v>41482.239583333198</c:v>
                </c:pt>
                <c:pt idx="358">
                  <c:v>41482.243055555555</c:v>
                </c:pt>
                <c:pt idx="359">
                  <c:v>41482.246527777781</c:v>
                </c:pt>
                <c:pt idx="360">
                  <c:v>41482.25</c:v>
                </c:pt>
                <c:pt idx="361">
                  <c:v>41482.253472222204</c:v>
                </c:pt>
                <c:pt idx="362">
                  <c:v>41482.256944444576</c:v>
                </c:pt>
                <c:pt idx="363">
                  <c:v>41482.260416666584</c:v>
                </c:pt>
                <c:pt idx="364">
                  <c:v>41482.263888888876</c:v>
                </c:pt>
                <c:pt idx="365">
                  <c:v>41482.267361110928</c:v>
                </c:pt>
                <c:pt idx="366">
                  <c:v>41482.270833333336</c:v>
                </c:pt>
                <c:pt idx="367">
                  <c:v>41482.274305555555</c:v>
                </c:pt>
                <c:pt idx="368">
                  <c:v>41482.277777777774</c:v>
                </c:pt>
                <c:pt idx="369">
                  <c:v>41482.28125</c:v>
                </c:pt>
                <c:pt idx="370">
                  <c:v>41482.284722222204</c:v>
                </c:pt>
                <c:pt idx="371">
                  <c:v>41482.288194444576</c:v>
                </c:pt>
                <c:pt idx="372">
                  <c:v>41482.291666666468</c:v>
                </c:pt>
                <c:pt idx="373">
                  <c:v>41482.295138888876</c:v>
                </c:pt>
                <c:pt idx="374">
                  <c:v>41482.298611111</c:v>
                </c:pt>
                <c:pt idx="375">
                  <c:v>41482.302083333336</c:v>
                </c:pt>
                <c:pt idx="376">
                  <c:v>41482.305555555562</c:v>
                </c:pt>
                <c:pt idx="377">
                  <c:v>41482.309027777781</c:v>
                </c:pt>
                <c:pt idx="378">
                  <c:v>41482.312500000109</c:v>
                </c:pt>
                <c:pt idx="379">
                  <c:v>41482.315972222219</c:v>
                </c:pt>
                <c:pt idx="380">
                  <c:v>41482.319444444576</c:v>
                </c:pt>
                <c:pt idx="381">
                  <c:v>41482.322916666664</c:v>
                </c:pt>
                <c:pt idx="382">
                  <c:v>41482.326388888891</c:v>
                </c:pt>
                <c:pt idx="383">
                  <c:v>41482.329861111</c:v>
                </c:pt>
                <c:pt idx="384">
                  <c:v>41482.333333333336</c:v>
                </c:pt>
                <c:pt idx="385">
                  <c:v>41482.336805555562</c:v>
                </c:pt>
                <c:pt idx="386">
                  <c:v>41482.340277777919</c:v>
                </c:pt>
                <c:pt idx="387">
                  <c:v>41482.34375</c:v>
                </c:pt>
                <c:pt idx="388">
                  <c:v>41482.347222222219</c:v>
                </c:pt>
                <c:pt idx="389">
                  <c:v>41482.350694444671</c:v>
                </c:pt>
                <c:pt idx="390">
                  <c:v>41482.354166666664</c:v>
                </c:pt>
                <c:pt idx="391">
                  <c:v>41482.357638889043</c:v>
                </c:pt>
                <c:pt idx="392">
                  <c:v>41482.361111111</c:v>
                </c:pt>
                <c:pt idx="393">
                  <c:v>41482.364583333336</c:v>
                </c:pt>
                <c:pt idx="394">
                  <c:v>41482.368055555562</c:v>
                </c:pt>
                <c:pt idx="395">
                  <c:v>41482.371527777781</c:v>
                </c:pt>
                <c:pt idx="396">
                  <c:v>41482.375</c:v>
                </c:pt>
                <c:pt idx="397">
                  <c:v>41482.378472222219</c:v>
                </c:pt>
                <c:pt idx="398">
                  <c:v>41482.381944444576</c:v>
                </c:pt>
                <c:pt idx="399">
                  <c:v>41482.385416666664</c:v>
                </c:pt>
                <c:pt idx="400">
                  <c:v>41482.388888889043</c:v>
                </c:pt>
                <c:pt idx="401">
                  <c:v>41482.392361111</c:v>
                </c:pt>
                <c:pt idx="402">
                  <c:v>41482.395833333336</c:v>
                </c:pt>
                <c:pt idx="403">
                  <c:v>41482.399305555555</c:v>
                </c:pt>
                <c:pt idx="404">
                  <c:v>41482.402777777781</c:v>
                </c:pt>
                <c:pt idx="405">
                  <c:v>41482.406250000109</c:v>
                </c:pt>
                <c:pt idx="406">
                  <c:v>41482.409722222204</c:v>
                </c:pt>
                <c:pt idx="407">
                  <c:v>41482.413194444576</c:v>
                </c:pt>
                <c:pt idx="408">
                  <c:v>41482.416666666664</c:v>
                </c:pt>
                <c:pt idx="409">
                  <c:v>41482.420138888891</c:v>
                </c:pt>
                <c:pt idx="410">
                  <c:v>41482.423611111</c:v>
                </c:pt>
                <c:pt idx="411">
                  <c:v>41482.427083333198</c:v>
                </c:pt>
                <c:pt idx="412">
                  <c:v>41482.430555555562</c:v>
                </c:pt>
                <c:pt idx="413">
                  <c:v>41482.434027777781</c:v>
                </c:pt>
                <c:pt idx="414">
                  <c:v>41482.4375</c:v>
                </c:pt>
                <c:pt idx="415">
                  <c:v>41482.440972222219</c:v>
                </c:pt>
                <c:pt idx="416">
                  <c:v>41482.444444444576</c:v>
                </c:pt>
                <c:pt idx="417">
                  <c:v>41482.447916666664</c:v>
                </c:pt>
                <c:pt idx="418">
                  <c:v>41482.451388888891</c:v>
                </c:pt>
                <c:pt idx="419">
                  <c:v>41482.454861111109</c:v>
                </c:pt>
                <c:pt idx="420">
                  <c:v>41482.458333333343</c:v>
                </c:pt>
                <c:pt idx="421">
                  <c:v>41482.461805555555</c:v>
                </c:pt>
                <c:pt idx="422">
                  <c:v>41482.465277777781</c:v>
                </c:pt>
                <c:pt idx="423">
                  <c:v>41482.46875</c:v>
                </c:pt>
                <c:pt idx="424">
                  <c:v>41482.472222222219</c:v>
                </c:pt>
                <c:pt idx="425">
                  <c:v>41482.475694444576</c:v>
                </c:pt>
                <c:pt idx="426">
                  <c:v>41482.479166666584</c:v>
                </c:pt>
                <c:pt idx="427">
                  <c:v>41482.482638889043</c:v>
                </c:pt>
                <c:pt idx="428">
                  <c:v>41482.486111111109</c:v>
                </c:pt>
                <c:pt idx="429">
                  <c:v>41482.489583333336</c:v>
                </c:pt>
                <c:pt idx="430">
                  <c:v>41482.493055555555</c:v>
                </c:pt>
                <c:pt idx="431">
                  <c:v>41482.496527777781</c:v>
                </c:pt>
                <c:pt idx="432">
                  <c:v>41482.5</c:v>
                </c:pt>
                <c:pt idx="433">
                  <c:v>41482.503472222204</c:v>
                </c:pt>
                <c:pt idx="434">
                  <c:v>41482.506944444576</c:v>
                </c:pt>
                <c:pt idx="435">
                  <c:v>41482.510416666664</c:v>
                </c:pt>
                <c:pt idx="436">
                  <c:v>41482.513888888891</c:v>
                </c:pt>
                <c:pt idx="437">
                  <c:v>41482.517361111</c:v>
                </c:pt>
                <c:pt idx="438">
                  <c:v>41482.520833333336</c:v>
                </c:pt>
                <c:pt idx="439">
                  <c:v>41482.524305555555</c:v>
                </c:pt>
                <c:pt idx="440">
                  <c:v>41482.527777777774</c:v>
                </c:pt>
                <c:pt idx="441">
                  <c:v>41482.53125</c:v>
                </c:pt>
                <c:pt idx="442">
                  <c:v>41482.534722222204</c:v>
                </c:pt>
                <c:pt idx="443">
                  <c:v>41482.538194444576</c:v>
                </c:pt>
                <c:pt idx="444">
                  <c:v>41482.541666666584</c:v>
                </c:pt>
                <c:pt idx="445">
                  <c:v>41482.545138888891</c:v>
                </c:pt>
                <c:pt idx="446">
                  <c:v>41482.548611111109</c:v>
                </c:pt>
                <c:pt idx="447">
                  <c:v>41482.552083333336</c:v>
                </c:pt>
                <c:pt idx="448">
                  <c:v>41482.555555555562</c:v>
                </c:pt>
                <c:pt idx="449">
                  <c:v>41482.559027777781</c:v>
                </c:pt>
                <c:pt idx="450">
                  <c:v>41482.5625</c:v>
                </c:pt>
                <c:pt idx="451">
                  <c:v>41482.565972222204</c:v>
                </c:pt>
                <c:pt idx="452">
                  <c:v>41482.569444444445</c:v>
                </c:pt>
                <c:pt idx="453">
                  <c:v>41482.572916666664</c:v>
                </c:pt>
                <c:pt idx="454">
                  <c:v>41482.576388888891</c:v>
                </c:pt>
                <c:pt idx="455">
                  <c:v>41482.579861111</c:v>
                </c:pt>
                <c:pt idx="456">
                  <c:v>41482.583333333336</c:v>
                </c:pt>
                <c:pt idx="457">
                  <c:v>41482.586805555562</c:v>
                </c:pt>
                <c:pt idx="458">
                  <c:v>41482.590277777781</c:v>
                </c:pt>
                <c:pt idx="459">
                  <c:v>41482.593749999985</c:v>
                </c:pt>
                <c:pt idx="460">
                  <c:v>41482.597222222204</c:v>
                </c:pt>
                <c:pt idx="461">
                  <c:v>41482.600694444576</c:v>
                </c:pt>
                <c:pt idx="462">
                  <c:v>41482.604166666584</c:v>
                </c:pt>
                <c:pt idx="463">
                  <c:v>41482.607638888891</c:v>
                </c:pt>
                <c:pt idx="464">
                  <c:v>41482.611111111</c:v>
                </c:pt>
                <c:pt idx="465">
                  <c:v>41482.614583333336</c:v>
                </c:pt>
                <c:pt idx="466">
                  <c:v>41482.618055555562</c:v>
                </c:pt>
                <c:pt idx="467">
                  <c:v>41482.621527777774</c:v>
                </c:pt>
                <c:pt idx="468">
                  <c:v>41482.624999999993</c:v>
                </c:pt>
                <c:pt idx="469">
                  <c:v>41482.628472222204</c:v>
                </c:pt>
                <c:pt idx="470">
                  <c:v>41482.631944444445</c:v>
                </c:pt>
                <c:pt idx="471">
                  <c:v>41482.635416666584</c:v>
                </c:pt>
                <c:pt idx="472">
                  <c:v>41482.638888888891</c:v>
                </c:pt>
                <c:pt idx="473">
                  <c:v>41482.642361111</c:v>
                </c:pt>
                <c:pt idx="474">
                  <c:v>41482.645833333336</c:v>
                </c:pt>
                <c:pt idx="475">
                  <c:v>41482.649305555555</c:v>
                </c:pt>
                <c:pt idx="476">
                  <c:v>41482.652777777781</c:v>
                </c:pt>
                <c:pt idx="477">
                  <c:v>41482.656250000109</c:v>
                </c:pt>
                <c:pt idx="478">
                  <c:v>41482.659722222204</c:v>
                </c:pt>
                <c:pt idx="479">
                  <c:v>41482.663194444445</c:v>
                </c:pt>
                <c:pt idx="480">
                  <c:v>41482.666666666584</c:v>
                </c:pt>
                <c:pt idx="481">
                  <c:v>41482.670138888891</c:v>
                </c:pt>
                <c:pt idx="482">
                  <c:v>41482.673611111</c:v>
                </c:pt>
                <c:pt idx="483">
                  <c:v>41482.677083333198</c:v>
                </c:pt>
                <c:pt idx="484">
                  <c:v>41482.680555555562</c:v>
                </c:pt>
                <c:pt idx="485">
                  <c:v>41482.684027777781</c:v>
                </c:pt>
                <c:pt idx="486">
                  <c:v>41482.6875</c:v>
                </c:pt>
                <c:pt idx="487">
                  <c:v>41482.690972222204</c:v>
                </c:pt>
                <c:pt idx="488">
                  <c:v>41482.694444444445</c:v>
                </c:pt>
                <c:pt idx="489">
                  <c:v>41482.697916666584</c:v>
                </c:pt>
                <c:pt idx="490">
                  <c:v>41482.701388888876</c:v>
                </c:pt>
                <c:pt idx="491">
                  <c:v>41482.704861111</c:v>
                </c:pt>
                <c:pt idx="492">
                  <c:v>41482.708333333336</c:v>
                </c:pt>
                <c:pt idx="493">
                  <c:v>41482.711805555555</c:v>
                </c:pt>
                <c:pt idx="494">
                  <c:v>41482.715277777781</c:v>
                </c:pt>
                <c:pt idx="495">
                  <c:v>41482.71875</c:v>
                </c:pt>
                <c:pt idx="496">
                  <c:v>41482.722222222204</c:v>
                </c:pt>
                <c:pt idx="497">
                  <c:v>41482.725694444445</c:v>
                </c:pt>
                <c:pt idx="498">
                  <c:v>41482.729166666468</c:v>
                </c:pt>
                <c:pt idx="499">
                  <c:v>41482.732638888891</c:v>
                </c:pt>
                <c:pt idx="500">
                  <c:v>41482.736111111</c:v>
                </c:pt>
                <c:pt idx="501">
                  <c:v>41482.739583333198</c:v>
                </c:pt>
                <c:pt idx="502">
                  <c:v>41482.743055555555</c:v>
                </c:pt>
                <c:pt idx="503">
                  <c:v>41482.746527777781</c:v>
                </c:pt>
                <c:pt idx="504">
                  <c:v>41482.75</c:v>
                </c:pt>
                <c:pt idx="505">
                  <c:v>41482.753472222204</c:v>
                </c:pt>
                <c:pt idx="506">
                  <c:v>41482.756944444576</c:v>
                </c:pt>
                <c:pt idx="507">
                  <c:v>41482.760416666584</c:v>
                </c:pt>
                <c:pt idx="508">
                  <c:v>41482.763888888876</c:v>
                </c:pt>
                <c:pt idx="509">
                  <c:v>41482.767361110928</c:v>
                </c:pt>
                <c:pt idx="510">
                  <c:v>41482.770833333336</c:v>
                </c:pt>
                <c:pt idx="511">
                  <c:v>41482.774305555555</c:v>
                </c:pt>
                <c:pt idx="512">
                  <c:v>41482.777777777774</c:v>
                </c:pt>
                <c:pt idx="513">
                  <c:v>41482.78125</c:v>
                </c:pt>
                <c:pt idx="514">
                  <c:v>41482.784722222204</c:v>
                </c:pt>
                <c:pt idx="515">
                  <c:v>41482.788194444576</c:v>
                </c:pt>
                <c:pt idx="516">
                  <c:v>41482.791666666468</c:v>
                </c:pt>
                <c:pt idx="517">
                  <c:v>41482.795138888876</c:v>
                </c:pt>
                <c:pt idx="518">
                  <c:v>41482.798611111</c:v>
                </c:pt>
                <c:pt idx="519">
                  <c:v>41482.802083333336</c:v>
                </c:pt>
                <c:pt idx="520">
                  <c:v>41482.805555555562</c:v>
                </c:pt>
                <c:pt idx="521">
                  <c:v>41482.809027777781</c:v>
                </c:pt>
                <c:pt idx="522">
                  <c:v>41482.812500000109</c:v>
                </c:pt>
                <c:pt idx="523">
                  <c:v>41482.815972222219</c:v>
                </c:pt>
                <c:pt idx="524">
                  <c:v>41482.819444444576</c:v>
                </c:pt>
                <c:pt idx="525">
                  <c:v>41482.822916666664</c:v>
                </c:pt>
                <c:pt idx="526">
                  <c:v>41482.826388888891</c:v>
                </c:pt>
                <c:pt idx="527">
                  <c:v>41482.829861111</c:v>
                </c:pt>
                <c:pt idx="528">
                  <c:v>41482.833333333336</c:v>
                </c:pt>
                <c:pt idx="529">
                  <c:v>41482.836805555562</c:v>
                </c:pt>
                <c:pt idx="530">
                  <c:v>41482.840277777919</c:v>
                </c:pt>
                <c:pt idx="531">
                  <c:v>41482.84375</c:v>
                </c:pt>
                <c:pt idx="532">
                  <c:v>41482.847222222219</c:v>
                </c:pt>
                <c:pt idx="533">
                  <c:v>41482.850694444671</c:v>
                </c:pt>
                <c:pt idx="534">
                  <c:v>41482.854166666664</c:v>
                </c:pt>
                <c:pt idx="535">
                  <c:v>41482.857638889043</c:v>
                </c:pt>
                <c:pt idx="536">
                  <c:v>41482.861111111</c:v>
                </c:pt>
                <c:pt idx="537">
                  <c:v>41482.864583333336</c:v>
                </c:pt>
                <c:pt idx="538">
                  <c:v>41482.868055555562</c:v>
                </c:pt>
                <c:pt idx="539">
                  <c:v>41482.871527777781</c:v>
                </c:pt>
                <c:pt idx="540">
                  <c:v>41482.875</c:v>
                </c:pt>
                <c:pt idx="541">
                  <c:v>41482.878472222219</c:v>
                </c:pt>
                <c:pt idx="542">
                  <c:v>41482.881944444576</c:v>
                </c:pt>
                <c:pt idx="543">
                  <c:v>41482.885416666664</c:v>
                </c:pt>
                <c:pt idx="544">
                  <c:v>41482.888888889043</c:v>
                </c:pt>
                <c:pt idx="545">
                  <c:v>41482.892361111</c:v>
                </c:pt>
                <c:pt idx="546">
                  <c:v>41482.895833333336</c:v>
                </c:pt>
                <c:pt idx="547">
                  <c:v>41482.899305555555</c:v>
                </c:pt>
                <c:pt idx="548">
                  <c:v>41482.902777777781</c:v>
                </c:pt>
                <c:pt idx="549">
                  <c:v>41482.906250000109</c:v>
                </c:pt>
                <c:pt idx="550">
                  <c:v>41482.909722222204</c:v>
                </c:pt>
                <c:pt idx="551">
                  <c:v>41482.913194444576</c:v>
                </c:pt>
                <c:pt idx="552">
                  <c:v>41482.916666666664</c:v>
                </c:pt>
                <c:pt idx="553">
                  <c:v>41482.920138888891</c:v>
                </c:pt>
                <c:pt idx="554">
                  <c:v>41482.923611111</c:v>
                </c:pt>
                <c:pt idx="555">
                  <c:v>41482.927083333198</c:v>
                </c:pt>
                <c:pt idx="556">
                  <c:v>41482.930555555562</c:v>
                </c:pt>
                <c:pt idx="557">
                  <c:v>41482.934027777781</c:v>
                </c:pt>
                <c:pt idx="558">
                  <c:v>41482.9375</c:v>
                </c:pt>
                <c:pt idx="559">
                  <c:v>41482.940972222219</c:v>
                </c:pt>
                <c:pt idx="560">
                  <c:v>41482.944444444576</c:v>
                </c:pt>
                <c:pt idx="561">
                  <c:v>41482.947916666664</c:v>
                </c:pt>
                <c:pt idx="562">
                  <c:v>41482.951388888891</c:v>
                </c:pt>
                <c:pt idx="563">
                  <c:v>41482.954861111109</c:v>
                </c:pt>
                <c:pt idx="564">
                  <c:v>41482.958333333343</c:v>
                </c:pt>
                <c:pt idx="565">
                  <c:v>41482.961805555555</c:v>
                </c:pt>
                <c:pt idx="566">
                  <c:v>41482.965277777781</c:v>
                </c:pt>
                <c:pt idx="567">
                  <c:v>41482.96875</c:v>
                </c:pt>
                <c:pt idx="568">
                  <c:v>41482.972222222219</c:v>
                </c:pt>
                <c:pt idx="569">
                  <c:v>41482.975694444576</c:v>
                </c:pt>
                <c:pt idx="570">
                  <c:v>41482.979166666584</c:v>
                </c:pt>
                <c:pt idx="571">
                  <c:v>41482.982638889043</c:v>
                </c:pt>
                <c:pt idx="572">
                  <c:v>41482.986111111109</c:v>
                </c:pt>
                <c:pt idx="573">
                  <c:v>41482.989583333336</c:v>
                </c:pt>
                <c:pt idx="574">
                  <c:v>41482.993055555555</c:v>
                </c:pt>
                <c:pt idx="575">
                  <c:v>41482.996527777781</c:v>
                </c:pt>
                <c:pt idx="576">
                  <c:v>41483</c:v>
                </c:pt>
                <c:pt idx="577">
                  <c:v>41483.003472222204</c:v>
                </c:pt>
                <c:pt idx="578">
                  <c:v>41483.006944444576</c:v>
                </c:pt>
                <c:pt idx="579">
                  <c:v>41483.010416666664</c:v>
                </c:pt>
                <c:pt idx="580">
                  <c:v>41483.013888888891</c:v>
                </c:pt>
                <c:pt idx="581">
                  <c:v>41483.017361111</c:v>
                </c:pt>
                <c:pt idx="582">
                  <c:v>41483.020833333336</c:v>
                </c:pt>
                <c:pt idx="583">
                  <c:v>41483.024305555555</c:v>
                </c:pt>
                <c:pt idx="584">
                  <c:v>41483.027777777774</c:v>
                </c:pt>
                <c:pt idx="585">
                  <c:v>41483.03125</c:v>
                </c:pt>
                <c:pt idx="586">
                  <c:v>41483.034722222204</c:v>
                </c:pt>
                <c:pt idx="587">
                  <c:v>41483.038194444576</c:v>
                </c:pt>
                <c:pt idx="588">
                  <c:v>41483.041666666584</c:v>
                </c:pt>
                <c:pt idx="589">
                  <c:v>41483.045138888891</c:v>
                </c:pt>
                <c:pt idx="590">
                  <c:v>41483.048611111109</c:v>
                </c:pt>
                <c:pt idx="591">
                  <c:v>41483.052083333336</c:v>
                </c:pt>
                <c:pt idx="592">
                  <c:v>41483.055555555562</c:v>
                </c:pt>
                <c:pt idx="593">
                  <c:v>41483.059027777781</c:v>
                </c:pt>
                <c:pt idx="594">
                  <c:v>41483.0625</c:v>
                </c:pt>
                <c:pt idx="595">
                  <c:v>41483.065972222204</c:v>
                </c:pt>
                <c:pt idx="596">
                  <c:v>41483.069444444445</c:v>
                </c:pt>
                <c:pt idx="597">
                  <c:v>41483.072916666664</c:v>
                </c:pt>
                <c:pt idx="598">
                  <c:v>41483.076388888891</c:v>
                </c:pt>
                <c:pt idx="599">
                  <c:v>41483.079861111</c:v>
                </c:pt>
                <c:pt idx="600">
                  <c:v>41483.083333333336</c:v>
                </c:pt>
                <c:pt idx="601">
                  <c:v>41483.086805555562</c:v>
                </c:pt>
                <c:pt idx="602">
                  <c:v>41483.090277777781</c:v>
                </c:pt>
                <c:pt idx="603">
                  <c:v>41483.093749999985</c:v>
                </c:pt>
                <c:pt idx="604">
                  <c:v>41483.097222222204</c:v>
                </c:pt>
                <c:pt idx="605">
                  <c:v>41483.100694444576</c:v>
                </c:pt>
                <c:pt idx="606">
                  <c:v>41483.104166666584</c:v>
                </c:pt>
                <c:pt idx="607">
                  <c:v>41483.107638888891</c:v>
                </c:pt>
                <c:pt idx="608">
                  <c:v>41483.111111111</c:v>
                </c:pt>
                <c:pt idx="609">
                  <c:v>41483.114583333336</c:v>
                </c:pt>
                <c:pt idx="610">
                  <c:v>41483.118055555562</c:v>
                </c:pt>
                <c:pt idx="611">
                  <c:v>41483.121527777774</c:v>
                </c:pt>
                <c:pt idx="612">
                  <c:v>41483.124999999993</c:v>
                </c:pt>
                <c:pt idx="613">
                  <c:v>41483.128472222204</c:v>
                </c:pt>
                <c:pt idx="614">
                  <c:v>41483.131944444445</c:v>
                </c:pt>
                <c:pt idx="615">
                  <c:v>41483.135416666584</c:v>
                </c:pt>
                <c:pt idx="616">
                  <c:v>41483.138888888891</c:v>
                </c:pt>
                <c:pt idx="617">
                  <c:v>41483.142361111</c:v>
                </c:pt>
                <c:pt idx="618">
                  <c:v>41483.145833333336</c:v>
                </c:pt>
                <c:pt idx="619">
                  <c:v>41483.149305555555</c:v>
                </c:pt>
                <c:pt idx="620">
                  <c:v>41483.152777777781</c:v>
                </c:pt>
                <c:pt idx="621">
                  <c:v>41483.156250000109</c:v>
                </c:pt>
                <c:pt idx="622">
                  <c:v>41483.159722222204</c:v>
                </c:pt>
                <c:pt idx="623">
                  <c:v>41483.163194444445</c:v>
                </c:pt>
                <c:pt idx="624">
                  <c:v>41483.166666666584</c:v>
                </c:pt>
                <c:pt idx="625">
                  <c:v>41483.170138888891</c:v>
                </c:pt>
                <c:pt idx="626">
                  <c:v>41483.173611111</c:v>
                </c:pt>
                <c:pt idx="627">
                  <c:v>41483.177083333198</c:v>
                </c:pt>
                <c:pt idx="628">
                  <c:v>41483.180555555562</c:v>
                </c:pt>
                <c:pt idx="629">
                  <c:v>41483.184027777781</c:v>
                </c:pt>
                <c:pt idx="630">
                  <c:v>41483.1875</c:v>
                </c:pt>
                <c:pt idx="631">
                  <c:v>41483.190972222204</c:v>
                </c:pt>
                <c:pt idx="632">
                  <c:v>41483.194444444445</c:v>
                </c:pt>
                <c:pt idx="633">
                  <c:v>41483.197916666584</c:v>
                </c:pt>
                <c:pt idx="634">
                  <c:v>41483.201388888876</c:v>
                </c:pt>
                <c:pt idx="635">
                  <c:v>41483.204861111</c:v>
                </c:pt>
                <c:pt idx="636">
                  <c:v>41483.208333333336</c:v>
                </c:pt>
                <c:pt idx="637">
                  <c:v>41483.211805555555</c:v>
                </c:pt>
                <c:pt idx="638">
                  <c:v>41483.215277777781</c:v>
                </c:pt>
                <c:pt idx="639">
                  <c:v>41483.21875</c:v>
                </c:pt>
                <c:pt idx="640">
                  <c:v>41483.222222222204</c:v>
                </c:pt>
                <c:pt idx="641">
                  <c:v>41483.225694444445</c:v>
                </c:pt>
                <c:pt idx="642">
                  <c:v>41483.229166666468</c:v>
                </c:pt>
                <c:pt idx="643">
                  <c:v>41483.232638888891</c:v>
                </c:pt>
                <c:pt idx="644">
                  <c:v>41483.236111111</c:v>
                </c:pt>
                <c:pt idx="645">
                  <c:v>41483.239583333198</c:v>
                </c:pt>
                <c:pt idx="646">
                  <c:v>41483.243055555555</c:v>
                </c:pt>
                <c:pt idx="647">
                  <c:v>41483.246527777781</c:v>
                </c:pt>
                <c:pt idx="648">
                  <c:v>41483.25</c:v>
                </c:pt>
                <c:pt idx="649">
                  <c:v>41483.253472222204</c:v>
                </c:pt>
                <c:pt idx="650">
                  <c:v>41483.256944444576</c:v>
                </c:pt>
                <c:pt idx="651">
                  <c:v>41483.260416666584</c:v>
                </c:pt>
                <c:pt idx="652">
                  <c:v>41483.263888888876</c:v>
                </c:pt>
                <c:pt idx="653">
                  <c:v>41483.267361110928</c:v>
                </c:pt>
                <c:pt idx="654">
                  <c:v>41483.270833333336</c:v>
                </c:pt>
                <c:pt idx="655">
                  <c:v>41483.274305555555</c:v>
                </c:pt>
                <c:pt idx="656">
                  <c:v>41483.277777777774</c:v>
                </c:pt>
                <c:pt idx="657">
                  <c:v>41483.28125</c:v>
                </c:pt>
                <c:pt idx="658">
                  <c:v>41483.284722222204</c:v>
                </c:pt>
                <c:pt idx="659">
                  <c:v>41483.288194444576</c:v>
                </c:pt>
                <c:pt idx="660">
                  <c:v>41483.291666666468</c:v>
                </c:pt>
                <c:pt idx="661">
                  <c:v>41483.295138888876</c:v>
                </c:pt>
                <c:pt idx="662">
                  <c:v>41483.298611111</c:v>
                </c:pt>
                <c:pt idx="663">
                  <c:v>41483.302083333336</c:v>
                </c:pt>
                <c:pt idx="664">
                  <c:v>41483.305555555562</c:v>
                </c:pt>
                <c:pt idx="665">
                  <c:v>41483.309027777781</c:v>
                </c:pt>
                <c:pt idx="666">
                  <c:v>41483.312500000109</c:v>
                </c:pt>
                <c:pt idx="667">
                  <c:v>41483.315972222219</c:v>
                </c:pt>
                <c:pt idx="668">
                  <c:v>41483.319444444576</c:v>
                </c:pt>
                <c:pt idx="669">
                  <c:v>41483.322916666664</c:v>
                </c:pt>
                <c:pt idx="670">
                  <c:v>41483.326388888891</c:v>
                </c:pt>
                <c:pt idx="671">
                  <c:v>41483.329861111</c:v>
                </c:pt>
                <c:pt idx="672">
                  <c:v>41483.333333333336</c:v>
                </c:pt>
                <c:pt idx="673">
                  <c:v>41483.336805555562</c:v>
                </c:pt>
                <c:pt idx="674">
                  <c:v>41483.340277777919</c:v>
                </c:pt>
                <c:pt idx="675">
                  <c:v>41483.34375</c:v>
                </c:pt>
                <c:pt idx="676">
                  <c:v>41483.347222222219</c:v>
                </c:pt>
                <c:pt idx="677">
                  <c:v>41483.350694444671</c:v>
                </c:pt>
                <c:pt idx="678">
                  <c:v>41483.354166666664</c:v>
                </c:pt>
                <c:pt idx="679">
                  <c:v>41483.357638889043</c:v>
                </c:pt>
                <c:pt idx="680">
                  <c:v>41483.361111111</c:v>
                </c:pt>
                <c:pt idx="681">
                  <c:v>41483.364583333336</c:v>
                </c:pt>
                <c:pt idx="682">
                  <c:v>41483.368055555562</c:v>
                </c:pt>
                <c:pt idx="683">
                  <c:v>41483.371527777781</c:v>
                </c:pt>
                <c:pt idx="684">
                  <c:v>41483.375</c:v>
                </c:pt>
                <c:pt idx="685">
                  <c:v>41483.378472222219</c:v>
                </c:pt>
                <c:pt idx="686">
                  <c:v>41483.381944444576</c:v>
                </c:pt>
                <c:pt idx="687">
                  <c:v>41483.385416666664</c:v>
                </c:pt>
                <c:pt idx="688">
                  <c:v>41483.388888889043</c:v>
                </c:pt>
                <c:pt idx="689">
                  <c:v>41483.392361111</c:v>
                </c:pt>
                <c:pt idx="690">
                  <c:v>41483.395833333336</c:v>
                </c:pt>
                <c:pt idx="691">
                  <c:v>41483.399305555555</c:v>
                </c:pt>
                <c:pt idx="692">
                  <c:v>41483.402777777781</c:v>
                </c:pt>
                <c:pt idx="693">
                  <c:v>41483.406250000109</c:v>
                </c:pt>
                <c:pt idx="694">
                  <c:v>41483.409722222204</c:v>
                </c:pt>
                <c:pt idx="695">
                  <c:v>41483.413194444576</c:v>
                </c:pt>
                <c:pt idx="696">
                  <c:v>41483.416666666664</c:v>
                </c:pt>
                <c:pt idx="697">
                  <c:v>41483.420138888891</c:v>
                </c:pt>
                <c:pt idx="698">
                  <c:v>41483.423611111</c:v>
                </c:pt>
                <c:pt idx="699">
                  <c:v>41483.427083333198</c:v>
                </c:pt>
                <c:pt idx="700">
                  <c:v>41483.430555555562</c:v>
                </c:pt>
                <c:pt idx="701">
                  <c:v>41483.434027777781</c:v>
                </c:pt>
                <c:pt idx="702">
                  <c:v>41483.4375</c:v>
                </c:pt>
                <c:pt idx="703">
                  <c:v>41483.440972222219</c:v>
                </c:pt>
                <c:pt idx="704">
                  <c:v>41483.444444444576</c:v>
                </c:pt>
                <c:pt idx="705">
                  <c:v>41483.447916666664</c:v>
                </c:pt>
                <c:pt idx="706">
                  <c:v>41483.451388888891</c:v>
                </c:pt>
                <c:pt idx="707">
                  <c:v>41483.454861111109</c:v>
                </c:pt>
                <c:pt idx="708">
                  <c:v>41483.458333333343</c:v>
                </c:pt>
                <c:pt idx="709">
                  <c:v>41483.461805555555</c:v>
                </c:pt>
                <c:pt idx="710">
                  <c:v>41483.465277777781</c:v>
                </c:pt>
                <c:pt idx="711">
                  <c:v>41483.46875</c:v>
                </c:pt>
                <c:pt idx="712">
                  <c:v>41483.472222222219</c:v>
                </c:pt>
                <c:pt idx="713">
                  <c:v>41483.475694444576</c:v>
                </c:pt>
                <c:pt idx="714">
                  <c:v>41483.479166666584</c:v>
                </c:pt>
                <c:pt idx="715">
                  <c:v>41483.482638889043</c:v>
                </c:pt>
                <c:pt idx="716">
                  <c:v>41483.486111111109</c:v>
                </c:pt>
                <c:pt idx="717">
                  <c:v>41483.489583333336</c:v>
                </c:pt>
                <c:pt idx="718">
                  <c:v>41483.493055555555</c:v>
                </c:pt>
                <c:pt idx="719">
                  <c:v>41483.496527777781</c:v>
                </c:pt>
                <c:pt idx="720">
                  <c:v>41483.5</c:v>
                </c:pt>
                <c:pt idx="721">
                  <c:v>41483.503472222204</c:v>
                </c:pt>
                <c:pt idx="722">
                  <c:v>41483.506944444576</c:v>
                </c:pt>
                <c:pt idx="723">
                  <c:v>41483.510416666664</c:v>
                </c:pt>
                <c:pt idx="724">
                  <c:v>41483.513888888891</c:v>
                </c:pt>
                <c:pt idx="725">
                  <c:v>41483.517361111</c:v>
                </c:pt>
                <c:pt idx="726">
                  <c:v>41483.520833333336</c:v>
                </c:pt>
                <c:pt idx="727">
                  <c:v>41483.524305555555</c:v>
                </c:pt>
                <c:pt idx="728">
                  <c:v>41483.527777777774</c:v>
                </c:pt>
                <c:pt idx="729">
                  <c:v>41483.53125</c:v>
                </c:pt>
                <c:pt idx="730">
                  <c:v>41483.534722222204</c:v>
                </c:pt>
                <c:pt idx="731">
                  <c:v>41483.538194444576</c:v>
                </c:pt>
                <c:pt idx="732">
                  <c:v>41483.541666666584</c:v>
                </c:pt>
                <c:pt idx="733">
                  <c:v>41483.545138888891</c:v>
                </c:pt>
                <c:pt idx="734">
                  <c:v>41483.548611111109</c:v>
                </c:pt>
                <c:pt idx="735">
                  <c:v>41483.552083333336</c:v>
                </c:pt>
                <c:pt idx="736">
                  <c:v>41483.555555555562</c:v>
                </c:pt>
                <c:pt idx="737">
                  <c:v>41483.559027777781</c:v>
                </c:pt>
                <c:pt idx="738">
                  <c:v>41483.5625</c:v>
                </c:pt>
                <c:pt idx="739">
                  <c:v>41483.565972222204</c:v>
                </c:pt>
                <c:pt idx="740">
                  <c:v>41483.569444444445</c:v>
                </c:pt>
                <c:pt idx="741">
                  <c:v>41483.572916666664</c:v>
                </c:pt>
                <c:pt idx="742">
                  <c:v>41483.576388888891</c:v>
                </c:pt>
                <c:pt idx="743">
                  <c:v>41483.579861111</c:v>
                </c:pt>
                <c:pt idx="744">
                  <c:v>41483.583333333336</c:v>
                </c:pt>
                <c:pt idx="745">
                  <c:v>41483.586805555562</c:v>
                </c:pt>
                <c:pt idx="746">
                  <c:v>41483.590277777781</c:v>
                </c:pt>
                <c:pt idx="747">
                  <c:v>41483.593749999985</c:v>
                </c:pt>
                <c:pt idx="748">
                  <c:v>41483.597222222204</c:v>
                </c:pt>
                <c:pt idx="749">
                  <c:v>41483.600694444576</c:v>
                </c:pt>
                <c:pt idx="750">
                  <c:v>41483.604166666584</c:v>
                </c:pt>
                <c:pt idx="751">
                  <c:v>41483.607638888891</c:v>
                </c:pt>
                <c:pt idx="752">
                  <c:v>41483.611111111</c:v>
                </c:pt>
                <c:pt idx="753">
                  <c:v>41483.614583333336</c:v>
                </c:pt>
                <c:pt idx="754">
                  <c:v>41483.618055555562</c:v>
                </c:pt>
                <c:pt idx="755">
                  <c:v>41483.621527777774</c:v>
                </c:pt>
                <c:pt idx="756">
                  <c:v>41483.624999999993</c:v>
                </c:pt>
                <c:pt idx="757">
                  <c:v>41483.628472222204</c:v>
                </c:pt>
                <c:pt idx="758">
                  <c:v>41483.631944444445</c:v>
                </c:pt>
                <c:pt idx="759">
                  <c:v>41483.635416666584</c:v>
                </c:pt>
                <c:pt idx="760">
                  <c:v>41483.638888888891</c:v>
                </c:pt>
                <c:pt idx="761">
                  <c:v>41483.642361111</c:v>
                </c:pt>
                <c:pt idx="762">
                  <c:v>41483.645833333336</c:v>
                </c:pt>
                <c:pt idx="763">
                  <c:v>41483.649305555555</c:v>
                </c:pt>
                <c:pt idx="764">
                  <c:v>41483.652777777781</c:v>
                </c:pt>
                <c:pt idx="765">
                  <c:v>41483.656250000109</c:v>
                </c:pt>
                <c:pt idx="766">
                  <c:v>41483.659722222204</c:v>
                </c:pt>
                <c:pt idx="767">
                  <c:v>41483.663194444445</c:v>
                </c:pt>
                <c:pt idx="768">
                  <c:v>41483.666666666584</c:v>
                </c:pt>
                <c:pt idx="769">
                  <c:v>41483.670138888891</c:v>
                </c:pt>
                <c:pt idx="770">
                  <c:v>41483.673611111</c:v>
                </c:pt>
                <c:pt idx="771">
                  <c:v>41483.677083333198</c:v>
                </c:pt>
                <c:pt idx="772">
                  <c:v>41483.680555555562</c:v>
                </c:pt>
                <c:pt idx="773">
                  <c:v>41483.684027777781</c:v>
                </c:pt>
                <c:pt idx="774">
                  <c:v>41483.6875</c:v>
                </c:pt>
                <c:pt idx="775">
                  <c:v>41483.690972222204</c:v>
                </c:pt>
                <c:pt idx="776">
                  <c:v>41483.694444444445</c:v>
                </c:pt>
                <c:pt idx="777">
                  <c:v>41483.697916666584</c:v>
                </c:pt>
                <c:pt idx="778">
                  <c:v>41483.701388888876</c:v>
                </c:pt>
                <c:pt idx="779">
                  <c:v>41483.704861111</c:v>
                </c:pt>
                <c:pt idx="780">
                  <c:v>41483.708333333336</c:v>
                </c:pt>
                <c:pt idx="781">
                  <c:v>41483.711805555555</c:v>
                </c:pt>
                <c:pt idx="782">
                  <c:v>41483.715277777781</c:v>
                </c:pt>
                <c:pt idx="783">
                  <c:v>41483.71875</c:v>
                </c:pt>
                <c:pt idx="784">
                  <c:v>41483.722222222204</c:v>
                </c:pt>
                <c:pt idx="785">
                  <c:v>41483.725694444445</c:v>
                </c:pt>
                <c:pt idx="786">
                  <c:v>41483.729166666468</c:v>
                </c:pt>
                <c:pt idx="787">
                  <c:v>41483.732638888891</c:v>
                </c:pt>
                <c:pt idx="788">
                  <c:v>41483.736111111</c:v>
                </c:pt>
                <c:pt idx="789">
                  <c:v>41483.739583333198</c:v>
                </c:pt>
                <c:pt idx="790">
                  <c:v>41483.743055555555</c:v>
                </c:pt>
                <c:pt idx="791">
                  <c:v>41483.746527777781</c:v>
                </c:pt>
                <c:pt idx="792">
                  <c:v>41483.75</c:v>
                </c:pt>
                <c:pt idx="793">
                  <c:v>41483.753472222204</c:v>
                </c:pt>
                <c:pt idx="794">
                  <c:v>41483.756944444576</c:v>
                </c:pt>
                <c:pt idx="795">
                  <c:v>41483.760416666584</c:v>
                </c:pt>
                <c:pt idx="796">
                  <c:v>41483.763888888876</c:v>
                </c:pt>
                <c:pt idx="797">
                  <c:v>41483.767361110928</c:v>
                </c:pt>
                <c:pt idx="798">
                  <c:v>41483.770833333336</c:v>
                </c:pt>
                <c:pt idx="799">
                  <c:v>41483.774305555555</c:v>
                </c:pt>
                <c:pt idx="800">
                  <c:v>41483.777777777774</c:v>
                </c:pt>
                <c:pt idx="801">
                  <c:v>41483.78125</c:v>
                </c:pt>
                <c:pt idx="802">
                  <c:v>41483.784722222204</c:v>
                </c:pt>
                <c:pt idx="803">
                  <c:v>41483.788194444576</c:v>
                </c:pt>
                <c:pt idx="804">
                  <c:v>41483.791666666468</c:v>
                </c:pt>
                <c:pt idx="805">
                  <c:v>41483.795138888876</c:v>
                </c:pt>
                <c:pt idx="806">
                  <c:v>41483.798611111</c:v>
                </c:pt>
                <c:pt idx="807">
                  <c:v>41483.802083333336</c:v>
                </c:pt>
                <c:pt idx="808">
                  <c:v>41483.805555555562</c:v>
                </c:pt>
                <c:pt idx="809">
                  <c:v>41483.809027777781</c:v>
                </c:pt>
                <c:pt idx="810">
                  <c:v>41483.812500000109</c:v>
                </c:pt>
                <c:pt idx="811">
                  <c:v>41483.815972222219</c:v>
                </c:pt>
                <c:pt idx="812">
                  <c:v>41483.819444444576</c:v>
                </c:pt>
                <c:pt idx="813">
                  <c:v>41483.822916666664</c:v>
                </c:pt>
                <c:pt idx="814">
                  <c:v>41483.826388888891</c:v>
                </c:pt>
                <c:pt idx="815">
                  <c:v>41483.829861111</c:v>
                </c:pt>
                <c:pt idx="816">
                  <c:v>41483.833333333336</c:v>
                </c:pt>
                <c:pt idx="817">
                  <c:v>41483.836805555562</c:v>
                </c:pt>
                <c:pt idx="818">
                  <c:v>41483.840277777919</c:v>
                </c:pt>
                <c:pt idx="819">
                  <c:v>41483.84375</c:v>
                </c:pt>
                <c:pt idx="820">
                  <c:v>41483.847222222219</c:v>
                </c:pt>
                <c:pt idx="821">
                  <c:v>41483.850694444671</c:v>
                </c:pt>
                <c:pt idx="822">
                  <c:v>41483.854166666664</c:v>
                </c:pt>
                <c:pt idx="823">
                  <c:v>41483.857638889043</c:v>
                </c:pt>
                <c:pt idx="824">
                  <c:v>41483.861111111</c:v>
                </c:pt>
                <c:pt idx="825">
                  <c:v>41483.864583333336</c:v>
                </c:pt>
                <c:pt idx="826">
                  <c:v>41483.868055555562</c:v>
                </c:pt>
                <c:pt idx="827">
                  <c:v>41483.871527777781</c:v>
                </c:pt>
                <c:pt idx="828">
                  <c:v>41483.875</c:v>
                </c:pt>
                <c:pt idx="829">
                  <c:v>41483.878472222219</c:v>
                </c:pt>
                <c:pt idx="830">
                  <c:v>41483.881944444576</c:v>
                </c:pt>
                <c:pt idx="831">
                  <c:v>41483.885416666664</c:v>
                </c:pt>
                <c:pt idx="832">
                  <c:v>41483.888888889043</c:v>
                </c:pt>
                <c:pt idx="833">
                  <c:v>41483.892361111</c:v>
                </c:pt>
                <c:pt idx="834">
                  <c:v>41483.895833333336</c:v>
                </c:pt>
                <c:pt idx="835">
                  <c:v>41483.899305555555</c:v>
                </c:pt>
                <c:pt idx="836">
                  <c:v>41483.902777777781</c:v>
                </c:pt>
                <c:pt idx="837">
                  <c:v>41483.906250000109</c:v>
                </c:pt>
                <c:pt idx="838">
                  <c:v>41483.909722222204</c:v>
                </c:pt>
                <c:pt idx="839">
                  <c:v>41483.913194444576</c:v>
                </c:pt>
                <c:pt idx="840">
                  <c:v>41483.916666666664</c:v>
                </c:pt>
                <c:pt idx="841">
                  <c:v>41483.920138888891</c:v>
                </c:pt>
                <c:pt idx="842">
                  <c:v>41483.923611111</c:v>
                </c:pt>
                <c:pt idx="843">
                  <c:v>41483.927083333198</c:v>
                </c:pt>
                <c:pt idx="844">
                  <c:v>41483.930555555562</c:v>
                </c:pt>
                <c:pt idx="845">
                  <c:v>41483.934027777781</c:v>
                </c:pt>
                <c:pt idx="846">
                  <c:v>41483.9375</c:v>
                </c:pt>
                <c:pt idx="847">
                  <c:v>41483.940972222219</c:v>
                </c:pt>
                <c:pt idx="848">
                  <c:v>41483.944444444576</c:v>
                </c:pt>
                <c:pt idx="849">
                  <c:v>41483.947916666664</c:v>
                </c:pt>
                <c:pt idx="850">
                  <c:v>41483.951388888891</c:v>
                </c:pt>
                <c:pt idx="851">
                  <c:v>41483.954861111109</c:v>
                </c:pt>
                <c:pt idx="852">
                  <c:v>41483.958333333343</c:v>
                </c:pt>
                <c:pt idx="853">
                  <c:v>41483.961805555555</c:v>
                </c:pt>
                <c:pt idx="854">
                  <c:v>41483.965277777781</c:v>
                </c:pt>
                <c:pt idx="855">
                  <c:v>41483.96875</c:v>
                </c:pt>
                <c:pt idx="856">
                  <c:v>41483.972222222219</c:v>
                </c:pt>
                <c:pt idx="857">
                  <c:v>41483.975694444576</c:v>
                </c:pt>
                <c:pt idx="858">
                  <c:v>41483.979166666584</c:v>
                </c:pt>
                <c:pt idx="859">
                  <c:v>41483.982638889043</c:v>
                </c:pt>
                <c:pt idx="860">
                  <c:v>41483.986111111109</c:v>
                </c:pt>
                <c:pt idx="861">
                  <c:v>41483.989583333336</c:v>
                </c:pt>
                <c:pt idx="862">
                  <c:v>41483.993055555555</c:v>
                </c:pt>
                <c:pt idx="863">
                  <c:v>41483.996527777781</c:v>
                </c:pt>
                <c:pt idx="864">
                  <c:v>41484</c:v>
                </c:pt>
                <c:pt idx="865">
                  <c:v>41484.003472222204</c:v>
                </c:pt>
                <c:pt idx="866">
                  <c:v>41484.006944444576</c:v>
                </c:pt>
                <c:pt idx="867">
                  <c:v>41484.010416666664</c:v>
                </c:pt>
                <c:pt idx="868">
                  <c:v>41484.013888888891</c:v>
                </c:pt>
                <c:pt idx="869">
                  <c:v>41484.017361111</c:v>
                </c:pt>
                <c:pt idx="870">
                  <c:v>41484.020833333336</c:v>
                </c:pt>
                <c:pt idx="871">
                  <c:v>41484.024305555555</c:v>
                </c:pt>
                <c:pt idx="872">
                  <c:v>41484.027777777774</c:v>
                </c:pt>
                <c:pt idx="873">
                  <c:v>41484.03125</c:v>
                </c:pt>
                <c:pt idx="874">
                  <c:v>41484.034722222204</c:v>
                </c:pt>
                <c:pt idx="875">
                  <c:v>41484.038194444576</c:v>
                </c:pt>
                <c:pt idx="876">
                  <c:v>41484.041666666584</c:v>
                </c:pt>
                <c:pt idx="877">
                  <c:v>41484.045138888891</c:v>
                </c:pt>
                <c:pt idx="878">
                  <c:v>41484.048611111109</c:v>
                </c:pt>
                <c:pt idx="879">
                  <c:v>41484.052083333336</c:v>
                </c:pt>
                <c:pt idx="880">
                  <c:v>41484.055555555562</c:v>
                </c:pt>
                <c:pt idx="881">
                  <c:v>41484.059027777781</c:v>
                </c:pt>
                <c:pt idx="882">
                  <c:v>41484.0625</c:v>
                </c:pt>
                <c:pt idx="883">
                  <c:v>41484.065972222204</c:v>
                </c:pt>
                <c:pt idx="884">
                  <c:v>41484.069444444445</c:v>
                </c:pt>
                <c:pt idx="885">
                  <c:v>41484.072916666664</c:v>
                </c:pt>
                <c:pt idx="886">
                  <c:v>41484.076388888891</c:v>
                </c:pt>
                <c:pt idx="887">
                  <c:v>41484.079861111</c:v>
                </c:pt>
                <c:pt idx="888">
                  <c:v>41484.083333333336</c:v>
                </c:pt>
                <c:pt idx="889">
                  <c:v>41484.086805555562</c:v>
                </c:pt>
                <c:pt idx="890">
                  <c:v>41484.090277777781</c:v>
                </c:pt>
                <c:pt idx="891">
                  <c:v>41484.093749999985</c:v>
                </c:pt>
                <c:pt idx="892">
                  <c:v>41484.097222222204</c:v>
                </c:pt>
                <c:pt idx="893">
                  <c:v>41484.100694444576</c:v>
                </c:pt>
                <c:pt idx="894">
                  <c:v>41484.104166666584</c:v>
                </c:pt>
                <c:pt idx="895">
                  <c:v>41484.107638888891</c:v>
                </c:pt>
                <c:pt idx="896">
                  <c:v>41484.111111111</c:v>
                </c:pt>
                <c:pt idx="897">
                  <c:v>41484.114583333336</c:v>
                </c:pt>
                <c:pt idx="898">
                  <c:v>41484.118055555562</c:v>
                </c:pt>
                <c:pt idx="899">
                  <c:v>41484.121527777774</c:v>
                </c:pt>
                <c:pt idx="900">
                  <c:v>41484.124999999993</c:v>
                </c:pt>
                <c:pt idx="901">
                  <c:v>41484.128472222204</c:v>
                </c:pt>
                <c:pt idx="902">
                  <c:v>41484.131944444445</c:v>
                </c:pt>
                <c:pt idx="903">
                  <c:v>41484.135416666584</c:v>
                </c:pt>
                <c:pt idx="904">
                  <c:v>41484.138888888891</c:v>
                </c:pt>
                <c:pt idx="905">
                  <c:v>41484.142361111</c:v>
                </c:pt>
                <c:pt idx="906">
                  <c:v>41484.145833333336</c:v>
                </c:pt>
                <c:pt idx="907">
                  <c:v>41484.149305555555</c:v>
                </c:pt>
                <c:pt idx="908">
                  <c:v>41484.152777777781</c:v>
                </c:pt>
                <c:pt idx="909">
                  <c:v>41484.156250000109</c:v>
                </c:pt>
                <c:pt idx="910">
                  <c:v>41484.159722222204</c:v>
                </c:pt>
                <c:pt idx="911">
                  <c:v>41484.163194444445</c:v>
                </c:pt>
                <c:pt idx="912">
                  <c:v>41484.166666666584</c:v>
                </c:pt>
                <c:pt idx="913">
                  <c:v>41484.170138888891</c:v>
                </c:pt>
                <c:pt idx="914">
                  <c:v>41484.173611111</c:v>
                </c:pt>
                <c:pt idx="915">
                  <c:v>41484.177083333198</c:v>
                </c:pt>
                <c:pt idx="916">
                  <c:v>41484.180555555562</c:v>
                </c:pt>
                <c:pt idx="917">
                  <c:v>41484.184027777781</c:v>
                </c:pt>
                <c:pt idx="918">
                  <c:v>41484.1875</c:v>
                </c:pt>
                <c:pt idx="919">
                  <c:v>41484.190972222204</c:v>
                </c:pt>
                <c:pt idx="920">
                  <c:v>41484.194444444445</c:v>
                </c:pt>
                <c:pt idx="921">
                  <c:v>41484.197916666584</c:v>
                </c:pt>
                <c:pt idx="922">
                  <c:v>41484.201388888876</c:v>
                </c:pt>
                <c:pt idx="923">
                  <c:v>41484.204861111</c:v>
                </c:pt>
                <c:pt idx="924">
                  <c:v>41484.208333333336</c:v>
                </c:pt>
                <c:pt idx="925">
                  <c:v>41484.211805555555</c:v>
                </c:pt>
                <c:pt idx="926">
                  <c:v>41484.215277777781</c:v>
                </c:pt>
                <c:pt idx="927">
                  <c:v>41484.21875</c:v>
                </c:pt>
                <c:pt idx="928">
                  <c:v>41484.222222222204</c:v>
                </c:pt>
                <c:pt idx="929">
                  <c:v>41484.225694444445</c:v>
                </c:pt>
                <c:pt idx="930">
                  <c:v>41484.229166666468</c:v>
                </c:pt>
                <c:pt idx="931">
                  <c:v>41484.232638888891</c:v>
                </c:pt>
                <c:pt idx="932">
                  <c:v>41484.236111111</c:v>
                </c:pt>
                <c:pt idx="933">
                  <c:v>41484.239583333198</c:v>
                </c:pt>
                <c:pt idx="934">
                  <c:v>41484.243055555555</c:v>
                </c:pt>
                <c:pt idx="935">
                  <c:v>41484.246527777781</c:v>
                </c:pt>
                <c:pt idx="936">
                  <c:v>41484.25</c:v>
                </c:pt>
                <c:pt idx="937">
                  <c:v>41484.253472222204</c:v>
                </c:pt>
                <c:pt idx="938">
                  <c:v>41484.256944444576</c:v>
                </c:pt>
                <c:pt idx="939">
                  <c:v>41484.260416666584</c:v>
                </c:pt>
                <c:pt idx="940">
                  <c:v>41484.263888888876</c:v>
                </c:pt>
                <c:pt idx="941">
                  <c:v>41484.267361110928</c:v>
                </c:pt>
                <c:pt idx="942">
                  <c:v>41484.270833333336</c:v>
                </c:pt>
                <c:pt idx="943">
                  <c:v>41484.274305555555</c:v>
                </c:pt>
                <c:pt idx="944">
                  <c:v>41484.277777777774</c:v>
                </c:pt>
                <c:pt idx="945">
                  <c:v>41484.28125</c:v>
                </c:pt>
                <c:pt idx="946">
                  <c:v>41484.284722222204</c:v>
                </c:pt>
                <c:pt idx="947">
                  <c:v>41484.288194444576</c:v>
                </c:pt>
                <c:pt idx="948">
                  <c:v>41484.291666666468</c:v>
                </c:pt>
                <c:pt idx="949">
                  <c:v>41484.295138888876</c:v>
                </c:pt>
                <c:pt idx="950">
                  <c:v>41484.298611111</c:v>
                </c:pt>
                <c:pt idx="951">
                  <c:v>41484.302083333336</c:v>
                </c:pt>
                <c:pt idx="952">
                  <c:v>41484.305555555562</c:v>
                </c:pt>
                <c:pt idx="953">
                  <c:v>41484.309027777781</c:v>
                </c:pt>
                <c:pt idx="954">
                  <c:v>41484.312500000109</c:v>
                </c:pt>
                <c:pt idx="955">
                  <c:v>41484.315972222219</c:v>
                </c:pt>
                <c:pt idx="956">
                  <c:v>41484.319444444576</c:v>
                </c:pt>
                <c:pt idx="957">
                  <c:v>41484.322916666664</c:v>
                </c:pt>
                <c:pt idx="958">
                  <c:v>41484.326388888891</c:v>
                </c:pt>
                <c:pt idx="959">
                  <c:v>41484.329861111</c:v>
                </c:pt>
                <c:pt idx="960">
                  <c:v>41484.333333333336</c:v>
                </c:pt>
                <c:pt idx="961">
                  <c:v>41484.336805555562</c:v>
                </c:pt>
                <c:pt idx="962">
                  <c:v>41484.340277777919</c:v>
                </c:pt>
                <c:pt idx="963">
                  <c:v>41484.34375</c:v>
                </c:pt>
                <c:pt idx="964">
                  <c:v>41484.347222222219</c:v>
                </c:pt>
                <c:pt idx="965">
                  <c:v>41484.350694444671</c:v>
                </c:pt>
                <c:pt idx="966">
                  <c:v>41484.354166666664</c:v>
                </c:pt>
                <c:pt idx="967">
                  <c:v>41484.357638889043</c:v>
                </c:pt>
                <c:pt idx="968">
                  <c:v>41484.361111111</c:v>
                </c:pt>
                <c:pt idx="969">
                  <c:v>41484.364583333336</c:v>
                </c:pt>
                <c:pt idx="970">
                  <c:v>41484.368055555562</c:v>
                </c:pt>
                <c:pt idx="971">
                  <c:v>41484.371527777781</c:v>
                </c:pt>
                <c:pt idx="972">
                  <c:v>41484.375</c:v>
                </c:pt>
                <c:pt idx="973">
                  <c:v>41484.378472222219</c:v>
                </c:pt>
                <c:pt idx="974">
                  <c:v>41484.381944444576</c:v>
                </c:pt>
                <c:pt idx="975">
                  <c:v>41484.385416666664</c:v>
                </c:pt>
                <c:pt idx="976">
                  <c:v>41484.388888889043</c:v>
                </c:pt>
                <c:pt idx="977">
                  <c:v>41484.392361111</c:v>
                </c:pt>
                <c:pt idx="978">
                  <c:v>41484.395833333336</c:v>
                </c:pt>
                <c:pt idx="979">
                  <c:v>41484.399305555555</c:v>
                </c:pt>
                <c:pt idx="980">
                  <c:v>41484.402777777781</c:v>
                </c:pt>
                <c:pt idx="981">
                  <c:v>41484.406250000109</c:v>
                </c:pt>
                <c:pt idx="982">
                  <c:v>41484.409722222204</c:v>
                </c:pt>
                <c:pt idx="983">
                  <c:v>41484.413194444576</c:v>
                </c:pt>
                <c:pt idx="984">
                  <c:v>41484.416666666664</c:v>
                </c:pt>
                <c:pt idx="985">
                  <c:v>41484.420138888891</c:v>
                </c:pt>
                <c:pt idx="986">
                  <c:v>41484.423611111</c:v>
                </c:pt>
                <c:pt idx="987">
                  <c:v>41484.427083333198</c:v>
                </c:pt>
                <c:pt idx="988">
                  <c:v>41484.430555555562</c:v>
                </c:pt>
                <c:pt idx="989">
                  <c:v>41484.434027777781</c:v>
                </c:pt>
                <c:pt idx="990">
                  <c:v>41484.4375</c:v>
                </c:pt>
                <c:pt idx="991">
                  <c:v>41484.440972222219</c:v>
                </c:pt>
                <c:pt idx="992">
                  <c:v>41484.444444444576</c:v>
                </c:pt>
                <c:pt idx="993">
                  <c:v>41484.447916666664</c:v>
                </c:pt>
                <c:pt idx="994">
                  <c:v>41484.451388888891</c:v>
                </c:pt>
                <c:pt idx="995">
                  <c:v>41484.454861111109</c:v>
                </c:pt>
                <c:pt idx="996">
                  <c:v>41484.458333333343</c:v>
                </c:pt>
                <c:pt idx="997">
                  <c:v>41484.461805555555</c:v>
                </c:pt>
                <c:pt idx="998">
                  <c:v>41484.465277777781</c:v>
                </c:pt>
                <c:pt idx="999">
                  <c:v>41484.46875</c:v>
                </c:pt>
                <c:pt idx="1000">
                  <c:v>41484.472222222219</c:v>
                </c:pt>
                <c:pt idx="1001">
                  <c:v>41484.475694444576</c:v>
                </c:pt>
                <c:pt idx="1002">
                  <c:v>41484.479166666584</c:v>
                </c:pt>
                <c:pt idx="1003">
                  <c:v>41484.482638889043</c:v>
                </c:pt>
                <c:pt idx="1004">
                  <c:v>41484.486111111109</c:v>
                </c:pt>
                <c:pt idx="1005">
                  <c:v>41484.489583333336</c:v>
                </c:pt>
                <c:pt idx="1006">
                  <c:v>41484.493055555555</c:v>
                </c:pt>
                <c:pt idx="1007">
                  <c:v>41484.496527777781</c:v>
                </c:pt>
                <c:pt idx="1008">
                  <c:v>41484.5</c:v>
                </c:pt>
                <c:pt idx="1009">
                  <c:v>41484.503472222204</c:v>
                </c:pt>
                <c:pt idx="1010">
                  <c:v>41484.506944444576</c:v>
                </c:pt>
                <c:pt idx="1011">
                  <c:v>41484.510416666664</c:v>
                </c:pt>
                <c:pt idx="1012">
                  <c:v>41484.513888888891</c:v>
                </c:pt>
                <c:pt idx="1013">
                  <c:v>41484.517361111</c:v>
                </c:pt>
                <c:pt idx="1014">
                  <c:v>41484.520833333336</c:v>
                </c:pt>
                <c:pt idx="1015">
                  <c:v>41484.524305555555</c:v>
                </c:pt>
                <c:pt idx="1016">
                  <c:v>41484.527777777774</c:v>
                </c:pt>
                <c:pt idx="1017">
                  <c:v>41484.53125</c:v>
                </c:pt>
                <c:pt idx="1018">
                  <c:v>41484.534722222204</c:v>
                </c:pt>
                <c:pt idx="1019">
                  <c:v>41484.538194444576</c:v>
                </c:pt>
                <c:pt idx="1020">
                  <c:v>41484.541666666584</c:v>
                </c:pt>
                <c:pt idx="1021">
                  <c:v>41484.545138888891</c:v>
                </c:pt>
                <c:pt idx="1022">
                  <c:v>41484.548611111109</c:v>
                </c:pt>
                <c:pt idx="1023">
                  <c:v>41484.552083333336</c:v>
                </c:pt>
                <c:pt idx="1024">
                  <c:v>41484.555555555562</c:v>
                </c:pt>
                <c:pt idx="1025">
                  <c:v>41484.559027777781</c:v>
                </c:pt>
                <c:pt idx="1026">
                  <c:v>41484.5625</c:v>
                </c:pt>
                <c:pt idx="1027">
                  <c:v>41484.565972222204</c:v>
                </c:pt>
                <c:pt idx="1028">
                  <c:v>41484.569444444445</c:v>
                </c:pt>
                <c:pt idx="1029">
                  <c:v>41484.572916666664</c:v>
                </c:pt>
                <c:pt idx="1030">
                  <c:v>41484.576388888891</c:v>
                </c:pt>
                <c:pt idx="1031">
                  <c:v>41484.579861111</c:v>
                </c:pt>
                <c:pt idx="1032">
                  <c:v>41484.583333333336</c:v>
                </c:pt>
                <c:pt idx="1033">
                  <c:v>41484.586805555562</c:v>
                </c:pt>
                <c:pt idx="1034">
                  <c:v>41484.590277777781</c:v>
                </c:pt>
                <c:pt idx="1035">
                  <c:v>41484.593749999985</c:v>
                </c:pt>
                <c:pt idx="1036">
                  <c:v>41484.597222222204</c:v>
                </c:pt>
                <c:pt idx="1037">
                  <c:v>41484.600694444576</c:v>
                </c:pt>
                <c:pt idx="1038">
                  <c:v>41484.604166666584</c:v>
                </c:pt>
                <c:pt idx="1039">
                  <c:v>41484.607638888891</c:v>
                </c:pt>
                <c:pt idx="1040">
                  <c:v>41484.611111111</c:v>
                </c:pt>
                <c:pt idx="1041">
                  <c:v>41484.614583333336</c:v>
                </c:pt>
                <c:pt idx="1042">
                  <c:v>41484.618055555562</c:v>
                </c:pt>
                <c:pt idx="1043">
                  <c:v>41484.621527777774</c:v>
                </c:pt>
                <c:pt idx="1044">
                  <c:v>41484.624999999993</c:v>
                </c:pt>
                <c:pt idx="1045">
                  <c:v>41484.628472222204</c:v>
                </c:pt>
                <c:pt idx="1046">
                  <c:v>41484.631944444445</c:v>
                </c:pt>
                <c:pt idx="1047">
                  <c:v>41484.635416666584</c:v>
                </c:pt>
                <c:pt idx="1048">
                  <c:v>41484.638888888891</c:v>
                </c:pt>
                <c:pt idx="1049">
                  <c:v>41484.642361111</c:v>
                </c:pt>
                <c:pt idx="1050">
                  <c:v>41484.645833333336</c:v>
                </c:pt>
                <c:pt idx="1051">
                  <c:v>41484.649305555555</c:v>
                </c:pt>
                <c:pt idx="1052">
                  <c:v>41484.652777777781</c:v>
                </c:pt>
                <c:pt idx="1053">
                  <c:v>41484.656250000109</c:v>
                </c:pt>
                <c:pt idx="1054">
                  <c:v>41484.659722222204</c:v>
                </c:pt>
                <c:pt idx="1055">
                  <c:v>41484.663194444445</c:v>
                </c:pt>
                <c:pt idx="1056">
                  <c:v>41484.666666666584</c:v>
                </c:pt>
                <c:pt idx="1057">
                  <c:v>41484.670138888891</c:v>
                </c:pt>
                <c:pt idx="1058">
                  <c:v>41484.673611111</c:v>
                </c:pt>
                <c:pt idx="1059">
                  <c:v>41484.677083333198</c:v>
                </c:pt>
                <c:pt idx="1060">
                  <c:v>41484.680555555562</c:v>
                </c:pt>
                <c:pt idx="1061">
                  <c:v>41484.684027777781</c:v>
                </c:pt>
                <c:pt idx="1062">
                  <c:v>41484.6875</c:v>
                </c:pt>
                <c:pt idx="1063">
                  <c:v>41484.690972222204</c:v>
                </c:pt>
                <c:pt idx="1064">
                  <c:v>41484.694444444445</c:v>
                </c:pt>
                <c:pt idx="1065">
                  <c:v>41484.697916666584</c:v>
                </c:pt>
                <c:pt idx="1066">
                  <c:v>41484.701388888876</c:v>
                </c:pt>
                <c:pt idx="1067">
                  <c:v>41484.704861111</c:v>
                </c:pt>
                <c:pt idx="1068">
                  <c:v>41484.708333333336</c:v>
                </c:pt>
                <c:pt idx="1069">
                  <c:v>41484.711805555555</c:v>
                </c:pt>
                <c:pt idx="1070">
                  <c:v>41484.715277777781</c:v>
                </c:pt>
                <c:pt idx="1071">
                  <c:v>41484.71875</c:v>
                </c:pt>
                <c:pt idx="1072">
                  <c:v>41484.722222222204</c:v>
                </c:pt>
                <c:pt idx="1073">
                  <c:v>41484.725694444445</c:v>
                </c:pt>
                <c:pt idx="1074">
                  <c:v>41484.729166666468</c:v>
                </c:pt>
                <c:pt idx="1075">
                  <c:v>41484.732638888891</c:v>
                </c:pt>
                <c:pt idx="1076">
                  <c:v>41484.736111111</c:v>
                </c:pt>
                <c:pt idx="1077">
                  <c:v>41484.739583333198</c:v>
                </c:pt>
                <c:pt idx="1078">
                  <c:v>41484.743055555555</c:v>
                </c:pt>
                <c:pt idx="1079">
                  <c:v>41484.746527777781</c:v>
                </c:pt>
                <c:pt idx="1080">
                  <c:v>41484.75</c:v>
                </c:pt>
                <c:pt idx="1081">
                  <c:v>41484.753472222204</c:v>
                </c:pt>
                <c:pt idx="1082">
                  <c:v>41484.756944444576</c:v>
                </c:pt>
                <c:pt idx="1083">
                  <c:v>41484.760416666584</c:v>
                </c:pt>
                <c:pt idx="1084">
                  <c:v>41484.763888888876</c:v>
                </c:pt>
                <c:pt idx="1085">
                  <c:v>41484.767361110928</c:v>
                </c:pt>
                <c:pt idx="1086">
                  <c:v>41484.770833333336</c:v>
                </c:pt>
                <c:pt idx="1087">
                  <c:v>41484.774305555555</c:v>
                </c:pt>
                <c:pt idx="1088">
                  <c:v>41484.777777777774</c:v>
                </c:pt>
                <c:pt idx="1089">
                  <c:v>41484.78125</c:v>
                </c:pt>
                <c:pt idx="1090">
                  <c:v>41484.784722222204</c:v>
                </c:pt>
                <c:pt idx="1091">
                  <c:v>41484.788194444576</c:v>
                </c:pt>
                <c:pt idx="1092">
                  <c:v>41484.791666666468</c:v>
                </c:pt>
                <c:pt idx="1093">
                  <c:v>41484.795138888876</c:v>
                </c:pt>
                <c:pt idx="1094">
                  <c:v>41484.798611111</c:v>
                </c:pt>
                <c:pt idx="1095">
                  <c:v>41484.802083333336</c:v>
                </c:pt>
                <c:pt idx="1096">
                  <c:v>41484.805555555562</c:v>
                </c:pt>
                <c:pt idx="1097">
                  <c:v>41484.809027777781</c:v>
                </c:pt>
                <c:pt idx="1098">
                  <c:v>41484.812500000109</c:v>
                </c:pt>
                <c:pt idx="1099">
                  <c:v>41484.815972222219</c:v>
                </c:pt>
                <c:pt idx="1100">
                  <c:v>41484.819444444576</c:v>
                </c:pt>
                <c:pt idx="1101">
                  <c:v>41484.822916666664</c:v>
                </c:pt>
                <c:pt idx="1102">
                  <c:v>41484.826388888891</c:v>
                </c:pt>
                <c:pt idx="1103">
                  <c:v>41484.829861111</c:v>
                </c:pt>
                <c:pt idx="1104">
                  <c:v>41484.833333333336</c:v>
                </c:pt>
                <c:pt idx="1105">
                  <c:v>41484.836805555562</c:v>
                </c:pt>
                <c:pt idx="1106">
                  <c:v>41484.840277777919</c:v>
                </c:pt>
                <c:pt idx="1107">
                  <c:v>41484.84375</c:v>
                </c:pt>
                <c:pt idx="1108">
                  <c:v>41484.847222222219</c:v>
                </c:pt>
                <c:pt idx="1109">
                  <c:v>41484.850694444671</c:v>
                </c:pt>
                <c:pt idx="1110">
                  <c:v>41484.854166666664</c:v>
                </c:pt>
                <c:pt idx="1111">
                  <c:v>41484.857638889043</c:v>
                </c:pt>
                <c:pt idx="1112">
                  <c:v>41484.861111111</c:v>
                </c:pt>
                <c:pt idx="1113">
                  <c:v>41484.864583333336</c:v>
                </c:pt>
                <c:pt idx="1114">
                  <c:v>41484.868055555562</c:v>
                </c:pt>
                <c:pt idx="1115">
                  <c:v>41484.871527777781</c:v>
                </c:pt>
                <c:pt idx="1116">
                  <c:v>41484.875</c:v>
                </c:pt>
                <c:pt idx="1117">
                  <c:v>41484.878472222219</c:v>
                </c:pt>
                <c:pt idx="1118">
                  <c:v>41484.881944444576</c:v>
                </c:pt>
                <c:pt idx="1119">
                  <c:v>41484.885416666664</c:v>
                </c:pt>
                <c:pt idx="1120">
                  <c:v>41484.888888889043</c:v>
                </c:pt>
                <c:pt idx="1121">
                  <c:v>41484.892361111</c:v>
                </c:pt>
                <c:pt idx="1122">
                  <c:v>41484.895833333336</c:v>
                </c:pt>
                <c:pt idx="1123">
                  <c:v>41484.899305555555</c:v>
                </c:pt>
                <c:pt idx="1124">
                  <c:v>41484.902777777781</c:v>
                </c:pt>
                <c:pt idx="1125">
                  <c:v>41484.906250000109</c:v>
                </c:pt>
                <c:pt idx="1126">
                  <c:v>41484.909722222204</c:v>
                </c:pt>
                <c:pt idx="1127">
                  <c:v>41484.913194444576</c:v>
                </c:pt>
                <c:pt idx="1128">
                  <c:v>41484.916666666664</c:v>
                </c:pt>
                <c:pt idx="1129">
                  <c:v>41484.920138888891</c:v>
                </c:pt>
                <c:pt idx="1130">
                  <c:v>41484.923611111</c:v>
                </c:pt>
                <c:pt idx="1131">
                  <c:v>41484.927083333198</c:v>
                </c:pt>
                <c:pt idx="1132">
                  <c:v>41484.930555555562</c:v>
                </c:pt>
                <c:pt idx="1133">
                  <c:v>41484.934027777781</c:v>
                </c:pt>
                <c:pt idx="1134">
                  <c:v>41484.9375</c:v>
                </c:pt>
                <c:pt idx="1135">
                  <c:v>41484.940972222219</c:v>
                </c:pt>
                <c:pt idx="1136">
                  <c:v>41484.944444444576</c:v>
                </c:pt>
                <c:pt idx="1137">
                  <c:v>41484.947916666664</c:v>
                </c:pt>
                <c:pt idx="1138">
                  <c:v>41484.951388888891</c:v>
                </c:pt>
                <c:pt idx="1139">
                  <c:v>41484.954861111109</c:v>
                </c:pt>
                <c:pt idx="1140">
                  <c:v>41484.958333333343</c:v>
                </c:pt>
                <c:pt idx="1141">
                  <c:v>41484.961805555555</c:v>
                </c:pt>
                <c:pt idx="1142">
                  <c:v>41484.965277777781</c:v>
                </c:pt>
                <c:pt idx="1143">
                  <c:v>41484.96875</c:v>
                </c:pt>
                <c:pt idx="1144">
                  <c:v>41484.972222222219</c:v>
                </c:pt>
                <c:pt idx="1145">
                  <c:v>41484.975694444576</c:v>
                </c:pt>
                <c:pt idx="1146">
                  <c:v>41484.979166666584</c:v>
                </c:pt>
                <c:pt idx="1147">
                  <c:v>41484.982638889043</c:v>
                </c:pt>
                <c:pt idx="1148">
                  <c:v>41484.986111111109</c:v>
                </c:pt>
                <c:pt idx="1149">
                  <c:v>41484.989583333336</c:v>
                </c:pt>
                <c:pt idx="1150">
                  <c:v>41484.993055555555</c:v>
                </c:pt>
                <c:pt idx="1151">
                  <c:v>41484.996527777781</c:v>
                </c:pt>
                <c:pt idx="1152">
                  <c:v>41485</c:v>
                </c:pt>
                <c:pt idx="1153">
                  <c:v>41485.003472222204</c:v>
                </c:pt>
                <c:pt idx="1154">
                  <c:v>41485.006944444576</c:v>
                </c:pt>
                <c:pt idx="1155">
                  <c:v>41485.010416666664</c:v>
                </c:pt>
                <c:pt idx="1156">
                  <c:v>41485.013888888891</c:v>
                </c:pt>
                <c:pt idx="1157">
                  <c:v>41485.017361111</c:v>
                </c:pt>
                <c:pt idx="1158">
                  <c:v>41485.020833333336</c:v>
                </c:pt>
                <c:pt idx="1159">
                  <c:v>41485.024305555555</c:v>
                </c:pt>
                <c:pt idx="1160">
                  <c:v>41485.027777777774</c:v>
                </c:pt>
                <c:pt idx="1161">
                  <c:v>41485.03125</c:v>
                </c:pt>
                <c:pt idx="1162">
                  <c:v>41485.034722222204</c:v>
                </c:pt>
                <c:pt idx="1163">
                  <c:v>41485.038194444576</c:v>
                </c:pt>
                <c:pt idx="1164">
                  <c:v>41485.041666666584</c:v>
                </c:pt>
                <c:pt idx="1165">
                  <c:v>41485.045138888891</c:v>
                </c:pt>
                <c:pt idx="1166">
                  <c:v>41485.048611111109</c:v>
                </c:pt>
                <c:pt idx="1167">
                  <c:v>41485.052083333336</c:v>
                </c:pt>
                <c:pt idx="1168">
                  <c:v>41485.055555555562</c:v>
                </c:pt>
                <c:pt idx="1169">
                  <c:v>41485.059027777781</c:v>
                </c:pt>
                <c:pt idx="1170">
                  <c:v>41485.0625</c:v>
                </c:pt>
                <c:pt idx="1171">
                  <c:v>41485.065972222204</c:v>
                </c:pt>
                <c:pt idx="1172">
                  <c:v>41485.069444444445</c:v>
                </c:pt>
                <c:pt idx="1173">
                  <c:v>41485.072916666664</c:v>
                </c:pt>
                <c:pt idx="1174">
                  <c:v>41485.076388888891</c:v>
                </c:pt>
                <c:pt idx="1175">
                  <c:v>41485.079861111</c:v>
                </c:pt>
                <c:pt idx="1176">
                  <c:v>41485.083333333336</c:v>
                </c:pt>
                <c:pt idx="1177">
                  <c:v>41485.086805555562</c:v>
                </c:pt>
                <c:pt idx="1178">
                  <c:v>41485.090277777781</c:v>
                </c:pt>
                <c:pt idx="1179">
                  <c:v>41485.093749999985</c:v>
                </c:pt>
                <c:pt idx="1180">
                  <c:v>41485.097222222204</c:v>
                </c:pt>
                <c:pt idx="1181">
                  <c:v>41485.100694444576</c:v>
                </c:pt>
                <c:pt idx="1182">
                  <c:v>41485.104166666584</c:v>
                </c:pt>
                <c:pt idx="1183">
                  <c:v>41485.107638888891</c:v>
                </c:pt>
                <c:pt idx="1184">
                  <c:v>41485.111111111</c:v>
                </c:pt>
                <c:pt idx="1185">
                  <c:v>41485.114583333336</c:v>
                </c:pt>
                <c:pt idx="1186">
                  <c:v>41485.118055555562</c:v>
                </c:pt>
                <c:pt idx="1187">
                  <c:v>41485.121527777774</c:v>
                </c:pt>
                <c:pt idx="1188">
                  <c:v>41485.124999999993</c:v>
                </c:pt>
                <c:pt idx="1189">
                  <c:v>41485.128472222204</c:v>
                </c:pt>
                <c:pt idx="1190">
                  <c:v>41485.131944444445</c:v>
                </c:pt>
                <c:pt idx="1191">
                  <c:v>41485.135416666584</c:v>
                </c:pt>
                <c:pt idx="1192">
                  <c:v>41485.138888888891</c:v>
                </c:pt>
                <c:pt idx="1193">
                  <c:v>41485.142361111</c:v>
                </c:pt>
                <c:pt idx="1194">
                  <c:v>41485.145833333336</c:v>
                </c:pt>
                <c:pt idx="1195">
                  <c:v>41485.149305555555</c:v>
                </c:pt>
                <c:pt idx="1196">
                  <c:v>41485.152777777781</c:v>
                </c:pt>
                <c:pt idx="1197">
                  <c:v>41485.156250000109</c:v>
                </c:pt>
                <c:pt idx="1198">
                  <c:v>41485.159722222204</c:v>
                </c:pt>
                <c:pt idx="1199">
                  <c:v>41485.163194444445</c:v>
                </c:pt>
                <c:pt idx="1200">
                  <c:v>41485.166666666584</c:v>
                </c:pt>
                <c:pt idx="1201">
                  <c:v>41485.170138888891</c:v>
                </c:pt>
                <c:pt idx="1202">
                  <c:v>41485.173611111</c:v>
                </c:pt>
                <c:pt idx="1203">
                  <c:v>41485.177083333198</c:v>
                </c:pt>
                <c:pt idx="1204">
                  <c:v>41485.180555555562</c:v>
                </c:pt>
                <c:pt idx="1205">
                  <c:v>41485.184027777781</c:v>
                </c:pt>
                <c:pt idx="1206">
                  <c:v>41485.1875</c:v>
                </c:pt>
                <c:pt idx="1207">
                  <c:v>41485.190972222204</c:v>
                </c:pt>
                <c:pt idx="1208">
                  <c:v>41485.194444444445</c:v>
                </c:pt>
                <c:pt idx="1209">
                  <c:v>41485.197916666584</c:v>
                </c:pt>
                <c:pt idx="1210">
                  <c:v>41485.201388888876</c:v>
                </c:pt>
                <c:pt idx="1211">
                  <c:v>41485.204861111</c:v>
                </c:pt>
                <c:pt idx="1212">
                  <c:v>41485.208333333336</c:v>
                </c:pt>
                <c:pt idx="1213">
                  <c:v>41485.211805555555</c:v>
                </c:pt>
                <c:pt idx="1214">
                  <c:v>41485.215277777781</c:v>
                </c:pt>
                <c:pt idx="1215">
                  <c:v>41485.21875</c:v>
                </c:pt>
                <c:pt idx="1216">
                  <c:v>41485.222222222204</c:v>
                </c:pt>
                <c:pt idx="1217">
                  <c:v>41485.225694444445</c:v>
                </c:pt>
                <c:pt idx="1218">
                  <c:v>41485.229166666468</c:v>
                </c:pt>
                <c:pt idx="1219">
                  <c:v>41485.232638888891</c:v>
                </c:pt>
                <c:pt idx="1220">
                  <c:v>41485.236111111</c:v>
                </c:pt>
                <c:pt idx="1221">
                  <c:v>41485.239583333198</c:v>
                </c:pt>
                <c:pt idx="1222">
                  <c:v>41485.243055555555</c:v>
                </c:pt>
                <c:pt idx="1223">
                  <c:v>41485.246527777781</c:v>
                </c:pt>
                <c:pt idx="1224">
                  <c:v>41485.25</c:v>
                </c:pt>
                <c:pt idx="1225">
                  <c:v>41485.253472222204</c:v>
                </c:pt>
                <c:pt idx="1226">
                  <c:v>41485.256944444576</c:v>
                </c:pt>
                <c:pt idx="1227">
                  <c:v>41485.260416666584</c:v>
                </c:pt>
                <c:pt idx="1228">
                  <c:v>41485.263888888876</c:v>
                </c:pt>
                <c:pt idx="1229">
                  <c:v>41485.267361110928</c:v>
                </c:pt>
                <c:pt idx="1230">
                  <c:v>41485.270833333336</c:v>
                </c:pt>
                <c:pt idx="1231">
                  <c:v>41485.274305555555</c:v>
                </c:pt>
                <c:pt idx="1232">
                  <c:v>41485.277777777774</c:v>
                </c:pt>
                <c:pt idx="1233">
                  <c:v>41485.28125</c:v>
                </c:pt>
                <c:pt idx="1234">
                  <c:v>41485.284722222204</c:v>
                </c:pt>
                <c:pt idx="1235">
                  <c:v>41485.288194444576</c:v>
                </c:pt>
                <c:pt idx="1236">
                  <c:v>41485.291666666468</c:v>
                </c:pt>
                <c:pt idx="1237">
                  <c:v>41485.295138888876</c:v>
                </c:pt>
                <c:pt idx="1238">
                  <c:v>41485.298611111</c:v>
                </c:pt>
                <c:pt idx="1239">
                  <c:v>41485.302083333336</c:v>
                </c:pt>
                <c:pt idx="1240">
                  <c:v>41485.305555555562</c:v>
                </c:pt>
                <c:pt idx="1241">
                  <c:v>41485.309027777781</c:v>
                </c:pt>
                <c:pt idx="1242">
                  <c:v>41485.312500000109</c:v>
                </c:pt>
                <c:pt idx="1243">
                  <c:v>41485.315972222219</c:v>
                </c:pt>
                <c:pt idx="1244">
                  <c:v>41485.319444444576</c:v>
                </c:pt>
                <c:pt idx="1245">
                  <c:v>41485.322916666664</c:v>
                </c:pt>
                <c:pt idx="1246">
                  <c:v>41485.326388888891</c:v>
                </c:pt>
                <c:pt idx="1247">
                  <c:v>41485.329861111</c:v>
                </c:pt>
                <c:pt idx="1248">
                  <c:v>41485.333333333336</c:v>
                </c:pt>
                <c:pt idx="1249">
                  <c:v>41485.336805555562</c:v>
                </c:pt>
                <c:pt idx="1250">
                  <c:v>41485.340277777919</c:v>
                </c:pt>
                <c:pt idx="1251">
                  <c:v>41485.34375</c:v>
                </c:pt>
                <c:pt idx="1252">
                  <c:v>41485.347222222219</c:v>
                </c:pt>
                <c:pt idx="1253">
                  <c:v>41485.350694444671</c:v>
                </c:pt>
                <c:pt idx="1254">
                  <c:v>41485.354166666664</c:v>
                </c:pt>
                <c:pt idx="1255">
                  <c:v>41485.357638889043</c:v>
                </c:pt>
                <c:pt idx="1256">
                  <c:v>41485.361111111</c:v>
                </c:pt>
                <c:pt idx="1257">
                  <c:v>41485.364583333336</c:v>
                </c:pt>
                <c:pt idx="1258">
                  <c:v>41485.368055555562</c:v>
                </c:pt>
                <c:pt idx="1259">
                  <c:v>41485.371527777781</c:v>
                </c:pt>
                <c:pt idx="1260">
                  <c:v>41485.375</c:v>
                </c:pt>
                <c:pt idx="1261">
                  <c:v>41485.378472222219</c:v>
                </c:pt>
                <c:pt idx="1262">
                  <c:v>41485.381944444576</c:v>
                </c:pt>
                <c:pt idx="1263">
                  <c:v>41485.385416666664</c:v>
                </c:pt>
                <c:pt idx="1264">
                  <c:v>41485.388888889043</c:v>
                </c:pt>
                <c:pt idx="1265">
                  <c:v>41485.392361111</c:v>
                </c:pt>
                <c:pt idx="1266">
                  <c:v>41485.395833333336</c:v>
                </c:pt>
                <c:pt idx="1267">
                  <c:v>41485.399305555555</c:v>
                </c:pt>
                <c:pt idx="1268">
                  <c:v>41485.402777777781</c:v>
                </c:pt>
                <c:pt idx="1269">
                  <c:v>41485.406250000109</c:v>
                </c:pt>
                <c:pt idx="1270">
                  <c:v>41485.409722222204</c:v>
                </c:pt>
                <c:pt idx="1271">
                  <c:v>41485.413194444576</c:v>
                </c:pt>
                <c:pt idx="1272">
                  <c:v>41485.416666666664</c:v>
                </c:pt>
                <c:pt idx="1273">
                  <c:v>41485.420138888891</c:v>
                </c:pt>
                <c:pt idx="1274">
                  <c:v>41485.423611111</c:v>
                </c:pt>
                <c:pt idx="1275">
                  <c:v>41485.427083333198</c:v>
                </c:pt>
                <c:pt idx="1276">
                  <c:v>41485.430555555562</c:v>
                </c:pt>
                <c:pt idx="1277">
                  <c:v>41485.434027777781</c:v>
                </c:pt>
                <c:pt idx="1278">
                  <c:v>41485.4375</c:v>
                </c:pt>
                <c:pt idx="1279">
                  <c:v>41485.440972222219</c:v>
                </c:pt>
                <c:pt idx="1280">
                  <c:v>41485.444444444576</c:v>
                </c:pt>
                <c:pt idx="1281">
                  <c:v>41485.447916666664</c:v>
                </c:pt>
                <c:pt idx="1282">
                  <c:v>41485.451388888891</c:v>
                </c:pt>
                <c:pt idx="1283">
                  <c:v>41485.454861111109</c:v>
                </c:pt>
                <c:pt idx="1284">
                  <c:v>41485.458333333343</c:v>
                </c:pt>
                <c:pt idx="1285">
                  <c:v>41485.461805555555</c:v>
                </c:pt>
                <c:pt idx="1286">
                  <c:v>41485.465277777781</c:v>
                </c:pt>
                <c:pt idx="1287">
                  <c:v>41485.46875</c:v>
                </c:pt>
                <c:pt idx="1288">
                  <c:v>41485.472222222219</c:v>
                </c:pt>
                <c:pt idx="1289">
                  <c:v>41485.475694444576</c:v>
                </c:pt>
                <c:pt idx="1290">
                  <c:v>41485.479166666584</c:v>
                </c:pt>
                <c:pt idx="1291">
                  <c:v>41485.482638889043</c:v>
                </c:pt>
                <c:pt idx="1292">
                  <c:v>41485.486111111109</c:v>
                </c:pt>
                <c:pt idx="1293">
                  <c:v>41485.489583333336</c:v>
                </c:pt>
                <c:pt idx="1294">
                  <c:v>41485.493055555555</c:v>
                </c:pt>
                <c:pt idx="1295">
                  <c:v>41485.496527777781</c:v>
                </c:pt>
                <c:pt idx="1296">
                  <c:v>41485.5</c:v>
                </c:pt>
                <c:pt idx="1297">
                  <c:v>41485.503472222204</c:v>
                </c:pt>
                <c:pt idx="1298">
                  <c:v>41485.506944444576</c:v>
                </c:pt>
                <c:pt idx="1299">
                  <c:v>41485.510416666664</c:v>
                </c:pt>
                <c:pt idx="1300">
                  <c:v>41485.513888888891</c:v>
                </c:pt>
                <c:pt idx="1301">
                  <c:v>41485.517361111</c:v>
                </c:pt>
                <c:pt idx="1302">
                  <c:v>41485.520833333336</c:v>
                </c:pt>
                <c:pt idx="1303">
                  <c:v>41485.524305555555</c:v>
                </c:pt>
                <c:pt idx="1304">
                  <c:v>41485.527777777774</c:v>
                </c:pt>
                <c:pt idx="1305">
                  <c:v>41485.53125</c:v>
                </c:pt>
                <c:pt idx="1306">
                  <c:v>41485.534722222204</c:v>
                </c:pt>
                <c:pt idx="1307">
                  <c:v>41485.538194444576</c:v>
                </c:pt>
                <c:pt idx="1308">
                  <c:v>41485.541666666584</c:v>
                </c:pt>
                <c:pt idx="1309">
                  <c:v>41485.545138888891</c:v>
                </c:pt>
                <c:pt idx="1310">
                  <c:v>41485.548611111109</c:v>
                </c:pt>
                <c:pt idx="1311">
                  <c:v>41485.552083333336</c:v>
                </c:pt>
                <c:pt idx="1312">
                  <c:v>41485.555555555562</c:v>
                </c:pt>
                <c:pt idx="1313">
                  <c:v>41485.559027777781</c:v>
                </c:pt>
                <c:pt idx="1314">
                  <c:v>41485.5625</c:v>
                </c:pt>
                <c:pt idx="1315">
                  <c:v>41485.565972222204</c:v>
                </c:pt>
                <c:pt idx="1316">
                  <c:v>41485.569444444445</c:v>
                </c:pt>
                <c:pt idx="1317">
                  <c:v>41485.572916666664</c:v>
                </c:pt>
                <c:pt idx="1318">
                  <c:v>41485.576388888891</c:v>
                </c:pt>
                <c:pt idx="1319">
                  <c:v>41485.579861111</c:v>
                </c:pt>
                <c:pt idx="1320">
                  <c:v>41485.583333333336</c:v>
                </c:pt>
                <c:pt idx="1321">
                  <c:v>41485.586805555562</c:v>
                </c:pt>
                <c:pt idx="1322">
                  <c:v>41485.590277777781</c:v>
                </c:pt>
                <c:pt idx="1323">
                  <c:v>41485.593749999985</c:v>
                </c:pt>
                <c:pt idx="1324">
                  <c:v>41485.597222222204</c:v>
                </c:pt>
                <c:pt idx="1325">
                  <c:v>41485.600694444576</c:v>
                </c:pt>
                <c:pt idx="1326">
                  <c:v>41485.604166666584</c:v>
                </c:pt>
                <c:pt idx="1327">
                  <c:v>41485.607638888891</c:v>
                </c:pt>
                <c:pt idx="1328">
                  <c:v>41485.611111111</c:v>
                </c:pt>
                <c:pt idx="1329">
                  <c:v>41485.614583333336</c:v>
                </c:pt>
                <c:pt idx="1330">
                  <c:v>41485.618055555562</c:v>
                </c:pt>
                <c:pt idx="1331">
                  <c:v>41485.621527777774</c:v>
                </c:pt>
                <c:pt idx="1332">
                  <c:v>41485.624999999993</c:v>
                </c:pt>
                <c:pt idx="1333">
                  <c:v>41485.628472222204</c:v>
                </c:pt>
                <c:pt idx="1334">
                  <c:v>41485.631944444445</c:v>
                </c:pt>
                <c:pt idx="1335">
                  <c:v>41485.635416666584</c:v>
                </c:pt>
                <c:pt idx="1336">
                  <c:v>41485.638888888891</c:v>
                </c:pt>
                <c:pt idx="1337">
                  <c:v>41485.642361111</c:v>
                </c:pt>
                <c:pt idx="1338">
                  <c:v>41485.645833333336</c:v>
                </c:pt>
                <c:pt idx="1339">
                  <c:v>41485.649305555555</c:v>
                </c:pt>
                <c:pt idx="1340">
                  <c:v>41485.652777777781</c:v>
                </c:pt>
                <c:pt idx="1341">
                  <c:v>41485.656250000109</c:v>
                </c:pt>
                <c:pt idx="1342">
                  <c:v>41485.659722222204</c:v>
                </c:pt>
                <c:pt idx="1343">
                  <c:v>41485.663194444445</c:v>
                </c:pt>
                <c:pt idx="1344">
                  <c:v>41485.666666666584</c:v>
                </c:pt>
                <c:pt idx="1345">
                  <c:v>41485.670138888891</c:v>
                </c:pt>
                <c:pt idx="1346">
                  <c:v>41485.673611111</c:v>
                </c:pt>
                <c:pt idx="1347">
                  <c:v>41485.677083333198</c:v>
                </c:pt>
                <c:pt idx="1348">
                  <c:v>41485.680555555562</c:v>
                </c:pt>
                <c:pt idx="1349">
                  <c:v>41485.684027777781</c:v>
                </c:pt>
                <c:pt idx="1350">
                  <c:v>41485.6875</c:v>
                </c:pt>
                <c:pt idx="1351">
                  <c:v>41485.690972222204</c:v>
                </c:pt>
                <c:pt idx="1352">
                  <c:v>41485.694444444445</c:v>
                </c:pt>
                <c:pt idx="1353">
                  <c:v>41485.697916666584</c:v>
                </c:pt>
                <c:pt idx="1354">
                  <c:v>41485.701388888876</c:v>
                </c:pt>
                <c:pt idx="1355">
                  <c:v>41485.704861111</c:v>
                </c:pt>
                <c:pt idx="1356">
                  <c:v>41485.708333333336</c:v>
                </c:pt>
                <c:pt idx="1357">
                  <c:v>41485.711805555555</c:v>
                </c:pt>
                <c:pt idx="1358">
                  <c:v>41485.715277777781</c:v>
                </c:pt>
                <c:pt idx="1359">
                  <c:v>41485.71875</c:v>
                </c:pt>
                <c:pt idx="1360">
                  <c:v>41485.722222222204</c:v>
                </c:pt>
                <c:pt idx="1361">
                  <c:v>41485.725694444445</c:v>
                </c:pt>
                <c:pt idx="1362">
                  <c:v>41485.729166666468</c:v>
                </c:pt>
                <c:pt idx="1363">
                  <c:v>41485.732638888891</c:v>
                </c:pt>
                <c:pt idx="1364">
                  <c:v>41485.736111111</c:v>
                </c:pt>
                <c:pt idx="1365">
                  <c:v>41485.739583333198</c:v>
                </c:pt>
                <c:pt idx="1366">
                  <c:v>41485.743055555555</c:v>
                </c:pt>
                <c:pt idx="1367">
                  <c:v>41485.746527777781</c:v>
                </c:pt>
                <c:pt idx="1368">
                  <c:v>41485.75</c:v>
                </c:pt>
                <c:pt idx="1369">
                  <c:v>41485.753472222204</c:v>
                </c:pt>
                <c:pt idx="1370">
                  <c:v>41485.756944444576</c:v>
                </c:pt>
                <c:pt idx="1371">
                  <c:v>41485.760416666584</c:v>
                </c:pt>
                <c:pt idx="1372">
                  <c:v>41485.763888888876</c:v>
                </c:pt>
                <c:pt idx="1373">
                  <c:v>41485.767361110928</c:v>
                </c:pt>
                <c:pt idx="1374">
                  <c:v>41485.770833333336</c:v>
                </c:pt>
                <c:pt idx="1375">
                  <c:v>41485.774305555555</c:v>
                </c:pt>
                <c:pt idx="1376">
                  <c:v>41485.777777777774</c:v>
                </c:pt>
                <c:pt idx="1377">
                  <c:v>41485.78125</c:v>
                </c:pt>
                <c:pt idx="1378">
                  <c:v>41485.784722222204</c:v>
                </c:pt>
                <c:pt idx="1379">
                  <c:v>41485.788194444576</c:v>
                </c:pt>
                <c:pt idx="1380">
                  <c:v>41485.791666666468</c:v>
                </c:pt>
                <c:pt idx="1381">
                  <c:v>41485.795138888876</c:v>
                </c:pt>
                <c:pt idx="1382">
                  <c:v>41485.798611111</c:v>
                </c:pt>
                <c:pt idx="1383">
                  <c:v>41485.802083333336</c:v>
                </c:pt>
                <c:pt idx="1384">
                  <c:v>41485.805555555562</c:v>
                </c:pt>
                <c:pt idx="1385">
                  <c:v>41485.809027777781</c:v>
                </c:pt>
                <c:pt idx="1386">
                  <c:v>41485.812500000109</c:v>
                </c:pt>
                <c:pt idx="1387">
                  <c:v>41485.815972222219</c:v>
                </c:pt>
                <c:pt idx="1388">
                  <c:v>41485.819444444576</c:v>
                </c:pt>
                <c:pt idx="1389">
                  <c:v>41485.822916666664</c:v>
                </c:pt>
                <c:pt idx="1390">
                  <c:v>41485.826388888891</c:v>
                </c:pt>
                <c:pt idx="1391">
                  <c:v>41485.829861111</c:v>
                </c:pt>
                <c:pt idx="1392">
                  <c:v>41485.833333333336</c:v>
                </c:pt>
                <c:pt idx="1393">
                  <c:v>41485.836805555562</c:v>
                </c:pt>
                <c:pt idx="1394">
                  <c:v>41485.840277777919</c:v>
                </c:pt>
                <c:pt idx="1395">
                  <c:v>41485.84375</c:v>
                </c:pt>
                <c:pt idx="1396">
                  <c:v>41485.847222222219</c:v>
                </c:pt>
                <c:pt idx="1397">
                  <c:v>41485.850694444671</c:v>
                </c:pt>
                <c:pt idx="1398">
                  <c:v>41485.854166666664</c:v>
                </c:pt>
                <c:pt idx="1399">
                  <c:v>41485.857638889043</c:v>
                </c:pt>
                <c:pt idx="1400">
                  <c:v>41485.861111111</c:v>
                </c:pt>
                <c:pt idx="1401">
                  <c:v>41485.864583333336</c:v>
                </c:pt>
                <c:pt idx="1402">
                  <c:v>41485.868055555562</c:v>
                </c:pt>
                <c:pt idx="1403">
                  <c:v>41485.871527777781</c:v>
                </c:pt>
                <c:pt idx="1404">
                  <c:v>41485.875</c:v>
                </c:pt>
                <c:pt idx="1405">
                  <c:v>41485.878472222219</c:v>
                </c:pt>
                <c:pt idx="1406">
                  <c:v>41485.881944444576</c:v>
                </c:pt>
                <c:pt idx="1407">
                  <c:v>41485.885416666664</c:v>
                </c:pt>
                <c:pt idx="1408">
                  <c:v>41485.888888889043</c:v>
                </c:pt>
                <c:pt idx="1409">
                  <c:v>41485.892361111</c:v>
                </c:pt>
                <c:pt idx="1410">
                  <c:v>41485.895833333336</c:v>
                </c:pt>
                <c:pt idx="1411">
                  <c:v>41485.899305555555</c:v>
                </c:pt>
                <c:pt idx="1412">
                  <c:v>41485.902777777781</c:v>
                </c:pt>
                <c:pt idx="1413">
                  <c:v>41485.906250000109</c:v>
                </c:pt>
                <c:pt idx="1414">
                  <c:v>41485.909722222204</c:v>
                </c:pt>
                <c:pt idx="1415">
                  <c:v>41485.913194444576</c:v>
                </c:pt>
                <c:pt idx="1416">
                  <c:v>41485.916666666664</c:v>
                </c:pt>
                <c:pt idx="1417">
                  <c:v>41485.920138888891</c:v>
                </c:pt>
                <c:pt idx="1418">
                  <c:v>41485.923611111</c:v>
                </c:pt>
                <c:pt idx="1419">
                  <c:v>41485.927083333198</c:v>
                </c:pt>
                <c:pt idx="1420">
                  <c:v>41485.930555555562</c:v>
                </c:pt>
                <c:pt idx="1421">
                  <c:v>41485.934027777781</c:v>
                </c:pt>
                <c:pt idx="1422">
                  <c:v>41485.9375</c:v>
                </c:pt>
                <c:pt idx="1423">
                  <c:v>41485.940972222219</c:v>
                </c:pt>
                <c:pt idx="1424">
                  <c:v>41485.944444444576</c:v>
                </c:pt>
                <c:pt idx="1425">
                  <c:v>41485.947916666664</c:v>
                </c:pt>
                <c:pt idx="1426">
                  <c:v>41485.951388888891</c:v>
                </c:pt>
                <c:pt idx="1427">
                  <c:v>41485.954861111109</c:v>
                </c:pt>
                <c:pt idx="1428">
                  <c:v>41485.958333333343</c:v>
                </c:pt>
                <c:pt idx="1429">
                  <c:v>41485.961805555555</c:v>
                </c:pt>
                <c:pt idx="1430">
                  <c:v>41485.965277777781</c:v>
                </c:pt>
                <c:pt idx="1431">
                  <c:v>41485.96875</c:v>
                </c:pt>
                <c:pt idx="1432">
                  <c:v>41485.972222222219</c:v>
                </c:pt>
                <c:pt idx="1433">
                  <c:v>41485.975694444576</c:v>
                </c:pt>
                <c:pt idx="1434">
                  <c:v>41485.979166666584</c:v>
                </c:pt>
                <c:pt idx="1435">
                  <c:v>41485.982638889043</c:v>
                </c:pt>
                <c:pt idx="1436">
                  <c:v>41485.986111111109</c:v>
                </c:pt>
                <c:pt idx="1437">
                  <c:v>41485.989583333336</c:v>
                </c:pt>
                <c:pt idx="1438">
                  <c:v>41485.993055555555</c:v>
                </c:pt>
                <c:pt idx="1439">
                  <c:v>41485.996527777781</c:v>
                </c:pt>
                <c:pt idx="1440">
                  <c:v>41486</c:v>
                </c:pt>
                <c:pt idx="1441">
                  <c:v>41486.003472222204</c:v>
                </c:pt>
                <c:pt idx="1442">
                  <c:v>41486.006944444576</c:v>
                </c:pt>
                <c:pt idx="1443">
                  <c:v>41486.010416666664</c:v>
                </c:pt>
                <c:pt idx="1444">
                  <c:v>41486.013888888891</c:v>
                </c:pt>
                <c:pt idx="1445">
                  <c:v>41486.017361111</c:v>
                </c:pt>
                <c:pt idx="1446">
                  <c:v>41486.020833333336</c:v>
                </c:pt>
                <c:pt idx="1447">
                  <c:v>41486.024305555555</c:v>
                </c:pt>
                <c:pt idx="1448">
                  <c:v>41486.027777777774</c:v>
                </c:pt>
                <c:pt idx="1449">
                  <c:v>41486.03125</c:v>
                </c:pt>
                <c:pt idx="1450">
                  <c:v>41486.034722222204</c:v>
                </c:pt>
                <c:pt idx="1451">
                  <c:v>41486.038194444576</c:v>
                </c:pt>
                <c:pt idx="1452">
                  <c:v>41486.041666666584</c:v>
                </c:pt>
                <c:pt idx="1453">
                  <c:v>41486.045138888891</c:v>
                </c:pt>
                <c:pt idx="1454">
                  <c:v>41486.048611111109</c:v>
                </c:pt>
                <c:pt idx="1455">
                  <c:v>41486.052083333336</c:v>
                </c:pt>
                <c:pt idx="1456">
                  <c:v>41486.055555555562</c:v>
                </c:pt>
                <c:pt idx="1457">
                  <c:v>41486.059027777781</c:v>
                </c:pt>
                <c:pt idx="1458">
                  <c:v>41486.0625</c:v>
                </c:pt>
                <c:pt idx="1459">
                  <c:v>41486.065972222204</c:v>
                </c:pt>
                <c:pt idx="1460">
                  <c:v>41486.069444444445</c:v>
                </c:pt>
                <c:pt idx="1461">
                  <c:v>41486.072916666664</c:v>
                </c:pt>
                <c:pt idx="1462">
                  <c:v>41486.076388888891</c:v>
                </c:pt>
                <c:pt idx="1463">
                  <c:v>41486.079861111</c:v>
                </c:pt>
                <c:pt idx="1464">
                  <c:v>41486.083333333336</c:v>
                </c:pt>
                <c:pt idx="1465">
                  <c:v>41486.086805555562</c:v>
                </c:pt>
                <c:pt idx="1466">
                  <c:v>41486.090277777781</c:v>
                </c:pt>
                <c:pt idx="1467">
                  <c:v>41486.093749999985</c:v>
                </c:pt>
                <c:pt idx="1468">
                  <c:v>41486.097222222204</c:v>
                </c:pt>
                <c:pt idx="1469">
                  <c:v>41486.100694444576</c:v>
                </c:pt>
                <c:pt idx="1470">
                  <c:v>41486.104166666584</c:v>
                </c:pt>
                <c:pt idx="1471">
                  <c:v>41486.107638888891</c:v>
                </c:pt>
                <c:pt idx="1472">
                  <c:v>41486.111111111</c:v>
                </c:pt>
                <c:pt idx="1473">
                  <c:v>41486.114583333336</c:v>
                </c:pt>
                <c:pt idx="1474">
                  <c:v>41486.118055555562</c:v>
                </c:pt>
                <c:pt idx="1475">
                  <c:v>41486.121527777774</c:v>
                </c:pt>
                <c:pt idx="1476">
                  <c:v>41486.124999999993</c:v>
                </c:pt>
                <c:pt idx="1477">
                  <c:v>41486.128472222204</c:v>
                </c:pt>
                <c:pt idx="1478">
                  <c:v>41486.131944444445</c:v>
                </c:pt>
                <c:pt idx="1479">
                  <c:v>41486.135416666584</c:v>
                </c:pt>
                <c:pt idx="1480">
                  <c:v>41486.138888888891</c:v>
                </c:pt>
                <c:pt idx="1481">
                  <c:v>41486.142361111</c:v>
                </c:pt>
                <c:pt idx="1482">
                  <c:v>41486.145833333336</c:v>
                </c:pt>
                <c:pt idx="1483">
                  <c:v>41486.149305555555</c:v>
                </c:pt>
                <c:pt idx="1484">
                  <c:v>41486.152777777781</c:v>
                </c:pt>
                <c:pt idx="1485">
                  <c:v>41486.156250000109</c:v>
                </c:pt>
                <c:pt idx="1486">
                  <c:v>41486.159722222204</c:v>
                </c:pt>
                <c:pt idx="1487">
                  <c:v>41486.163194444445</c:v>
                </c:pt>
                <c:pt idx="1488">
                  <c:v>41486.166666666584</c:v>
                </c:pt>
                <c:pt idx="1489">
                  <c:v>41486.170138888891</c:v>
                </c:pt>
                <c:pt idx="1490">
                  <c:v>41486.173611111</c:v>
                </c:pt>
                <c:pt idx="1491">
                  <c:v>41486.177083333198</c:v>
                </c:pt>
                <c:pt idx="1492">
                  <c:v>41486.180555555562</c:v>
                </c:pt>
                <c:pt idx="1493">
                  <c:v>41486.184027777781</c:v>
                </c:pt>
                <c:pt idx="1494">
                  <c:v>41486.1875</c:v>
                </c:pt>
                <c:pt idx="1495">
                  <c:v>41486.190972222204</c:v>
                </c:pt>
                <c:pt idx="1496">
                  <c:v>41486.194444444445</c:v>
                </c:pt>
                <c:pt idx="1497">
                  <c:v>41486.197916666584</c:v>
                </c:pt>
                <c:pt idx="1498">
                  <c:v>41486.201388888876</c:v>
                </c:pt>
                <c:pt idx="1499">
                  <c:v>41486.204861111</c:v>
                </c:pt>
                <c:pt idx="1500">
                  <c:v>41486.208333333336</c:v>
                </c:pt>
                <c:pt idx="1501">
                  <c:v>41486.211805555555</c:v>
                </c:pt>
                <c:pt idx="1502">
                  <c:v>41486.215277777781</c:v>
                </c:pt>
                <c:pt idx="1503">
                  <c:v>41486.21875</c:v>
                </c:pt>
                <c:pt idx="1504">
                  <c:v>41486.222222222204</c:v>
                </c:pt>
                <c:pt idx="1505">
                  <c:v>41486.225694444445</c:v>
                </c:pt>
                <c:pt idx="1506">
                  <c:v>41486.229166666468</c:v>
                </c:pt>
                <c:pt idx="1507">
                  <c:v>41486.232638888891</c:v>
                </c:pt>
                <c:pt idx="1508">
                  <c:v>41486.236111111</c:v>
                </c:pt>
                <c:pt idx="1509">
                  <c:v>41486.239583333198</c:v>
                </c:pt>
                <c:pt idx="1510">
                  <c:v>41486.243055555555</c:v>
                </c:pt>
                <c:pt idx="1511">
                  <c:v>41486.246527777781</c:v>
                </c:pt>
                <c:pt idx="1512">
                  <c:v>41486.25</c:v>
                </c:pt>
                <c:pt idx="1513">
                  <c:v>41486.253472222204</c:v>
                </c:pt>
                <c:pt idx="1514">
                  <c:v>41486.256944444576</c:v>
                </c:pt>
                <c:pt idx="1515">
                  <c:v>41486.260416666584</c:v>
                </c:pt>
                <c:pt idx="1516">
                  <c:v>41486.263888888876</c:v>
                </c:pt>
                <c:pt idx="1517">
                  <c:v>41486.267361110928</c:v>
                </c:pt>
                <c:pt idx="1518">
                  <c:v>41486.270833333336</c:v>
                </c:pt>
                <c:pt idx="1519">
                  <c:v>41486.274305555555</c:v>
                </c:pt>
                <c:pt idx="1520">
                  <c:v>41486.277777777774</c:v>
                </c:pt>
                <c:pt idx="1521">
                  <c:v>41486.28125</c:v>
                </c:pt>
                <c:pt idx="1522">
                  <c:v>41486.284722222204</c:v>
                </c:pt>
                <c:pt idx="1523">
                  <c:v>41486.288194444576</c:v>
                </c:pt>
                <c:pt idx="1524">
                  <c:v>41486.291666666468</c:v>
                </c:pt>
                <c:pt idx="1525">
                  <c:v>41486.295138888876</c:v>
                </c:pt>
                <c:pt idx="1526">
                  <c:v>41486.298611111</c:v>
                </c:pt>
                <c:pt idx="1527">
                  <c:v>41486.302083333336</c:v>
                </c:pt>
                <c:pt idx="1528">
                  <c:v>41486.305555555562</c:v>
                </c:pt>
                <c:pt idx="1529">
                  <c:v>41486.309027777781</c:v>
                </c:pt>
                <c:pt idx="1530">
                  <c:v>41486.312500000109</c:v>
                </c:pt>
                <c:pt idx="1531">
                  <c:v>41486.315972222219</c:v>
                </c:pt>
                <c:pt idx="1532">
                  <c:v>41486.319444444576</c:v>
                </c:pt>
                <c:pt idx="1533">
                  <c:v>41486.322916666664</c:v>
                </c:pt>
                <c:pt idx="1534">
                  <c:v>41486.326388888891</c:v>
                </c:pt>
                <c:pt idx="1535">
                  <c:v>41486.329861111</c:v>
                </c:pt>
                <c:pt idx="1536">
                  <c:v>41486.333333333336</c:v>
                </c:pt>
                <c:pt idx="1537">
                  <c:v>41486.336805555562</c:v>
                </c:pt>
                <c:pt idx="1538">
                  <c:v>41486.340277777919</c:v>
                </c:pt>
                <c:pt idx="1539">
                  <c:v>41486.34375</c:v>
                </c:pt>
                <c:pt idx="1540">
                  <c:v>41486.347222222219</c:v>
                </c:pt>
                <c:pt idx="1541">
                  <c:v>41486.350694444671</c:v>
                </c:pt>
                <c:pt idx="1542">
                  <c:v>41486.354166666664</c:v>
                </c:pt>
                <c:pt idx="1543">
                  <c:v>41486.357638889043</c:v>
                </c:pt>
                <c:pt idx="1544">
                  <c:v>41486.361111111</c:v>
                </c:pt>
                <c:pt idx="1545">
                  <c:v>41486.364583333336</c:v>
                </c:pt>
                <c:pt idx="1546">
                  <c:v>41486.368055555562</c:v>
                </c:pt>
                <c:pt idx="1547">
                  <c:v>41486.371527777781</c:v>
                </c:pt>
                <c:pt idx="1548">
                  <c:v>41486.375</c:v>
                </c:pt>
                <c:pt idx="1549">
                  <c:v>41486.378472222219</c:v>
                </c:pt>
                <c:pt idx="1550">
                  <c:v>41486.381944444576</c:v>
                </c:pt>
                <c:pt idx="1551">
                  <c:v>41486.385416666664</c:v>
                </c:pt>
                <c:pt idx="1552">
                  <c:v>41486.388888889043</c:v>
                </c:pt>
                <c:pt idx="1553">
                  <c:v>41486.392361111</c:v>
                </c:pt>
                <c:pt idx="1554">
                  <c:v>41486.395833333336</c:v>
                </c:pt>
                <c:pt idx="1555">
                  <c:v>41486.399305555555</c:v>
                </c:pt>
                <c:pt idx="1556">
                  <c:v>41486.402777777781</c:v>
                </c:pt>
                <c:pt idx="1557">
                  <c:v>41486.406250000109</c:v>
                </c:pt>
                <c:pt idx="1558">
                  <c:v>41486.409722222204</c:v>
                </c:pt>
                <c:pt idx="1559">
                  <c:v>41486.413194444576</c:v>
                </c:pt>
                <c:pt idx="1560">
                  <c:v>41486.416666666664</c:v>
                </c:pt>
                <c:pt idx="1561">
                  <c:v>41486.420138888891</c:v>
                </c:pt>
                <c:pt idx="1562">
                  <c:v>41486.423611111</c:v>
                </c:pt>
                <c:pt idx="1563">
                  <c:v>41486.427083333198</c:v>
                </c:pt>
                <c:pt idx="1564">
                  <c:v>41486.430555555562</c:v>
                </c:pt>
                <c:pt idx="1565">
                  <c:v>41486.434027777781</c:v>
                </c:pt>
                <c:pt idx="1566">
                  <c:v>41486.4375</c:v>
                </c:pt>
                <c:pt idx="1567">
                  <c:v>41486.440972222219</c:v>
                </c:pt>
                <c:pt idx="1568">
                  <c:v>41486.444444444576</c:v>
                </c:pt>
                <c:pt idx="1569">
                  <c:v>41486.447916666664</c:v>
                </c:pt>
                <c:pt idx="1570">
                  <c:v>41486.451388888891</c:v>
                </c:pt>
                <c:pt idx="1571">
                  <c:v>41486.454861111109</c:v>
                </c:pt>
                <c:pt idx="1572">
                  <c:v>41486.458333333343</c:v>
                </c:pt>
                <c:pt idx="1573">
                  <c:v>41486.461805555555</c:v>
                </c:pt>
                <c:pt idx="1574">
                  <c:v>41486.465277777781</c:v>
                </c:pt>
                <c:pt idx="1575">
                  <c:v>41486.46875</c:v>
                </c:pt>
                <c:pt idx="1576">
                  <c:v>41486.472222222219</c:v>
                </c:pt>
                <c:pt idx="1577">
                  <c:v>41486.475694444576</c:v>
                </c:pt>
                <c:pt idx="1578">
                  <c:v>41486.479166666584</c:v>
                </c:pt>
                <c:pt idx="1579">
                  <c:v>41486.482638889043</c:v>
                </c:pt>
                <c:pt idx="1580">
                  <c:v>41486.486111111109</c:v>
                </c:pt>
                <c:pt idx="1581">
                  <c:v>41486.489583333336</c:v>
                </c:pt>
                <c:pt idx="1582">
                  <c:v>41486.493055555555</c:v>
                </c:pt>
                <c:pt idx="1583">
                  <c:v>41486.496527777781</c:v>
                </c:pt>
                <c:pt idx="1584">
                  <c:v>41486.5</c:v>
                </c:pt>
                <c:pt idx="1585">
                  <c:v>41486.503472222204</c:v>
                </c:pt>
                <c:pt idx="1586">
                  <c:v>41486.506944444576</c:v>
                </c:pt>
                <c:pt idx="1587">
                  <c:v>41486.510416666664</c:v>
                </c:pt>
                <c:pt idx="1588">
                  <c:v>41486.513888888891</c:v>
                </c:pt>
                <c:pt idx="1589">
                  <c:v>41486.517361111</c:v>
                </c:pt>
                <c:pt idx="1590">
                  <c:v>41486.520833333336</c:v>
                </c:pt>
                <c:pt idx="1591">
                  <c:v>41486.524305555555</c:v>
                </c:pt>
                <c:pt idx="1592">
                  <c:v>41486.527777777774</c:v>
                </c:pt>
                <c:pt idx="1593">
                  <c:v>41486.53125</c:v>
                </c:pt>
                <c:pt idx="1594">
                  <c:v>41486.534722222204</c:v>
                </c:pt>
                <c:pt idx="1595">
                  <c:v>41486.538194444576</c:v>
                </c:pt>
                <c:pt idx="1596">
                  <c:v>41486.541666666584</c:v>
                </c:pt>
                <c:pt idx="1597">
                  <c:v>41486.545138888891</c:v>
                </c:pt>
                <c:pt idx="1598">
                  <c:v>41486.548611111109</c:v>
                </c:pt>
                <c:pt idx="1599">
                  <c:v>41486.552083333336</c:v>
                </c:pt>
                <c:pt idx="1600">
                  <c:v>41486.555555555562</c:v>
                </c:pt>
                <c:pt idx="1601">
                  <c:v>41486.559027777781</c:v>
                </c:pt>
                <c:pt idx="1602">
                  <c:v>41486.5625</c:v>
                </c:pt>
                <c:pt idx="1603">
                  <c:v>41486.565972222204</c:v>
                </c:pt>
                <c:pt idx="1604">
                  <c:v>41486.569444444445</c:v>
                </c:pt>
                <c:pt idx="1605">
                  <c:v>41486.572916666664</c:v>
                </c:pt>
                <c:pt idx="1606">
                  <c:v>41486.576388888891</c:v>
                </c:pt>
                <c:pt idx="1607">
                  <c:v>41486.579861111</c:v>
                </c:pt>
                <c:pt idx="1608">
                  <c:v>41486.583333333336</c:v>
                </c:pt>
                <c:pt idx="1609">
                  <c:v>41486.586805555562</c:v>
                </c:pt>
                <c:pt idx="1610">
                  <c:v>41486.590277777781</c:v>
                </c:pt>
                <c:pt idx="1611">
                  <c:v>41486.593749999985</c:v>
                </c:pt>
                <c:pt idx="1612">
                  <c:v>41486.597222222204</c:v>
                </c:pt>
                <c:pt idx="1613">
                  <c:v>41486.600694444576</c:v>
                </c:pt>
                <c:pt idx="1614">
                  <c:v>41486.604166666584</c:v>
                </c:pt>
                <c:pt idx="1615">
                  <c:v>41486.607638888891</c:v>
                </c:pt>
                <c:pt idx="1616">
                  <c:v>41486.611111111</c:v>
                </c:pt>
                <c:pt idx="1617">
                  <c:v>41486.614583333336</c:v>
                </c:pt>
                <c:pt idx="1618">
                  <c:v>41486.618055555562</c:v>
                </c:pt>
                <c:pt idx="1619">
                  <c:v>41486.621527777774</c:v>
                </c:pt>
                <c:pt idx="1620">
                  <c:v>41486.624999999993</c:v>
                </c:pt>
                <c:pt idx="1621">
                  <c:v>41486.628472222204</c:v>
                </c:pt>
                <c:pt idx="1622">
                  <c:v>41486.631944444445</c:v>
                </c:pt>
                <c:pt idx="1623">
                  <c:v>41486.635416666584</c:v>
                </c:pt>
                <c:pt idx="1624">
                  <c:v>41486.638888888891</c:v>
                </c:pt>
                <c:pt idx="1625">
                  <c:v>41486.642361111</c:v>
                </c:pt>
                <c:pt idx="1626">
                  <c:v>41486.645833333336</c:v>
                </c:pt>
                <c:pt idx="1627">
                  <c:v>41486.649305555555</c:v>
                </c:pt>
                <c:pt idx="1628">
                  <c:v>41486.652777777781</c:v>
                </c:pt>
                <c:pt idx="1629">
                  <c:v>41486.656250000109</c:v>
                </c:pt>
                <c:pt idx="1630">
                  <c:v>41486.659722222204</c:v>
                </c:pt>
                <c:pt idx="1631">
                  <c:v>41486.663194444445</c:v>
                </c:pt>
                <c:pt idx="1632">
                  <c:v>41486.666666666584</c:v>
                </c:pt>
                <c:pt idx="1633">
                  <c:v>41486.670138888891</c:v>
                </c:pt>
                <c:pt idx="1634">
                  <c:v>41486.673611111</c:v>
                </c:pt>
                <c:pt idx="1635">
                  <c:v>41486.677083333198</c:v>
                </c:pt>
                <c:pt idx="1636">
                  <c:v>41486.680555555562</c:v>
                </c:pt>
                <c:pt idx="1637">
                  <c:v>41486.684027777781</c:v>
                </c:pt>
                <c:pt idx="1638">
                  <c:v>41486.6875</c:v>
                </c:pt>
                <c:pt idx="1639">
                  <c:v>41486.690972222204</c:v>
                </c:pt>
                <c:pt idx="1640">
                  <c:v>41486.694444444445</c:v>
                </c:pt>
                <c:pt idx="1641">
                  <c:v>41486.697916666584</c:v>
                </c:pt>
                <c:pt idx="1642">
                  <c:v>41486.701388888876</c:v>
                </c:pt>
                <c:pt idx="1643">
                  <c:v>41486.704861111</c:v>
                </c:pt>
                <c:pt idx="1644">
                  <c:v>41486.708333333336</c:v>
                </c:pt>
                <c:pt idx="1645">
                  <c:v>41486.711805555555</c:v>
                </c:pt>
                <c:pt idx="1646">
                  <c:v>41486.715277777781</c:v>
                </c:pt>
                <c:pt idx="1647">
                  <c:v>41486.71875</c:v>
                </c:pt>
                <c:pt idx="1648">
                  <c:v>41486.722222222204</c:v>
                </c:pt>
                <c:pt idx="1649">
                  <c:v>41486.725694444445</c:v>
                </c:pt>
                <c:pt idx="1650">
                  <c:v>41486.729166666468</c:v>
                </c:pt>
                <c:pt idx="1651">
                  <c:v>41486.732638888891</c:v>
                </c:pt>
                <c:pt idx="1652">
                  <c:v>41486.736111111</c:v>
                </c:pt>
                <c:pt idx="1653">
                  <c:v>41486.739583333198</c:v>
                </c:pt>
                <c:pt idx="1654">
                  <c:v>41486.743055555555</c:v>
                </c:pt>
                <c:pt idx="1655">
                  <c:v>41486.746527777781</c:v>
                </c:pt>
                <c:pt idx="1656">
                  <c:v>41486.75</c:v>
                </c:pt>
                <c:pt idx="1657">
                  <c:v>41486.753472222204</c:v>
                </c:pt>
                <c:pt idx="1658">
                  <c:v>41486.756944444576</c:v>
                </c:pt>
                <c:pt idx="1659">
                  <c:v>41486.760416666584</c:v>
                </c:pt>
                <c:pt idx="1660">
                  <c:v>41486.763888888876</c:v>
                </c:pt>
                <c:pt idx="1661">
                  <c:v>41486.767361110928</c:v>
                </c:pt>
                <c:pt idx="1662">
                  <c:v>41486.770833333336</c:v>
                </c:pt>
                <c:pt idx="1663">
                  <c:v>41486.774305555555</c:v>
                </c:pt>
                <c:pt idx="1664">
                  <c:v>41486.777777777774</c:v>
                </c:pt>
                <c:pt idx="1665">
                  <c:v>41486.78125</c:v>
                </c:pt>
                <c:pt idx="1666">
                  <c:v>41486.784722222204</c:v>
                </c:pt>
                <c:pt idx="1667">
                  <c:v>41486.788194444576</c:v>
                </c:pt>
                <c:pt idx="1668">
                  <c:v>41486.791666666468</c:v>
                </c:pt>
                <c:pt idx="1669">
                  <c:v>41486.795138888876</c:v>
                </c:pt>
                <c:pt idx="1670">
                  <c:v>41486.798611111</c:v>
                </c:pt>
                <c:pt idx="1671">
                  <c:v>41486.802083333336</c:v>
                </c:pt>
                <c:pt idx="1672">
                  <c:v>41486.805555555562</c:v>
                </c:pt>
                <c:pt idx="1673">
                  <c:v>41486.809027777781</c:v>
                </c:pt>
                <c:pt idx="1674">
                  <c:v>41486.812500000109</c:v>
                </c:pt>
                <c:pt idx="1675">
                  <c:v>41486.815972222219</c:v>
                </c:pt>
                <c:pt idx="1676">
                  <c:v>41486.819444444576</c:v>
                </c:pt>
                <c:pt idx="1677">
                  <c:v>41486.822916666664</c:v>
                </c:pt>
                <c:pt idx="1678">
                  <c:v>41486.826388888891</c:v>
                </c:pt>
                <c:pt idx="1679">
                  <c:v>41486.829861111</c:v>
                </c:pt>
                <c:pt idx="1680">
                  <c:v>41486.833333333336</c:v>
                </c:pt>
                <c:pt idx="1681">
                  <c:v>41486.836805555562</c:v>
                </c:pt>
                <c:pt idx="1682">
                  <c:v>41486.840277777919</c:v>
                </c:pt>
                <c:pt idx="1683">
                  <c:v>41486.84375</c:v>
                </c:pt>
                <c:pt idx="1684">
                  <c:v>41486.847222222219</c:v>
                </c:pt>
                <c:pt idx="1685">
                  <c:v>41486.850694444671</c:v>
                </c:pt>
                <c:pt idx="1686">
                  <c:v>41486.854166666664</c:v>
                </c:pt>
                <c:pt idx="1687">
                  <c:v>41486.857638889043</c:v>
                </c:pt>
                <c:pt idx="1688">
                  <c:v>41486.861111111</c:v>
                </c:pt>
                <c:pt idx="1689">
                  <c:v>41486.864583333336</c:v>
                </c:pt>
                <c:pt idx="1690">
                  <c:v>41486.868055555562</c:v>
                </c:pt>
                <c:pt idx="1691">
                  <c:v>41486.871527777781</c:v>
                </c:pt>
                <c:pt idx="1692">
                  <c:v>41486.875</c:v>
                </c:pt>
                <c:pt idx="1693">
                  <c:v>41486.878472222219</c:v>
                </c:pt>
                <c:pt idx="1694">
                  <c:v>41486.881944444576</c:v>
                </c:pt>
                <c:pt idx="1695">
                  <c:v>41486.885416666664</c:v>
                </c:pt>
                <c:pt idx="1696">
                  <c:v>41486.888888889043</c:v>
                </c:pt>
                <c:pt idx="1697">
                  <c:v>41486.892361111</c:v>
                </c:pt>
                <c:pt idx="1698">
                  <c:v>41486.895833333336</c:v>
                </c:pt>
                <c:pt idx="1699">
                  <c:v>41486.899305555555</c:v>
                </c:pt>
                <c:pt idx="1700">
                  <c:v>41486.902777777781</c:v>
                </c:pt>
                <c:pt idx="1701">
                  <c:v>41486.906250000109</c:v>
                </c:pt>
                <c:pt idx="1702">
                  <c:v>41486.909722222204</c:v>
                </c:pt>
                <c:pt idx="1703">
                  <c:v>41486.913194444576</c:v>
                </c:pt>
                <c:pt idx="1704">
                  <c:v>41486.916666666664</c:v>
                </c:pt>
                <c:pt idx="1705">
                  <c:v>41486.920138888891</c:v>
                </c:pt>
                <c:pt idx="1706">
                  <c:v>41486.923611111</c:v>
                </c:pt>
                <c:pt idx="1707">
                  <c:v>41486.927083333198</c:v>
                </c:pt>
                <c:pt idx="1708">
                  <c:v>41486.930555555562</c:v>
                </c:pt>
                <c:pt idx="1709">
                  <c:v>41486.934027777781</c:v>
                </c:pt>
                <c:pt idx="1710">
                  <c:v>41486.9375</c:v>
                </c:pt>
                <c:pt idx="1711">
                  <c:v>41486.940972222219</c:v>
                </c:pt>
                <c:pt idx="1712">
                  <c:v>41486.944444444576</c:v>
                </c:pt>
                <c:pt idx="1713">
                  <c:v>41486.947916666664</c:v>
                </c:pt>
                <c:pt idx="1714">
                  <c:v>41486.951388888891</c:v>
                </c:pt>
                <c:pt idx="1715">
                  <c:v>41486.954861111109</c:v>
                </c:pt>
                <c:pt idx="1716">
                  <c:v>41486.958333333343</c:v>
                </c:pt>
                <c:pt idx="1717">
                  <c:v>41486.961805555555</c:v>
                </c:pt>
                <c:pt idx="1718">
                  <c:v>41486.965277777781</c:v>
                </c:pt>
                <c:pt idx="1719">
                  <c:v>41486.96875</c:v>
                </c:pt>
                <c:pt idx="1720">
                  <c:v>41486.972222222219</c:v>
                </c:pt>
                <c:pt idx="1721">
                  <c:v>41486.975694444576</c:v>
                </c:pt>
                <c:pt idx="1722">
                  <c:v>41486.979166666584</c:v>
                </c:pt>
                <c:pt idx="1723">
                  <c:v>41486.982638889043</c:v>
                </c:pt>
                <c:pt idx="1724">
                  <c:v>41486.986111111109</c:v>
                </c:pt>
                <c:pt idx="1725">
                  <c:v>41486.989583333336</c:v>
                </c:pt>
                <c:pt idx="1726">
                  <c:v>41486.993055555555</c:v>
                </c:pt>
                <c:pt idx="1727">
                  <c:v>41486.996527777781</c:v>
                </c:pt>
                <c:pt idx="1728">
                  <c:v>41487</c:v>
                </c:pt>
                <c:pt idx="1729">
                  <c:v>41487.003472222204</c:v>
                </c:pt>
                <c:pt idx="1730">
                  <c:v>41487.006944444576</c:v>
                </c:pt>
                <c:pt idx="1731">
                  <c:v>41487.010416666664</c:v>
                </c:pt>
                <c:pt idx="1732">
                  <c:v>41487.013888888891</c:v>
                </c:pt>
                <c:pt idx="1733">
                  <c:v>41487.017361111</c:v>
                </c:pt>
                <c:pt idx="1734">
                  <c:v>41487.020833333336</c:v>
                </c:pt>
                <c:pt idx="1735">
                  <c:v>41487.024305555555</c:v>
                </c:pt>
                <c:pt idx="1736">
                  <c:v>41487.027777777774</c:v>
                </c:pt>
                <c:pt idx="1737">
                  <c:v>41487.03125</c:v>
                </c:pt>
                <c:pt idx="1738">
                  <c:v>41487.034722222204</c:v>
                </c:pt>
                <c:pt idx="1739">
                  <c:v>41487.038194444576</c:v>
                </c:pt>
                <c:pt idx="1740">
                  <c:v>41487.041666666584</c:v>
                </c:pt>
                <c:pt idx="1741">
                  <c:v>41487.045138888891</c:v>
                </c:pt>
                <c:pt idx="1742">
                  <c:v>41487.048611111109</c:v>
                </c:pt>
                <c:pt idx="1743">
                  <c:v>41487.052083333336</c:v>
                </c:pt>
                <c:pt idx="1744">
                  <c:v>41487.055555555562</c:v>
                </c:pt>
                <c:pt idx="1745">
                  <c:v>41487.059027777781</c:v>
                </c:pt>
                <c:pt idx="1746">
                  <c:v>41487.0625</c:v>
                </c:pt>
                <c:pt idx="1747">
                  <c:v>41487.065972222204</c:v>
                </c:pt>
                <c:pt idx="1748">
                  <c:v>41487.069444444445</c:v>
                </c:pt>
                <c:pt idx="1749">
                  <c:v>41487.072916666664</c:v>
                </c:pt>
                <c:pt idx="1750">
                  <c:v>41487.076388888891</c:v>
                </c:pt>
                <c:pt idx="1751">
                  <c:v>41487.079861111</c:v>
                </c:pt>
                <c:pt idx="1752">
                  <c:v>41487.083333333336</c:v>
                </c:pt>
                <c:pt idx="1753">
                  <c:v>41487.086805555562</c:v>
                </c:pt>
                <c:pt idx="1754">
                  <c:v>41487.090277777781</c:v>
                </c:pt>
                <c:pt idx="1755">
                  <c:v>41487.093749999985</c:v>
                </c:pt>
                <c:pt idx="1756">
                  <c:v>41487.097222222204</c:v>
                </c:pt>
                <c:pt idx="1757">
                  <c:v>41487.100694444576</c:v>
                </c:pt>
                <c:pt idx="1758">
                  <c:v>41487.104166666584</c:v>
                </c:pt>
                <c:pt idx="1759">
                  <c:v>41487.107638888891</c:v>
                </c:pt>
                <c:pt idx="1760">
                  <c:v>41487.111111111</c:v>
                </c:pt>
                <c:pt idx="1761">
                  <c:v>41487.114583333336</c:v>
                </c:pt>
                <c:pt idx="1762">
                  <c:v>41487.118055555562</c:v>
                </c:pt>
                <c:pt idx="1763">
                  <c:v>41487.121527777774</c:v>
                </c:pt>
                <c:pt idx="1764">
                  <c:v>41487.124999999993</c:v>
                </c:pt>
                <c:pt idx="1765">
                  <c:v>41487.128472222204</c:v>
                </c:pt>
                <c:pt idx="1766">
                  <c:v>41487.131944444445</c:v>
                </c:pt>
                <c:pt idx="1767">
                  <c:v>41487.135416666584</c:v>
                </c:pt>
                <c:pt idx="1768">
                  <c:v>41487.138888888891</c:v>
                </c:pt>
                <c:pt idx="1769">
                  <c:v>41487.142361111</c:v>
                </c:pt>
                <c:pt idx="1770">
                  <c:v>41487.145833333336</c:v>
                </c:pt>
                <c:pt idx="1771">
                  <c:v>41487.149305555555</c:v>
                </c:pt>
                <c:pt idx="1772">
                  <c:v>41487.152777777781</c:v>
                </c:pt>
                <c:pt idx="1773">
                  <c:v>41487.156250000109</c:v>
                </c:pt>
                <c:pt idx="1774">
                  <c:v>41487.159722222204</c:v>
                </c:pt>
                <c:pt idx="1775">
                  <c:v>41487.163194444445</c:v>
                </c:pt>
                <c:pt idx="1776">
                  <c:v>41487.166666666584</c:v>
                </c:pt>
                <c:pt idx="1777">
                  <c:v>41487.170138888891</c:v>
                </c:pt>
                <c:pt idx="1778">
                  <c:v>41487.173611111</c:v>
                </c:pt>
                <c:pt idx="1779">
                  <c:v>41487.177083333198</c:v>
                </c:pt>
                <c:pt idx="1780">
                  <c:v>41487.180555555562</c:v>
                </c:pt>
                <c:pt idx="1781">
                  <c:v>41487.184027777781</c:v>
                </c:pt>
                <c:pt idx="1782">
                  <c:v>41487.1875</c:v>
                </c:pt>
                <c:pt idx="1783">
                  <c:v>41487.190972222204</c:v>
                </c:pt>
                <c:pt idx="1784">
                  <c:v>41487.194444444445</c:v>
                </c:pt>
                <c:pt idx="1785">
                  <c:v>41487.197916666584</c:v>
                </c:pt>
                <c:pt idx="1786">
                  <c:v>41487.201388888876</c:v>
                </c:pt>
                <c:pt idx="1787">
                  <c:v>41487.204861111</c:v>
                </c:pt>
                <c:pt idx="1788">
                  <c:v>41487.208333333336</c:v>
                </c:pt>
                <c:pt idx="1789">
                  <c:v>41487.211805555555</c:v>
                </c:pt>
                <c:pt idx="1790">
                  <c:v>41487.215277777781</c:v>
                </c:pt>
                <c:pt idx="1791">
                  <c:v>41487.21875</c:v>
                </c:pt>
                <c:pt idx="1792">
                  <c:v>41487.222222222204</c:v>
                </c:pt>
                <c:pt idx="1793">
                  <c:v>41487.225694444445</c:v>
                </c:pt>
                <c:pt idx="1794">
                  <c:v>41487.229166666468</c:v>
                </c:pt>
                <c:pt idx="1795">
                  <c:v>41487.232638888891</c:v>
                </c:pt>
                <c:pt idx="1796">
                  <c:v>41487.236111111</c:v>
                </c:pt>
                <c:pt idx="1797">
                  <c:v>41487.239583333198</c:v>
                </c:pt>
                <c:pt idx="1798">
                  <c:v>41487.243055555555</c:v>
                </c:pt>
                <c:pt idx="1799">
                  <c:v>41487.246527777781</c:v>
                </c:pt>
                <c:pt idx="1800">
                  <c:v>41487.25</c:v>
                </c:pt>
                <c:pt idx="1801">
                  <c:v>41487.253472222204</c:v>
                </c:pt>
                <c:pt idx="1802">
                  <c:v>41487.256944444576</c:v>
                </c:pt>
                <c:pt idx="1803">
                  <c:v>41487.260416666584</c:v>
                </c:pt>
                <c:pt idx="1804">
                  <c:v>41487.263888888876</c:v>
                </c:pt>
                <c:pt idx="1805">
                  <c:v>41487.267361110928</c:v>
                </c:pt>
                <c:pt idx="1806">
                  <c:v>41487.270833333336</c:v>
                </c:pt>
                <c:pt idx="1807">
                  <c:v>41487.274305555555</c:v>
                </c:pt>
                <c:pt idx="1808">
                  <c:v>41487.277777777774</c:v>
                </c:pt>
                <c:pt idx="1809">
                  <c:v>41487.28125</c:v>
                </c:pt>
                <c:pt idx="1810">
                  <c:v>41487.284722222204</c:v>
                </c:pt>
                <c:pt idx="1811">
                  <c:v>41487.288194444576</c:v>
                </c:pt>
                <c:pt idx="1812">
                  <c:v>41487.291666666468</c:v>
                </c:pt>
                <c:pt idx="1813">
                  <c:v>41487.295138888876</c:v>
                </c:pt>
                <c:pt idx="1814">
                  <c:v>41487.298611111</c:v>
                </c:pt>
                <c:pt idx="1815">
                  <c:v>41487.302083333336</c:v>
                </c:pt>
                <c:pt idx="1816">
                  <c:v>41487.305555555562</c:v>
                </c:pt>
                <c:pt idx="1817">
                  <c:v>41487.309027777781</c:v>
                </c:pt>
                <c:pt idx="1818">
                  <c:v>41487.312500000109</c:v>
                </c:pt>
                <c:pt idx="1819">
                  <c:v>41487.315972222219</c:v>
                </c:pt>
                <c:pt idx="1820">
                  <c:v>41487.319444444576</c:v>
                </c:pt>
                <c:pt idx="1821">
                  <c:v>41487.322916666664</c:v>
                </c:pt>
                <c:pt idx="1822">
                  <c:v>41487.326388888891</c:v>
                </c:pt>
                <c:pt idx="1823">
                  <c:v>41487.329861111</c:v>
                </c:pt>
                <c:pt idx="1824">
                  <c:v>41487.333333333336</c:v>
                </c:pt>
                <c:pt idx="1825">
                  <c:v>41487.336805555562</c:v>
                </c:pt>
                <c:pt idx="1826">
                  <c:v>41487.340277777919</c:v>
                </c:pt>
                <c:pt idx="1827">
                  <c:v>41487.34375</c:v>
                </c:pt>
                <c:pt idx="1828">
                  <c:v>41487.347222222219</c:v>
                </c:pt>
                <c:pt idx="1829">
                  <c:v>41487.350694444671</c:v>
                </c:pt>
                <c:pt idx="1830">
                  <c:v>41487.354166666664</c:v>
                </c:pt>
                <c:pt idx="1831">
                  <c:v>41487.357638889043</c:v>
                </c:pt>
                <c:pt idx="1832">
                  <c:v>41487.361111111</c:v>
                </c:pt>
                <c:pt idx="1833">
                  <c:v>41487.364583333336</c:v>
                </c:pt>
                <c:pt idx="1834">
                  <c:v>41487.368055555562</c:v>
                </c:pt>
                <c:pt idx="1835">
                  <c:v>41487.371527777781</c:v>
                </c:pt>
                <c:pt idx="1836">
                  <c:v>41487.375</c:v>
                </c:pt>
                <c:pt idx="1837">
                  <c:v>41487.378472222219</c:v>
                </c:pt>
                <c:pt idx="1838">
                  <c:v>41487.381944444576</c:v>
                </c:pt>
                <c:pt idx="1839">
                  <c:v>41487.385416666664</c:v>
                </c:pt>
                <c:pt idx="1840">
                  <c:v>41487.388888889043</c:v>
                </c:pt>
                <c:pt idx="1841">
                  <c:v>41487.392361111</c:v>
                </c:pt>
                <c:pt idx="1842">
                  <c:v>41487.395833333336</c:v>
                </c:pt>
                <c:pt idx="1843">
                  <c:v>41487.399305555555</c:v>
                </c:pt>
                <c:pt idx="1844">
                  <c:v>41487.402777777781</c:v>
                </c:pt>
                <c:pt idx="1845">
                  <c:v>41487.406250000109</c:v>
                </c:pt>
                <c:pt idx="1846">
                  <c:v>41487.409722222204</c:v>
                </c:pt>
                <c:pt idx="1847">
                  <c:v>41487.413194444576</c:v>
                </c:pt>
                <c:pt idx="1848">
                  <c:v>41487.416666666664</c:v>
                </c:pt>
                <c:pt idx="1849">
                  <c:v>41487.420138888891</c:v>
                </c:pt>
                <c:pt idx="1850">
                  <c:v>41487.423611111</c:v>
                </c:pt>
                <c:pt idx="1851">
                  <c:v>41487.427083333198</c:v>
                </c:pt>
                <c:pt idx="1852">
                  <c:v>41487.430555555562</c:v>
                </c:pt>
                <c:pt idx="1853">
                  <c:v>41487.434027777781</c:v>
                </c:pt>
                <c:pt idx="1854">
                  <c:v>41487.4375</c:v>
                </c:pt>
                <c:pt idx="1855">
                  <c:v>41487.440972222219</c:v>
                </c:pt>
                <c:pt idx="1856">
                  <c:v>41487.444444444576</c:v>
                </c:pt>
                <c:pt idx="1857">
                  <c:v>41487.447916666664</c:v>
                </c:pt>
                <c:pt idx="1858">
                  <c:v>41487.451388888891</c:v>
                </c:pt>
                <c:pt idx="1859">
                  <c:v>41487.454861111109</c:v>
                </c:pt>
                <c:pt idx="1860">
                  <c:v>41487.458333333343</c:v>
                </c:pt>
                <c:pt idx="1861">
                  <c:v>41487.461805555555</c:v>
                </c:pt>
                <c:pt idx="1862">
                  <c:v>41487.465277777781</c:v>
                </c:pt>
                <c:pt idx="1863">
                  <c:v>41487.46875</c:v>
                </c:pt>
                <c:pt idx="1864">
                  <c:v>41487.472222222219</c:v>
                </c:pt>
                <c:pt idx="1865">
                  <c:v>41487.475694444576</c:v>
                </c:pt>
                <c:pt idx="1866">
                  <c:v>41487.479166666584</c:v>
                </c:pt>
                <c:pt idx="1867">
                  <c:v>41487.482638889043</c:v>
                </c:pt>
                <c:pt idx="1868">
                  <c:v>41487.486111111109</c:v>
                </c:pt>
                <c:pt idx="1869">
                  <c:v>41487.489583333336</c:v>
                </c:pt>
                <c:pt idx="1870">
                  <c:v>41487.493055555555</c:v>
                </c:pt>
                <c:pt idx="1871">
                  <c:v>41487.496527777781</c:v>
                </c:pt>
                <c:pt idx="1872">
                  <c:v>41487.5</c:v>
                </c:pt>
                <c:pt idx="1873">
                  <c:v>41487.503472222204</c:v>
                </c:pt>
                <c:pt idx="1874">
                  <c:v>41487.506944444576</c:v>
                </c:pt>
                <c:pt idx="1875">
                  <c:v>41487.510416666664</c:v>
                </c:pt>
                <c:pt idx="1876">
                  <c:v>41487.513888888891</c:v>
                </c:pt>
                <c:pt idx="1877">
                  <c:v>41487.517361111</c:v>
                </c:pt>
                <c:pt idx="1878">
                  <c:v>41487.520833333336</c:v>
                </c:pt>
                <c:pt idx="1879">
                  <c:v>41487.524305555555</c:v>
                </c:pt>
                <c:pt idx="1880">
                  <c:v>41487.527777777774</c:v>
                </c:pt>
                <c:pt idx="1881">
                  <c:v>41487.53125</c:v>
                </c:pt>
                <c:pt idx="1882">
                  <c:v>41487.534722222204</c:v>
                </c:pt>
                <c:pt idx="1883">
                  <c:v>41487.538194444576</c:v>
                </c:pt>
                <c:pt idx="1884">
                  <c:v>41487.541666666584</c:v>
                </c:pt>
                <c:pt idx="1885">
                  <c:v>41487.545138888891</c:v>
                </c:pt>
                <c:pt idx="1886">
                  <c:v>41487.548611111109</c:v>
                </c:pt>
                <c:pt idx="1887">
                  <c:v>41487.552083333336</c:v>
                </c:pt>
                <c:pt idx="1888">
                  <c:v>41487.555555555562</c:v>
                </c:pt>
                <c:pt idx="1889">
                  <c:v>41487.559027777781</c:v>
                </c:pt>
                <c:pt idx="1890">
                  <c:v>41487.5625</c:v>
                </c:pt>
                <c:pt idx="1891">
                  <c:v>41487.565972222204</c:v>
                </c:pt>
                <c:pt idx="1892">
                  <c:v>41487.569444444445</c:v>
                </c:pt>
                <c:pt idx="1893">
                  <c:v>41487.572916666664</c:v>
                </c:pt>
                <c:pt idx="1894">
                  <c:v>41487.576388888891</c:v>
                </c:pt>
                <c:pt idx="1895">
                  <c:v>41487.579861111</c:v>
                </c:pt>
                <c:pt idx="1896">
                  <c:v>41487.583333333336</c:v>
                </c:pt>
                <c:pt idx="1897">
                  <c:v>41487.586805555562</c:v>
                </c:pt>
                <c:pt idx="1898">
                  <c:v>41487.590277777781</c:v>
                </c:pt>
                <c:pt idx="1899">
                  <c:v>41487.593749999985</c:v>
                </c:pt>
                <c:pt idx="1900">
                  <c:v>41487.597222222204</c:v>
                </c:pt>
                <c:pt idx="1901">
                  <c:v>41487.600694444576</c:v>
                </c:pt>
                <c:pt idx="1902">
                  <c:v>41487.604166666584</c:v>
                </c:pt>
                <c:pt idx="1903">
                  <c:v>41487.607638888891</c:v>
                </c:pt>
                <c:pt idx="1904">
                  <c:v>41487.611111111</c:v>
                </c:pt>
                <c:pt idx="1905">
                  <c:v>41487.614583333336</c:v>
                </c:pt>
                <c:pt idx="1906">
                  <c:v>41487.618055555562</c:v>
                </c:pt>
                <c:pt idx="1907">
                  <c:v>41487.621527777774</c:v>
                </c:pt>
                <c:pt idx="1908">
                  <c:v>41487.624999999993</c:v>
                </c:pt>
                <c:pt idx="1909">
                  <c:v>41487.628472222204</c:v>
                </c:pt>
                <c:pt idx="1910">
                  <c:v>41487.631944444445</c:v>
                </c:pt>
                <c:pt idx="1911">
                  <c:v>41487.635416666584</c:v>
                </c:pt>
                <c:pt idx="1912">
                  <c:v>41487.638888888891</c:v>
                </c:pt>
                <c:pt idx="1913">
                  <c:v>41487.642361111</c:v>
                </c:pt>
                <c:pt idx="1914">
                  <c:v>41487.645833333336</c:v>
                </c:pt>
                <c:pt idx="1915">
                  <c:v>41487.649305555555</c:v>
                </c:pt>
                <c:pt idx="1916">
                  <c:v>41487.652777777781</c:v>
                </c:pt>
                <c:pt idx="1917">
                  <c:v>41487.656250000109</c:v>
                </c:pt>
                <c:pt idx="1918">
                  <c:v>41487.659722222204</c:v>
                </c:pt>
                <c:pt idx="1919">
                  <c:v>41487.663194444445</c:v>
                </c:pt>
                <c:pt idx="1920">
                  <c:v>41487.666666666584</c:v>
                </c:pt>
                <c:pt idx="1921">
                  <c:v>41487.670138888891</c:v>
                </c:pt>
                <c:pt idx="1922">
                  <c:v>41487.673611111</c:v>
                </c:pt>
                <c:pt idx="1923">
                  <c:v>41487.677083333198</c:v>
                </c:pt>
                <c:pt idx="1924">
                  <c:v>41487.680555555562</c:v>
                </c:pt>
                <c:pt idx="1925">
                  <c:v>41487.684027777781</c:v>
                </c:pt>
                <c:pt idx="1926">
                  <c:v>41487.6875</c:v>
                </c:pt>
                <c:pt idx="1927">
                  <c:v>41487.690972222204</c:v>
                </c:pt>
                <c:pt idx="1928">
                  <c:v>41487.694444444445</c:v>
                </c:pt>
                <c:pt idx="1929">
                  <c:v>41487.697916666584</c:v>
                </c:pt>
                <c:pt idx="1930">
                  <c:v>41487.701388888876</c:v>
                </c:pt>
                <c:pt idx="1931">
                  <c:v>41487.704861111</c:v>
                </c:pt>
                <c:pt idx="1932">
                  <c:v>41487.708333333336</c:v>
                </c:pt>
                <c:pt idx="1933">
                  <c:v>41487.711805555555</c:v>
                </c:pt>
                <c:pt idx="1934">
                  <c:v>41487.715277777781</c:v>
                </c:pt>
                <c:pt idx="1935">
                  <c:v>41487.71875</c:v>
                </c:pt>
                <c:pt idx="1936">
                  <c:v>41487.722222222204</c:v>
                </c:pt>
                <c:pt idx="1937">
                  <c:v>41487.725694444445</c:v>
                </c:pt>
                <c:pt idx="1938">
                  <c:v>41487.729166666468</c:v>
                </c:pt>
                <c:pt idx="1939">
                  <c:v>41487.732638888891</c:v>
                </c:pt>
                <c:pt idx="1940">
                  <c:v>41487.736111111</c:v>
                </c:pt>
                <c:pt idx="1941">
                  <c:v>41487.739583333198</c:v>
                </c:pt>
                <c:pt idx="1942">
                  <c:v>41487.743055555555</c:v>
                </c:pt>
                <c:pt idx="1943">
                  <c:v>41487.746527777781</c:v>
                </c:pt>
                <c:pt idx="1944">
                  <c:v>41487.75</c:v>
                </c:pt>
                <c:pt idx="1945">
                  <c:v>41487.753472222204</c:v>
                </c:pt>
                <c:pt idx="1946">
                  <c:v>41487.756944444576</c:v>
                </c:pt>
                <c:pt idx="1947">
                  <c:v>41487.760416666584</c:v>
                </c:pt>
                <c:pt idx="1948">
                  <c:v>41487.763888888876</c:v>
                </c:pt>
                <c:pt idx="1949">
                  <c:v>41487.767361110928</c:v>
                </c:pt>
                <c:pt idx="1950">
                  <c:v>41487.770833333336</c:v>
                </c:pt>
                <c:pt idx="1951">
                  <c:v>41487.774305555555</c:v>
                </c:pt>
                <c:pt idx="1952">
                  <c:v>41487.777777777774</c:v>
                </c:pt>
                <c:pt idx="1953">
                  <c:v>41487.78125</c:v>
                </c:pt>
                <c:pt idx="1954">
                  <c:v>41487.784722222204</c:v>
                </c:pt>
                <c:pt idx="1955">
                  <c:v>41487.788194444576</c:v>
                </c:pt>
                <c:pt idx="1956">
                  <c:v>41487.791666666468</c:v>
                </c:pt>
                <c:pt idx="1957">
                  <c:v>41487.795138888876</c:v>
                </c:pt>
                <c:pt idx="1958">
                  <c:v>41487.798611111</c:v>
                </c:pt>
                <c:pt idx="1959">
                  <c:v>41487.802083333336</c:v>
                </c:pt>
                <c:pt idx="1960">
                  <c:v>41487.805555555562</c:v>
                </c:pt>
                <c:pt idx="1961">
                  <c:v>41487.809027777781</c:v>
                </c:pt>
                <c:pt idx="1962">
                  <c:v>41487.812500000109</c:v>
                </c:pt>
                <c:pt idx="1963">
                  <c:v>41487.815972222219</c:v>
                </c:pt>
                <c:pt idx="1964">
                  <c:v>41487.819444444576</c:v>
                </c:pt>
                <c:pt idx="1965">
                  <c:v>41487.822916666664</c:v>
                </c:pt>
                <c:pt idx="1966">
                  <c:v>41487.826388888891</c:v>
                </c:pt>
                <c:pt idx="1967">
                  <c:v>41487.829861111</c:v>
                </c:pt>
                <c:pt idx="1968">
                  <c:v>41487.833333333336</c:v>
                </c:pt>
                <c:pt idx="1969">
                  <c:v>41487.836805555562</c:v>
                </c:pt>
                <c:pt idx="1970">
                  <c:v>41487.840277777919</c:v>
                </c:pt>
                <c:pt idx="1971">
                  <c:v>41487.84375</c:v>
                </c:pt>
                <c:pt idx="1972">
                  <c:v>41487.847222222219</c:v>
                </c:pt>
                <c:pt idx="1973">
                  <c:v>41487.850694444671</c:v>
                </c:pt>
                <c:pt idx="1974">
                  <c:v>41487.854166666664</c:v>
                </c:pt>
                <c:pt idx="1975">
                  <c:v>41487.857638889043</c:v>
                </c:pt>
                <c:pt idx="1976">
                  <c:v>41487.861111111</c:v>
                </c:pt>
                <c:pt idx="1977">
                  <c:v>41487.864583333336</c:v>
                </c:pt>
                <c:pt idx="1978">
                  <c:v>41487.868055555562</c:v>
                </c:pt>
                <c:pt idx="1979">
                  <c:v>41487.871527777781</c:v>
                </c:pt>
                <c:pt idx="1980">
                  <c:v>41487.875</c:v>
                </c:pt>
                <c:pt idx="1981">
                  <c:v>41487.878472222219</c:v>
                </c:pt>
                <c:pt idx="1982">
                  <c:v>41487.881944444576</c:v>
                </c:pt>
                <c:pt idx="1983">
                  <c:v>41487.885416666664</c:v>
                </c:pt>
                <c:pt idx="1984">
                  <c:v>41487.888888889043</c:v>
                </c:pt>
                <c:pt idx="1985">
                  <c:v>41487.892361111</c:v>
                </c:pt>
                <c:pt idx="1986">
                  <c:v>41487.895833333336</c:v>
                </c:pt>
                <c:pt idx="1987">
                  <c:v>41487.899305555555</c:v>
                </c:pt>
                <c:pt idx="1988">
                  <c:v>41487.902777777781</c:v>
                </c:pt>
                <c:pt idx="1989">
                  <c:v>41487.906250000109</c:v>
                </c:pt>
                <c:pt idx="1990">
                  <c:v>41487.909722222204</c:v>
                </c:pt>
                <c:pt idx="1991">
                  <c:v>41487.913194444576</c:v>
                </c:pt>
                <c:pt idx="1992">
                  <c:v>41487.916666666664</c:v>
                </c:pt>
                <c:pt idx="1993">
                  <c:v>41487.920138888891</c:v>
                </c:pt>
                <c:pt idx="1994">
                  <c:v>41487.923611111</c:v>
                </c:pt>
                <c:pt idx="1995">
                  <c:v>41487.927083333198</c:v>
                </c:pt>
                <c:pt idx="1996">
                  <c:v>41487.930555555562</c:v>
                </c:pt>
                <c:pt idx="1997">
                  <c:v>41487.934027777781</c:v>
                </c:pt>
                <c:pt idx="1998">
                  <c:v>41487.9375</c:v>
                </c:pt>
                <c:pt idx="1999">
                  <c:v>41487.940972222219</c:v>
                </c:pt>
                <c:pt idx="2000">
                  <c:v>41487.944444444576</c:v>
                </c:pt>
                <c:pt idx="2001">
                  <c:v>41487.947916666664</c:v>
                </c:pt>
                <c:pt idx="2002">
                  <c:v>41487.951388888891</c:v>
                </c:pt>
                <c:pt idx="2003">
                  <c:v>41487.954861111109</c:v>
                </c:pt>
                <c:pt idx="2004">
                  <c:v>41487.958333333343</c:v>
                </c:pt>
                <c:pt idx="2005">
                  <c:v>41487.961805555555</c:v>
                </c:pt>
                <c:pt idx="2006">
                  <c:v>41487.965277777781</c:v>
                </c:pt>
                <c:pt idx="2007">
                  <c:v>41487.96875</c:v>
                </c:pt>
                <c:pt idx="2008">
                  <c:v>41487.972222222219</c:v>
                </c:pt>
                <c:pt idx="2009">
                  <c:v>41487.975694444576</c:v>
                </c:pt>
                <c:pt idx="2010">
                  <c:v>41487.979166666584</c:v>
                </c:pt>
                <c:pt idx="2011">
                  <c:v>41487.982638889043</c:v>
                </c:pt>
                <c:pt idx="2012">
                  <c:v>41487.986111111109</c:v>
                </c:pt>
                <c:pt idx="2013">
                  <c:v>41487.989583333336</c:v>
                </c:pt>
                <c:pt idx="2014">
                  <c:v>41487.993055555555</c:v>
                </c:pt>
                <c:pt idx="2015">
                  <c:v>41487.996527777781</c:v>
                </c:pt>
                <c:pt idx="2016">
                  <c:v>41488</c:v>
                </c:pt>
                <c:pt idx="2017">
                  <c:v>41488.003472222204</c:v>
                </c:pt>
                <c:pt idx="2018">
                  <c:v>41488.006944444576</c:v>
                </c:pt>
                <c:pt idx="2019">
                  <c:v>41488.010416666664</c:v>
                </c:pt>
                <c:pt idx="2020">
                  <c:v>41488.013888888891</c:v>
                </c:pt>
                <c:pt idx="2021">
                  <c:v>41488.017361111</c:v>
                </c:pt>
                <c:pt idx="2022">
                  <c:v>41488.020833333336</c:v>
                </c:pt>
                <c:pt idx="2023">
                  <c:v>41488.024305555555</c:v>
                </c:pt>
                <c:pt idx="2024">
                  <c:v>41488.027777777774</c:v>
                </c:pt>
                <c:pt idx="2025">
                  <c:v>41488.03125</c:v>
                </c:pt>
                <c:pt idx="2026">
                  <c:v>41488.034722222204</c:v>
                </c:pt>
                <c:pt idx="2027">
                  <c:v>41488.038194444576</c:v>
                </c:pt>
                <c:pt idx="2028">
                  <c:v>41488.041666666584</c:v>
                </c:pt>
                <c:pt idx="2029">
                  <c:v>41488.045138888891</c:v>
                </c:pt>
                <c:pt idx="2030">
                  <c:v>41488.048611111109</c:v>
                </c:pt>
                <c:pt idx="2031">
                  <c:v>41488.052083333336</c:v>
                </c:pt>
                <c:pt idx="2032">
                  <c:v>41488.055555555562</c:v>
                </c:pt>
                <c:pt idx="2033">
                  <c:v>41488.059027777781</c:v>
                </c:pt>
                <c:pt idx="2034">
                  <c:v>41488.0625</c:v>
                </c:pt>
                <c:pt idx="2035">
                  <c:v>41488.065972222204</c:v>
                </c:pt>
                <c:pt idx="2036">
                  <c:v>41488.069444444445</c:v>
                </c:pt>
                <c:pt idx="2037">
                  <c:v>41488.072916666664</c:v>
                </c:pt>
                <c:pt idx="2038">
                  <c:v>41488.076388888891</c:v>
                </c:pt>
                <c:pt idx="2039">
                  <c:v>41488.079861111</c:v>
                </c:pt>
                <c:pt idx="2040">
                  <c:v>41488.083333333336</c:v>
                </c:pt>
                <c:pt idx="2041">
                  <c:v>41488.086805555562</c:v>
                </c:pt>
                <c:pt idx="2042">
                  <c:v>41488.090277777781</c:v>
                </c:pt>
                <c:pt idx="2043">
                  <c:v>41488.093749999985</c:v>
                </c:pt>
                <c:pt idx="2044">
                  <c:v>41488.097222222204</c:v>
                </c:pt>
                <c:pt idx="2045">
                  <c:v>41488.100694444576</c:v>
                </c:pt>
                <c:pt idx="2046">
                  <c:v>41488.104166666584</c:v>
                </c:pt>
                <c:pt idx="2047">
                  <c:v>41488.107638888891</c:v>
                </c:pt>
                <c:pt idx="2048">
                  <c:v>41488.111111111</c:v>
                </c:pt>
                <c:pt idx="2049">
                  <c:v>41488.114583333336</c:v>
                </c:pt>
                <c:pt idx="2050">
                  <c:v>41488.118055555562</c:v>
                </c:pt>
                <c:pt idx="2051">
                  <c:v>41488.121527777774</c:v>
                </c:pt>
                <c:pt idx="2052">
                  <c:v>41488.124999999993</c:v>
                </c:pt>
                <c:pt idx="2053">
                  <c:v>41488.128472222204</c:v>
                </c:pt>
                <c:pt idx="2054">
                  <c:v>41488.131944444445</c:v>
                </c:pt>
                <c:pt idx="2055">
                  <c:v>41488.135416666584</c:v>
                </c:pt>
                <c:pt idx="2056">
                  <c:v>41488.138888888891</c:v>
                </c:pt>
                <c:pt idx="2057">
                  <c:v>41488.142361111</c:v>
                </c:pt>
                <c:pt idx="2058">
                  <c:v>41488.145833333336</c:v>
                </c:pt>
                <c:pt idx="2059">
                  <c:v>41488.149305555555</c:v>
                </c:pt>
                <c:pt idx="2060">
                  <c:v>41488.152777777781</c:v>
                </c:pt>
                <c:pt idx="2061">
                  <c:v>41488.156250000109</c:v>
                </c:pt>
                <c:pt idx="2062">
                  <c:v>41488.159722222204</c:v>
                </c:pt>
                <c:pt idx="2063">
                  <c:v>41488.163194444445</c:v>
                </c:pt>
                <c:pt idx="2064">
                  <c:v>41488.166666666584</c:v>
                </c:pt>
                <c:pt idx="2065">
                  <c:v>41488.170138888891</c:v>
                </c:pt>
                <c:pt idx="2066">
                  <c:v>41488.173611111</c:v>
                </c:pt>
                <c:pt idx="2067">
                  <c:v>41488.177083333198</c:v>
                </c:pt>
                <c:pt idx="2068">
                  <c:v>41488.180555555562</c:v>
                </c:pt>
                <c:pt idx="2069">
                  <c:v>41488.184027777781</c:v>
                </c:pt>
                <c:pt idx="2070">
                  <c:v>41488.1875</c:v>
                </c:pt>
                <c:pt idx="2071">
                  <c:v>41488.190972222204</c:v>
                </c:pt>
                <c:pt idx="2072">
                  <c:v>41488.194444444445</c:v>
                </c:pt>
                <c:pt idx="2073">
                  <c:v>41488.197916666584</c:v>
                </c:pt>
                <c:pt idx="2074">
                  <c:v>41488.201388888876</c:v>
                </c:pt>
                <c:pt idx="2075">
                  <c:v>41488.204861111</c:v>
                </c:pt>
                <c:pt idx="2076">
                  <c:v>41488.208333333336</c:v>
                </c:pt>
                <c:pt idx="2077">
                  <c:v>41488.211805555555</c:v>
                </c:pt>
                <c:pt idx="2078">
                  <c:v>41488.215277777781</c:v>
                </c:pt>
                <c:pt idx="2079">
                  <c:v>41488.21875</c:v>
                </c:pt>
                <c:pt idx="2080">
                  <c:v>41488.222222222204</c:v>
                </c:pt>
                <c:pt idx="2081">
                  <c:v>41488.225694444445</c:v>
                </c:pt>
                <c:pt idx="2082">
                  <c:v>41488.229166666468</c:v>
                </c:pt>
                <c:pt idx="2083">
                  <c:v>41488.232638888891</c:v>
                </c:pt>
                <c:pt idx="2084">
                  <c:v>41488.236111111</c:v>
                </c:pt>
                <c:pt idx="2085">
                  <c:v>41488.239583333198</c:v>
                </c:pt>
                <c:pt idx="2086">
                  <c:v>41488.243055555555</c:v>
                </c:pt>
                <c:pt idx="2087">
                  <c:v>41488.246527777781</c:v>
                </c:pt>
                <c:pt idx="2088">
                  <c:v>41488.25</c:v>
                </c:pt>
                <c:pt idx="2089">
                  <c:v>41488.253472222204</c:v>
                </c:pt>
                <c:pt idx="2090">
                  <c:v>41488.256944444576</c:v>
                </c:pt>
                <c:pt idx="2091">
                  <c:v>41488.260416666584</c:v>
                </c:pt>
                <c:pt idx="2092">
                  <c:v>41488.263888888876</c:v>
                </c:pt>
                <c:pt idx="2093">
                  <c:v>41488.267361110928</c:v>
                </c:pt>
                <c:pt idx="2094">
                  <c:v>41488.270833333336</c:v>
                </c:pt>
                <c:pt idx="2095">
                  <c:v>41488.274305555555</c:v>
                </c:pt>
                <c:pt idx="2096">
                  <c:v>41488.277777777774</c:v>
                </c:pt>
                <c:pt idx="2097">
                  <c:v>41488.28125</c:v>
                </c:pt>
                <c:pt idx="2098">
                  <c:v>41488.284722222204</c:v>
                </c:pt>
                <c:pt idx="2099">
                  <c:v>41488.288194444576</c:v>
                </c:pt>
                <c:pt idx="2100">
                  <c:v>41488.291666666468</c:v>
                </c:pt>
                <c:pt idx="2101">
                  <c:v>41488.295138888876</c:v>
                </c:pt>
                <c:pt idx="2102">
                  <c:v>41488.298611111</c:v>
                </c:pt>
                <c:pt idx="2103">
                  <c:v>41488.302083333336</c:v>
                </c:pt>
                <c:pt idx="2104">
                  <c:v>41488.305555555562</c:v>
                </c:pt>
                <c:pt idx="2105">
                  <c:v>41488.309027777781</c:v>
                </c:pt>
                <c:pt idx="2106">
                  <c:v>41488.312500000109</c:v>
                </c:pt>
                <c:pt idx="2107">
                  <c:v>41488.315972222219</c:v>
                </c:pt>
                <c:pt idx="2108">
                  <c:v>41488.319444444576</c:v>
                </c:pt>
                <c:pt idx="2109">
                  <c:v>41488.322916666664</c:v>
                </c:pt>
                <c:pt idx="2110">
                  <c:v>41488.326388888891</c:v>
                </c:pt>
                <c:pt idx="2111">
                  <c:v>41488.329861111</c:v>
                </c:pt>
                <c:pt idx="2112">
                  <c:v>41488.333333333336</c:v>
                </c:pt>
                <c:pt idx="2113">
                  <c:v>41488.336805555562</c:v>
                </c:pt>
                <c:pt idx="2114">
                  <c:v>41488.340277777919</c:v>
                </c:pt>
                <c:pt idx="2115">
                  <c:v>41488.34375</c:v>
                </c:pt>
                <c:pt idx="2116">
                  <c:v>41488.347222222219</c:v>
                </c:pt>
                <c:pt idx="2117">
                  <c:v>41488.350694444671</c:v>
                </c:pt>
                <c:pt idx="2118">
                  <c:v>41488.354166666664</c:v>
                </c:pt>
                <c:pt idx="2119">
                  <c:v>41488.357638889043</c:v>
                </c:pt>
                <c:pt idx="2120">
                  <c:v>41488.361111111</c:v>
                </c:pt>
                <c:pt idx="2121">
                  <c:v>41488.364583333336</c:v>
                </c:pt>
                <c:pt idx="2122">
                  <c:v>41488.368055555562</c:v>
                </c:pt>
                <c:pt idx="2123">
                  <c:v>41488.371527777781</c:v>
                </c:pt>
                <c:pt idx="2124">
                  <c:v>41488.375</c:v>
                </c:pt>
                <c:pt idx="2125">
                  <c:v>41488.378472222219</c:v>
                </c:pt>
                <c:pt idx="2126">
                  <c:v>41488.381944444576</c:v>
                </c:pt>
                <c:pt idx="2127">
                  <c:v>41488.385416666664</c:v>
                </c:pt>
                <c:pt idx="2128">
                  <c:v>41488.388888889043</c:v>
                </c:pt>
                <c:pt idx="2129">
                  <c:v>41488.392361111</c:v>
                </c:pt>
                <c:pt idx="2130">
                  <c:v>41488.395833333336</c:v>
                </c:pt>
                <c:pt idx="2131">
                  <c:v>41488.399305555555</c:v>
                </c:pt>
                <c:pt idx="2132">
                  <c:v>41488.402777777781</c:v>
                </c:pt>
                <c:pt idx="2133">
                  <c:v>41488.406250000109</c:v>
                </c:pt>
                <c:pt idx="2134">
                  <c:v>41488.409722222204</c:v>
                </c:pt>
                <c:pt idx="2135">
                  <c:v>41488.413194444576</c:v>
                </c:pt>
                <c:pt idx="2136">
                  <c:v>41488.416666666664</c:v>
                </c:pt>
                <c:pt idx="2137">
                  <c:v>41488.420138888891</c:v>
                </c:pt>
                <c:pt idx="2138">
                  <c:v>41488.423611111</c:v>
                </c:pt>
                <c:pt idx="2139">
                  <c:v>41488.427083333198</c:v>
                </c:pt>
                <c:pt idx="2140">
                  <c:v>41488.430555555562</c:v>
                </c:pt>
                <c:pt idx="2141">
                  <c:v>41488.434027777781</c:v>
                </c:pt>
                <c:pt idx="2142">
                  <c:v>41488.4375</c:v>
                </c:pt>
                <c:pt idx="2143">
                  <c:v>41488.440972222219</c:v>
                </c:pt>
                <c:pt idx="2144">
                  <c:v>41488.444444444576</c:v>
                </c:pt>
                <c:pt idx="2145">
                  <c:v>41488.447916666664</c:v>
                </c:pt>
                <c:pt idx="2146">
                  <c:v>41488.451388888891</c:v>
                </c:pt>
                <c:pt idx="2147">
                  <c:v>41488.454861111109</c:v>
                </c:pt>
                <c:pt idx="2148">
                  <c:v>41488.458333333343</c:v>
                </c:pt>
                <c:pt idx="2149">
                  <c:v>41488.461805555555</c:v>
                </c:pt>
                <c:pt idx="2150">
                  <c:v>41488.465277777781</c:v>
                </c:pt>
                <c:pt idx="2151">
                  <c:v>41488.46875</c:v>
                </c:pt>
                <c:pt idx="2152">
                  <c:v>41488.472222222219</c:v>
                </c:pt>
                <c:pt idx="2153">
                  <c:v>41488.475694444576</c:v>
                </c:pt>
                <c:pt idx="2154">
                  <c:v>41488.479166666584</c:v>
                </c:pt>
                <c:pt idx="2155">
                  <c:v>41488.482638889043</c:v>
                </c:pt>
                <c:pt idx="2156">
                  <c:v>41488.486111111109</c:v>
                </c:pt>
                <c:pt idx="2157">
                  <c:v>41488.489583333336</c:v>
                </c:pt>
                <c:pt idx="2158">
                  <c:v>41488.493055555555</c:v>
                </c:pt>
                <c:pt idx="2159">
                  <c:v>41488.496527777781</c:v>
                </c:pt>
                <c:pt idx="2160">
                  <c:v>41488.5</c:v>
                </c:pt>
                <c:pt idx="2161">
                  <c:v>41488.503472222204</c:v>
                </c:pt>
                <c:pt idx="2162">
                  <c:v>41488.506944444576</c:v>
                </c:pt>
                <c:pt idx="2163">
                  <c:v>41488.510416666664</c:v>
                </c:pt>
                <c:pt idx="2164">
                  <c:v>41488.513888888891</c:v>
                </c:pt>
                <c:pt idx="2165">
                  <c:v>41488.517361111</c:v>
                </c:pt>
                <c:pt idx="2166">
                  <c:v>41488.520833333336</c:v>
                </c:pt>
                <c:pt idx="2167">
                  <c:v>41488.524305555555</c:v>
                </c:pt>
                <c:pt idx="2168">
                  <c:v>41488.527777777774</c:v>
                </c:pt>
                <c:pt idx="2169">
                  <c:v>41488.53125</c:v>
                </c:pt>
                <c:pt idx="2170">
                  <c:v>41488.534722222204</c:v>
                </c:pt>
                <c:pt idx="2171">
                  <c:v>41488.538194444576</c:v>
                </c:pt>
                <c:pt idx="2172">
                  <c:v>41488.541666666584</c:v>
                </c:pt>
                <c:pt idx="2173">
                  <c:v>41488.545138888891</c:v>
                </c:pt>
                <c:pt idx="2174">
                  <c:v>41488.548611111109</c:v>
                </c:pt>
                <c:pt idx="2175">
                  <c:v>41488.552083333336</c:v>
                </c:pt>
                <c:pt idx="2176">
                  <c:v>41488.555555555562</c:v>
                </c:pt>
                <c:pt idx="2177">
                  <c:v>41488.559027777781</c:v>
                </c:pt>
                <c:pt idx="2178">
                  <c:v>41488.5625</c:v>
                </c:pt>
                <c:pt idx="2179">
                  <c:v>41488.565972222204</c:v>
                </c:pt>
                <c:pt idx="2180">
                  <c:v>41488.569444444445</c:v>
                </c:pt>
                <c:pt idx="2181">
                  <c:v>41488.572916666664</c:v>
                </c:pt>
                <c:pt idx="2182">
                  <c:v>41488.576388888891</c:v>
                </c:pt>
                <c:pt idx="2183">
                  <c:v>41488.579861111</c:v>
                </c:pt>
                <c:pt idx="2184">
                  <c:v>41488.583333333336</c:v>
                </c:pt>
                <c:pt idx="2185">
                  <c:v>41488.586805555562</c:v>
                </c:pt>
                <c:pt idx="2186">
                  <c:v>41488.590277777781</c:v>
                </c:pt>
                <c:pt idx="2187">
                  <c:v>41488.593749999985</c:v>
                </c:pt>
                <c:pt idx="2188">
                  <c:v>41488.597222222204</c:v>
                </c:pt>
                <c:pt idx="2189">
                  <c:v>41488.600694444576</c:v>
                </c:pt>
                <c:pt idx="2190">
                  <c:v>41488.604166666584</c:v>
                </c:pt>
                <c:pt idx="2191">
                  <c:v>41488.607638888891</c:v>
                </c:pt>
                <c:pt idx="2192">
                  <c:v>41488.611111111</c:v>
                </c:pt>
                <c:pt idx="2193">
                  <c:v>41488.614583333336</c:v>
                </c:pt>
                <c:pt idx="2194">
                  <c:v>41488.618055555562</c:v>
                </c:pt>
                <c:pt idx="2195">
                  <c:v>41488.621527777774</c:v>
                </c:pt>
                <c:pt idx="2196">
                  <c:v>41488.624999999993</c:v>
                </c:pt>
                <c:pt idx="2197">
                  <c:v>41488.628472222204</c:v>
                </c:pt>
                <c:pt idx="2198">
                  <c:v>41488.631944444445</c:v>
                </c:pt>
                <c:pt idx="2199">
                  <c:v>41488.635416666584</c:v>
                </c:pt>
                <c:pt idx="2200">
                  <c:v>41488.638888888891</c:v>
                </c:pt>
                <c:pt idx="2201">
                  <c:v>41488.642361111</c:v>
                </c:pt>
                <c:pt idx="2202">
                  <c:v>41488.645833333336</c:v>
                </c:pt>
                <c:pt idx="2203">
                  <c:v>41488.649305555555</c:v>
                </c:pt>
                <c:pt idx="2204">
                  <c:v>41488.652777777781</c:v>
                </c:pt>
                <c:pt idx="2205">
                  <c:v>41488.656250000109</c:v>
                </c:pt>
                <c:pt idx="2206">
                  <c:v>41488.659722222204</c:v>
                </c:pt>
                <c:pt idx="2207">
                  <c:v>41488.663194444445</c:v>
                </c:pt>
                <c:pt idx="2208">
                  <c:v>41488.666666666584</c:v>
                </c:pt>
                <c:pt idx="2209">
                  <c:v>41488.670138888891</c:v>
                </c:pt>
                <c:pt idx="2210">
                  <c:v>41488.673611111</c:v>
                </c:pt>
                <c:pt idx="2211">
                  <c:v>41488.677083333198</c:v>
                </c:pt>
                <c:pt idx="2212">
                  <c:v>41488.680555555562</c:v>
                </c:pt>
                <c:pt idx="2213">
                  <c:v>41488.684027777781</c:v>
                </c:pt>
                <c:pt idx="2214">
                  <c:v>41488.6875</c:v>
                </c:pt>
                <c:pt idx="2215">
                  <c:v>41488.690972222204</c:v>
                </c:pt>
                <c:pt idx="2216">
                  <c:v>41488.694444444445</c:v>
                </c:pt>
                <c:pt idx="2217">
                  <c:v>41488.697916666584</c:v>
                </c:pt>
                <c:pt idx="2218">
                  <c:v>41488.701388888876</c:v>
                </c:pt>
                <c:pt idx="2219">
                  <c:v>41488.704861111</c:v>
                </c:pt>
                <c:pt idx="2220">
                  <c:v>41488.708333333336</c:v>
                </c:pt>
                <c:pt idx="2221">
                  <c:v>41488.711805555555</c:v>
                </c:pt>
                <c:pt idx="2222">
                  <c:v>41488.715277777781</c:v>
                </c:pt>
                <c:pt idx="2223">
                  <c:v>41488.71875</c:v>
                </c:pt>
                <c:pt idx="2224">
                  <c:v>41488.722222222204</c:v>
                </c:pt>
                <c:pt idx="2225">
                  <c:v>41488.725694444445</c:v>
                </c:pt>
                <c:pt idx="2226">
                  <c:v>41488.729166666468</c:v>
                </c:pt>
                <c:pt idx="2227">
                  <c:v>41488.732638888891</c:v>
                </c:pt>
                <c:pt idx="2228">
                  <c:v>41488.736111111</c:v>
                </c:pt>
                <c:pt idx="2229">
                  <c:v>41488.739583333198</c:v>
                </c:pt>
                <c:pt idx="2230">
                  <c:v>41488.743055555555</c:v>
                </c:pt>
                <c:pt idx="2231">
                  <c:v>41488.746527777781</c:v>
                </c:pt>
                <c:pt idx="2232">
                  <c:v>41488.75</c:v>
                </c:pt>
                <c:pt idx="2233">
                  <c:v>41488.753472222204</c:v>
                </c:pt>
                <c:pt idx="2234">
                  <c:v>41488.756944444576</c:v>
                </c:pt>
                <c:pt idx="2235">
                  <c:v>41488.760416666584</c:v>
                </c:pt>
                <c:pt idx="2236">
                  <c:v>41488.763888888876</c:v>
                </c:pt>
                <c:pt idx="2237">
                  <c:v>41488.767361110928</c:v>
                </c:pt>
                <c:pt idx="2238">
                  <c:v>41488.770833333336</c:v>
                </c:pt>
                <c:pt idx="2239">
                  <c:v>41488.774305555555</c:v>
                </c:pt>
                <c:pt idx="2240">
                  <c:v>41488.777777777774</c:v>
                </c:pt>
                <c:pt idx="2241">
                  <c:v>41488.78125</c:v>
                </c:pt>
                <c:pt idx="2242">
                  <c:v>41488.784722222204</c:v>
                </c:pt>
                <c:pt idx="2243">
                  <c:v>41488.788194444576</c:v>
                </c:pt>
                <c:pt idx="2244">
                  <c:v>41488.791666666468</c:v>
                </c:pt>
                <c:pt idx="2245">
                  <c:v>41488.795138888876</c:v>
                </c:pt>
                <c:pt idx="2246">
                  <c:v>41488.798611111</c:v>
                </c:pt>
                <c:pt idx="2247">
                  <c:v>41488.802083333336</c:v>
                </c:pt>
                <c:pt idx="2248">
                  <c:v>41488.805555555562</c:v>
                </c:pt>
                <c:pt idx="2249">
                  <c:v>41488.809027777781</c:v>
                </c:pt>
                <c:pt idx="2250">
                  <c:v>41488.812500000109</c:v>
                </c:pt>
                <c:pt idx="2251">
                  <c:v>41488.815972222219</c:v>
                </c:pt>
                <c:pt idx="2252">
                  <c:v>41488.819444444576</c:v>
                </c:pt>
                <c:pt idx="2253">
                  <c:v>41488.822916666664</c:v>
                </c:pt>
                <c:pt idx="2254">
                  <c:v>41488.826388888891</c:v>
                </c:pt>
                <c:pt idx="2255">
                  <c:v>41488.829861111</c:v>
                </c:pt>
                <c:pt idx="2256">
                  <c:v>41488.833333333336</c:v>
                </c:pt>
                <c:pt idx="2257">
                  <c:v>41488.836805555562</c:v>
                </c:pt>
                <c:pt idx="2258">
                  <c:v>41488.840277777919</c:v>
                </c:pt>
                <c:pt idx="2259">
                  <c:v>41488.84375</c:v>
                </c:pt>
                <c:pt idx="2260">
                  <c:v>41488.847222222219</c:v>
                </c:pt>
                <c:pt idx="2261">
                  <c:v>41488.850694444671</c:v>
                </c:pt>
                <c:pt idx="2262">
                  <c:v>41488.854166666664</c:v>
                </c:pt>
                <c:pt idx="2263">
                  <c:v>41488.857638889043</c:v>
                </c:pt>
                <c:pt idx="2264">
                  <c:v>41488.861111111</c:v>
                </c:pt>
                <c:pt idx="2265">
                  <c:v>41488.864583333336</c:v>
                </c:pt>
                <c:pt idx="2266">
                  <c:v>41488.868055555562</c:v>
                </c:pt>
                <c:pt idx="2267">
                  <c:v>41488.871527777781</c:v>
                </c:pt>
                <c:pt idx="2268">
                  <c:v>41488.875</c:v>
                </c:pt>
                <c:pt idx="2269">
                  <c:v>41488.878472222219</c:v>
                </c:pt>
                <c:pt idx="2270">
                  <c:v>41488.881944444576</c:v>
                </c:pt>
                <c:pt idx="2271">
                  <c:v>41488.885416666664</c:v>
                </c:pt>
                <c:pt idx="2272">
                  <c:v>41488.888888889043</c:v>
                </c:pt>
                <c:pt idx="2273">
                  <c:v>41488.892361111</c:v>
                </c:pt>
                <c:pt idx="2274">
                  <c:v>41488.895833333336</c:v>
                </c:pt>
                <c:pt idx="2275">
                  <c:v>41488.899305555555</c:v>
                </c:pt>
                <c:pt idx="2276">
                  <c:v>41488.902777777781</c:v>
                </c:pt>
                <c:pt idx="2277">
                  <c:v>41488.906250000109</c:v>
                </c:pt>
                <c:pt idx="2278">
                  <c:v>41488.909722222204</c:v>
                </c:pt>
                <c:pt idx="2279">
                  <c:v>41488.913194444576</c:v>
                </c:pt>
                <c:pt idx="2280">
                  <c:v>41488.916666666664</c:v>
                </c:pt>
                <c:pt idx="2281">
                  <c:v>41488.920138888891</c:v>
                </c:pt>
                <c:pt idx="2282">
                  <c:v>41488.923611111</c:v>
                </c:pt>
                <c:pt idx="2283">
                  <c:v>41488.927083333198</c:v>
                </c:pt>
                <c:pt idx="2284">
                  <c:v>41488.930555555562</c:v>
                </c:pt>
                <c:pt idx="2285">
                  <c:v>41488.934027777781</c:v>
                </c:pt>
                <c:pt idx="2286">
                  <c:v>41488.9375</c:v>
                </c:pt>
                <c:pt idx="2287">
                  <c:v>41488.940972222219</c:v>
                </c:pt>
                <c:pt idx="2288">
                  <c:v>41488.944444444576</c:v>
                </c:pt>
                <c:pt idx="2289">
                  <c:v>41488.947916666664</c:v>
                </c:pt>
                <c:pt idx="2290">
                  <c:v>41488.951388888891</c:v>
                </c:pt>
                <c:pt idx="2291">
                  <c:v>41488.954861111109</c:v>
                </c:pt>
                <c:pt idx="2292">
                  <c:v>41488.958333333343</c:v>
                </c:pt>
                <c:pt idx="2293">
                  <c:v>41488.961805555555</c:v>
                </c:pt>
                <c:pt idx="2294">
                  <c:v>41488.965277777781</c:v>
                </c:pt>
                <c:pt idx="2295">
                  <c:v>41488.96875</c:v>
                </c:pt>
                <c:pt idx="2296">
                  <c:v>41488.972222222219</c:v>
                </c:pt>
                <c:pt idx="2297">
                  <c:v>41488.975694444576</c:v>
                </c:pt>
                <c:pt idx="2298">
                  <c:v>41488.979166666584</c:v>
                </c:pt>
                <c:pt idx="2299">
                  <c:v>41488.982638889043</c:v>
                </c:pt>
                <c:pt idx="2300">
                  <c:v>41488.986111111109</c:v>
                </c:pt>
                <c:pt idx="2301">
                  <c:v>41488.989583333336</c:v>
                </c:pt>
                <c:pt idx="2302">
                  <c:v>41488.993055555555</c:v>
                </c:pt>
                <c:pt idx="2303">
                  <c:v>41488.996527777781</c:v>
                </c:pt>
                <c:pt idx="2304">
                  <c:v>41489</c:v>
                </c:pt>
                <c:pt idx="2305">
                  <c:v>41489.003472222204</c:v>
                </c:pt>
                <c:pt idx="2306">
                  <c:v>41489.006944444576</c:v>
                </c:pt>
                <c:pt idx="2307">
                  <c:v>41489.010416666664</c:v>
                </c:pt>
                <c:pt idx="2308">
                  <c:v>41489.013888888891</c:v>
                </c:pt>
                <c:pt idx="2309">
                  <c:v>41489.017361111</c:v>
                </c:pt>
                <c:pt idx="2310">
                  <c:v>41489.020833333336</c:v>
                </c:pt>
                <c:pt idx="2311">
                  <c:v>41489.024305555555</c:v>
                </c:pt>
                <c:pt idx="2312">
                  <c:v>41489.027777777774</c:v>
                </c:pt>
                <c:pt idx="2313">
                  <c:v>41489.03125</c:v>
                </c:pt>
                <c:pt idx="2314">
                  <c:v>41489.034722222204</c:v>
                </c:pt>
                <c:pt idx="2315">
                  <c:v>41489.038194444576</c:v>
                </c:pt>
                <c:pt idx="2316">
                  <c:v>41489.041666666584</c:v>
                </c:pt>
                <c:pt idx="2317">
                  <c:v>41489.045138888891</c:v>
                </c:pt>
                <c:pt idx="2318">
                  <c:v>41489.048611111109</c:v>
                </c:pt>
                <c:pt idx="2319">
                  <c:v>41489.052083333336</c:v>
                </c:pt>
                <c:pt idx="2320">
                  <c:v>41489.055555555562</c:v>
                </c:pt>
                <c:pt idx="2321">
                  <c:v>41489.059027777781</c:v>
                </c:pt>
                <c:pt idx="2322">
                  <c:v>41489.0625</c:v>
                </c:pt>
                <c:pt idx="2323">
                  <c:v>41489.065972222204</c:v>
                </c:pt>
                <c:pt idx="2324">
                  <c:v>41489.069444444445</c:v>
                </c:pt>
                <c:pt idx="2325">
                  <c:v>41489.072916666664</c:v>
                </c:pt>
                <c:pt idx="2326">
                  <c:v>41489.076388888891</c:v>
                </c:pt>
                <c:pt idx="2327">
                  <c:v>41489.079861111</c:v>
                </c:pt>
                <c:pt idx="2328">
                  <c:v>41489.083333333336</c:v>
                </c:pt>
                <c:pt idx="2329">
                  <c:v>41489.086805555562</c:v>
                </c:pt>
                <c:pt idx="2330">
                  <c:v>41489.090277777781</c:v>
                </c:pt>
                <c:pt idx="2331">
                  <c:v>41489.093749999985</c:v>
                </c:pt>
                <c:pt idx="2332">
                  <c:v>41489.097222222204</c:v>
                </c:pt>
                <c:pt idx="2333">
                  <c:v>41489.100694444576</c:v>
                </c:pt>
                <c:pt idx="2334">
                  <c:v>41489.104166666584</c:v>
                </c:pt>
                <c:pt idx="2335">
                  <c:v>41489.107638888891</c:v>
                </c:pt>
                <c:pt idx="2336">
                  <c:v>41489.111111111</c:v>
                </c:pt>
                <c:pt idx="2337">
                  <c:v>41489.114583333336</c:v>
                </c:pt>
                <c:pt idx="2338">
                  <c:v>41489.118055555562</c:v>
                </c:pt>
                <c:pt idx="2339">
                  <c:v>41489.121527777774</c:v>
                </c:pt>
                <c:pt idx="2340">
                  <c:v>41489.124999999993</c:v>
                </c:pt>
                <c:pt idx="2341">
                  <c:v>41489.128472222204</c:v>
                </c:pt>
                <c:pt idx="2342">
                  <c:v>41489.131944444445</c:v>
                </c:pt>
                <c:pt idx="2343">
                  <c:v>41489.135416666584</c:v>
                </c:pt>
                <c:pt idx="2344">
                  <c:v>41489.138888888891</c:v>
                </c:pt>
                <c:pt idx="2345">
                  <c:v>41489.142361111</c:v>
                </c:pt>
                <c:pt idx="2346">
                  <c:v>41489.145833333336</c:v>
                </c:pt>
                <c:pt idx="2347">
                  <c:v>41489.149305555555</c:v>
                </c:pt>
                <c:pt idx="2348">
                  <c:v>41489.152777777781</c:v>
                </c:pt>
                <c:pt idx="2349">
                  <c:v>41489.156250000109</c:v>
                </c:pt>
                <c:pt idx="2350">
                  <c:v>41489.159722222204</c:v>
                </c:pt>
                <c:pt idx="2351">
                  <c:v>41489.163194444445</c:v>
                </c:pt>
                <c:pt idx="2352">
                  <c:v>41489.166666666584</c:v>
                </c:pt>
                <c:pt idx="2353">
                  <c:v>41489.170138888891</c:v>
                </c:pt>
                <c:pt idx="2354">
                  <c:v>41489.173611111</c:v>
                </c:pt>
                <c:pt idx="2355">
                  <c:v>41489.177083333198</c:v>
                </c:pt>
                <c:pt idx="2356">
                  <c:v>41489.180555555562</c:v>
                </c:pt>
                <c:pt idx="2357">
                  <c:v>41489.184027777781</c:v>
                </c:pt>
                <c:pt idx="2358">
                  <c:v>41489.1875</c:v>
                </c:pt>
                <c:pt idx="2359">
                  <c:v>41489.190972222204</c:v>
                </c:pt>
                <c:pt idx="2360">
                  <c:v>41489.194444444445</c:v>
                </c:pt>
                <c:pt idx="2361">
                  <c:v>41489.197916666584</c:v>
                </c:pt>
                <c:pt idx="2362">
                  <c:v>41489.201388888876</c:v>
                </c:pt>
                <c:pt idx="2363">
                  <c:v>41489.204861111</c:v>
                </c:pt>
                <c:pt idx="2364">
                  <c:v>41489.208333333336</c:v>
                </c:pt>
                <c:pt idx="2365">
                  <c:v>41489.211805555555</c:v>
                </c:pt>
                <c:pt idx="2366">
                  <c:v>41489.215277777781</c:v>
                </c:pt>
                <c:pt idx="2367">
                  <c:v>41489.21875</c:v>
                </c:pt>
                <c:pt idx="2368">
                  <c:v>41489.222222222204</c:v>
                </c:pt>
                <c:pt idx="2369">
                  <c:v>41489.225694444445</c:v>
                </c:pt>
                <c:pt idx="2370">
                  <c:v>41489.229166666468</c:v>
                </c:pt>
                <c:pt idx="2371">
                  <c:v>41489.232638888891</c:v>
                </c:pt>
                <c:pt idx="2372">
                  <c:v>41489.236111111</c:v>
                </c:pt>
                <c:pt idx="2373">
                  <c:v>41489.239583333198</c:v>
                </c:pt>
                <c:pt idx="2374">
                  <c:v>41489.243055555555</c:v>
                </c:pt>
                <c:pt idx="2375">
                  <c:v>41489.246527777781</c:v>
                </c:pt>
                <c:pt idx="2376">
                  <c:v>41489.25</c:v>
                </c:pt>
                <c:pt idx="2377">
                  <c:v>41489.253472222204</c:v>
                </c:pt>
                <c:pt idx="2378">
                  <c:v>41489.256944444576</c:v>
                </c:pt>
                <c:pt idx="2379">
                  <c:v>41489.260416666584</c:v>
                </c:pt>
                <c:pt idx="2380">
                  <c:v>41489.263888888876</c:v>
                </c:pt>
                <c:pt idx="2381">
                  <c:v>41489.267361110928</c:v>
                </c:pt>
                <c:pt idx="2382">
                  <c:v>41489.270833333336</c:v>
                </c:pt>
                <c:pt idx="2383">
                  <c:v>41489.274305555555</c:v>
                </c:pt>
                <c:pt idx="2384">
                  <c:v>41489.277777777774</c:v>
                </c:pt>
                <c:pt idx="2385">
                  <c:v>41489.28125</c:v>
                </c:pt>
                <c:pt idx="2386">
                  <c:v>41489.284722222204</c:v>
                </c:pt>
                <c:pt idx="2387">
                  <c:v>41489.288194444576</c:v>
                </c:pt>
                <c:pt idx="2388">
                  <c:v>41489.291666666468</c:v>
                </c:pt>
                <c:pt idx="2389">
                  <c:v>41489.295138888876</c:v>
                </c:pt>
                <c:pt idx="2390">
                  <c:v>41489.298611111</c:v>
                </c:pt>
                <c:pt idx="2391">
                  <c:v>41489.302083333336</c:v>
                </c:pt>
                <c:pt idx="2392">
                  <c:v>41489.305555555562</c:v>
                </c:pt>
                <c:pt idx="2393">
                  <c:v>41489.309027777781</c:v>
                </c:pt>
                <c:pt idx="2394">
                  <c:v>41489.312500000109</c:v>
                </c:pt>
                <c:pt idx="2395">
                  <c:v>41489.315972222219</c:v>
                </c:pt>
                <c:pt idx="2396">
                  <c:v>41489.319444444576</c:v>
                </c:pt>
                <c:pt idx="2397">
                  <c:v>41489.322916666664</c:v>
                </c:pt>
                <c:pt idx="2398">
                  <c:v>41489.326388888891</c:v>
                </c:pt>
                <c:pt idx="2399">
                  <c:v>41489.329861111</c:v>
                </c:pt>
                <c:pt idx="2400">
                  <c:v>41489.333333333336</c:v>
                </c:pt>
                <c:pt idx="2401">
                  <c:v>41489.336805555562</c:v>
                </c:pt>
                <c:pt idx="2402">
                  <c:v>41489.340277777919</c:v>
                </c:pt>
                <c:pt idx="2403">
                  <c:v>41489.34375</c:v>
                </c:pt>
                <c:pt idx="2404">
                  <c:v>41489.347222222219</c:v>
                </c:pt>
                <c:pt idx="2405">
                  <c:v>41489.350694444671</c:v>
                </c:pt>
                <c:pt idx="2406">
                  <c:v>41489.354166666664</c:v>
                </c:pt>
                <c:pt idx="2407">
                  <c:v>41489.357638889043</c:v>
                </c:pt>
                <c:pt idx="2408">
                  <c:v>41489.361111111</c:v>
                </c:pt>
                <c:pt idx="2409">
                  <c:v>41489.364583333336</c:v>
                </c:pt>
                <c:pt idx="2410">
                  <c:v>41489.368055555562</c:v>
                </c:pt>
                <c:pt idx="2411">
                  <c:v>41489.371527777781</c:v>
                </c:pt>
                <c:pt idx="2412">
                  <c:v>41489.375</c:v>
                </c:pt>
                <c:pt idx="2413">
                  <c:v>41489.378472222219</c:v>
                </c:pt>
                <c:pt idx="2414">
                  <c:v>41489.381944444576</c:v>
                </c:pt>
                <c:pt idx="2415">
                  <c:v>41489.385416666664</c:v>
                </c:pt>
                <c:pt idx="2416">
                  <c:v>41489.388888889043</c:v>
                </c:pt>
                <c:pt idx="2417">
                  <c:v>41489.392361111</c:v>
                </c:pt>
                <c:pt idx="2418">
                  <c:v>41489.395833333336</c:v>
                </c:pt>
                <c:pt idx="2419">
                  <c:v>41489.399305555555</c:v>
                </c:pt>
                <c:pt idx="2420">
                  <c:v>41489.402777777781</c:v>
                </c:pt>
                <c:pt idx="2421">
                  <c:v>41489.406250000109</c:v>
                </c:pt>
                <c:pt idx="2422">
                  <c:v>41489.409722222204</c:v>
                </c:pt>
                <c:pt idx="2423">
                  <c:v>41489.413194444576</c:v>
                </c:pt>
                <c:pt idx="2424">
                  <c:v>41489.416666666664</c:v>
                </c:pt>
                <c:pt idx="2425">
                  <c:v>41489.420138888891</c:v>
                </c:pt>
                <c:pt idx="2426">
                  <c:v>41489.423611111</c:v>
                </c:pt>
                <c:pt idx="2427">
                  <c:v>41489.427083333198</c:v>
                </c:pt>
                <c:pt idx="2428">
                  <c:v>41489.430555555562</c:v>
                </c:pt>
                <c:pt idx="2429">
                  <c:v>41489.434027777781</c:v>
                </c:pt>
                <c:pt idx="2430">
                  <c:v>41489.4375</c:v>
                </c:pt>
                <c:pt idx="2431">
                  <c:v>41489.440972222219</c:v>
                </c:pt>
                <c:pt idx="2432">
                  <c:v>41489.444444444576</c:v>
                </c:pt>
                <c:pt idx="2433">
                  <c:v>41489.447916666664</c:v>
                </c:pt>
                <c:pt idx="2434">
                  <c:v>41489.451388888891</c:v>
                </c:pt>
                <c:pt idx="2435">
                  <c:v>41489.454861111109</c:v>
                </c:pt>
                <c:pt idx="2436">
                  <c:v>41489.458333333343</c:v>
                </c:pt>
                <c:pt idx="2437">
                  <c:v>41489.461805555555</c:v>
                </c:pt>
                <c:pt idx="2438">
                  <c:v>41489.465277777781</c:v>
                </c:pt>
                <c:pt idx="2439">
                  <c:v>41489.46875</c:v>
                </c:pt>
                <c:pt idx="2440">
                  <c:v>41489.472222222219</c:v>
                </c:pt>
                <c:pt idx="2441">
                  <c:v>41489.475694444576</c:v>
                </c:pt>
                <c:pt idx="2442">
                  <c:v>41489.479166666584</c:v>
                </c:pt>
                <c:pt idx="2443">
                  <c:v>41489.482638889043</c:v>
                </c:pt>
                <c:pt idx="2444">
                  <c:v>41489.486111111109</c:v>
                </c:pt>
                <c:pt idx="2445">
                  <c:v>41489.489583333336</c:v>
                </c:pt>
                <c:pt idx="2446">
                  <c:v>41489.493055555555</c:v>
                </c:pt>
                <c:pt idx="2447">
                  <c:v>41489.496527777781</c:v>
                </c:pt>
                <c:pt idx="2448">
                  <c:v>41489.5</c:v>
                </c:pt>
                <c:pt idx="2449">
                  <c:v>41489.503472222204</c:v>
                </c:pt>
                <c:pt idx="2450">
                  <c:v>41489.506944444576</c:v>
                </c:pt>
                <c:pt idx="2451">
                  <c:v>41489.510416666664</c:v>
                </c:pt>
                <c:pt idx="2452">
                  <c:v>41489.513888888891</c:v>
                </c:pt>
                <c:pt idx="2453">
                  <c:v>41489.517361111</c:v>
                </c:pt>
                <c:pt idx="2454">
                  <c:v>41489.520833333336</c:v>
                </c:pt>
                <c:pt idx="2455">
                  <c:v>41489.524305555555</c:v>
                </c:pt>
                <c:pt idx="2456">
                  <c:v>41489.527777777774</c:v>
                </c:pt>
                <c:pt idx="2457">
                  <c:v>41489.53125</c:v>
                </c:pt>
                <c:pt idx="2458">
                  <c:v>41489.534722222204</c:v>
                </c:pt>
                <c:pt idx="2459">
                  <c:v>41489.538194444576</c:v>
                </c:pt>
                <c:pt idx="2460">
                  <c:v>41489.541666666584</c:v>
                </c:pt>
                <c:pt idx="2461">
                  <c:v>41489.545138888891</c:v>
                </c:pt>
                <c:pt idx="2462">
                  <c:v>41489.548611111109</c:v>
                </c:pt>
                <c:pt idx="2463">
                  <c:v>41489.552083333336</c:v>
                </c:pt>
                <c:pt idx="2464">
                  <c:v>41489.555555555562</c:v>
                </c:pt>
                <c:pt idx="2465">
                  <c:v>41489.559027777781</c:v>
                </c:pt>
                <c:pt idx="2466">
                  <c:v>41489.5625</c:v>
                </c:pt>
                <c:pt idx="2467">
                  <c:v>41489.565972222204</c:v>
                </c:pt>
                <c:pt idx="2468">
                  <c:v>41489.569444444445</c:v>
                </c:pt>
                <c:pt idx="2469">
                  <c:v>41489.572916666664</c:v>
                </c:pt>
                <c:pt idx="2470">
                  <c:v>41489.576388888891</c:v>
                </c:pt>
                <c:pt idx="2471">
                  <c:v>41489.579861111</c:v>
                </c:pt>
                <c:pt idx="2472">
                  <c:v>41489.583333333336</c:v>
                </c:pt>
                <c:pt idx="2473">
                  <c:v>41489.586805555562</c:v>
                </c:pt>
                <c:pt idx="2474">
                  <c:v>41489.590277777781</c:v>
                </c:pt>
                <c:pt idx="2475">
                  <c:v>41489.593749999985</c:v>
                </c:pt>
                <c:pt idx="2476">
                  <c:v>41489.597222222204</c:v>
                </c:pt>
                <c:pt idx="2477">
                  <c:v>41489.600694444576</c:v>
                </c:pt>
                <c:pt idx="2478">
                  <c:v>41489.604166666584</c:v>
                </c:pt>
                <c:pt idx="2479">
                  <c:v>41489.607638888891</c:v>
                </c:pt>
                <c:pt idx="2480">
                  <c:v>41489.611111111</c:v>
                </c:pt>
                <c:pt idx="2481">
                  <c:v>41489.614583333336</c:v>
                </c:pt>
                <c:pt idx="2482">
                  <c:v>41489.618055555562</c:v>
                </c:pt>
                <c:pt idx="2483">
                  <c:v>41489.621527777774</c:v>
                </c:pt>
                <c:pt idx="2484">
                  <c:v>41489.624999999993</c:v>
                </c:pt>
                <c:pt idx="2485">
                  <c:v>41489.628472222204</c:v>
                </c:pt>
                <c:pt idx="2486">
                  <c:v>41489.631944444445</c:v>
                </c:pt>
                <c:pt idx="2487">
                  <c:v>41489.635416666584</c:v>
                </c:pt>
                <c:pt idx="2488">
                  <c:v>41489.638888888891</c:v>
                </c:pt>
                <c:pt idx="2489">
                  <c:v>41489.642361111</c:v>
                </c:pt>
                <c:pt idx="2490">
                  <c:v>41489.645833333336</c:v>
                </c:pt>
                <c:pt idx="2491">
                  <c:v>41489.649305555555</c:v>
                </c:pt>
                <c:pt idx="2492">
                  <c:v>41489.652777777781</c:v>
                </c:pt>
                <c:pt idx="2493">
                  <c:v>41489.656250000109</c:v>
                </c:pt>
                <c:pt idx="2494">
                  <c:v>41489.659722222204</c:v>
                </c:pt>
                <c:pt idx="2495">
                  <c:v>41489.663194444445</c:v>
                </c:pt>
                <c:pt idx="2496">
                  <c:v>41489.666666666584</c:v>
                </c:pt>
                <c:pt idx="2497">
                  <c:v>41489.670138888891</c:v>
                </c:pt>
                <c:pt idx="2498">
                  <c:v>41489.673611111</c:v>
                </c:pt>
                <c:pt idx="2499">
                  <c:v>41489.677083333198</c:v>
                </c:pt>
                <c:pt idx="2500">
                  <c:v>41489.680555555562</c:v>
                </c:pt>
                <c:pt idx="2501">
                  <c:v>41489.684027777781</c:v>
                </c:pt>
                <c:pt idx="2502">
                  <c:v>41489.6875</c:v>
                </c:pt>
                <c:pt idx="2503">
                  <c:v>41489.690972222204</c:v>
                </c:pt>
                <c:pt idx="2504">
                  <c:v>41489.694444444445</c:v>
                </c:pt>
                <c:pt idx="2505">
                  <c:v>41489.697916666584</c:v>
                </c:pt>
                <c:pt idx="2506">
                  <c:v>41489.701388888876</c:v>
                </c:pt>
                <c:pt idx="2507">
                  <c:v>41489.704861111</c:v>
                </c:pt>
                <c:pt idx="2508">
                  <c:v>41489.708333333336</c:v>
                </c:pt>
                <c:pt idx="2509">
                  <c:v>41489.711805555555</c:v>
                </c:pt>
                <c:pt idx="2510">
                  <c:v>41489.715277777781</c:v>
                </c:pt>
                <c:pt idx="2511">
                  <c:v>41489.71875</c:v>
                </c:pt>
                <c:pt idx="2512">
                  <c:v>41489.722222222204</c:v>
                </c:pt>
                <c:pt idx="2513">
                  <c:v>41489.725694444445</c:v>
                </c:pt>
                <c:pt idx="2514">
                  <c:v>41489.729166666468</c:v>
                </c:pt>
                <c:pt idx="2515">
                  <c:v>41489.732638888891</c:v>
                </c:pt>
                <c:pt idx="2516">
                  <c:v>41489.736111111</c:v>
                </c:pt>
                <c:pt idx="2517">
                  <c:v>41489.739583333198</c:v>
                </c:pt>
                <c:pt idx="2518">
                  <c:v>41489.743055555555</c:v>
                </c:pt>
                <c:pt idx="2519">
                  <c:v>41489.746527777781</c:v>
                </c:pt>
                <c:pt idx="2520">
                  <c:v>41489.75</c:v>
                </c:pt>
                <c:pt idx="2521">
                  <c:v>41489.753472222204</c:v>
                </c:pt>
                <c:pt idx="2522">
                  <c:v>41489.756944444576</c:v>
                </c:pt>
                <c:pt idx="2523">
                  <c:v>41489.760416666584</c:v>
                </c:pt>
                <c:pt idx="2524">
                  <c:v>41489.763888888876</c:v>
                </c:pt>
                <c:pt idx="2525">
                  <c:v>41489.767361110928</c:v>
                </c:pt>
                <c:pt idx="2526">
                  <c:v>41489.770833333336</c:v>
                </c:pt>
                <c:pt idx="2527">
                  <c:v>41489.774305555555</c:v>
                </c:pt>
                <c:pt idx="2528">
                  <c:v>41489.777777777774</c:v>
                </c:pt>
                <c:pt idx="2529">
                  <c:v>41489.78125</c:v>
                </c:pt>
                <c:pt idx="2530">
                  <c:v>41489.784722222204</c:v>
                </c:pt>
                <c:pt idx="2531">
                  <c:v>41489.788194444576</c:v>
                </c:pt>
                <c:pt idx="2532">
                  <c:v>41489.791666666468</c:v>
                </c:pt>
                <c:pt idx="2533">
                  <c:v>41489.795138888876</c:v>
                </c:pt>
                <c:pt idx="2534">
                  <c:v>41489.798611111</c:v>
                </c:pt>
                <c:pt idx="2535">
                  <c:v>41489.802083333336</c:v>
                </c:pt>
                <c:pt idx="2536">
                  <c:v>41489.805555555562</c:v>
                </c:pt>
                <c:pt idx="2537">
                  <c:v>41489.809027777781</c:v>
                </c:pt>
                <c:pt idx="2538">
                  <c:v>41489.812500000109</c:v>
                </c:pt>
                <c:pt idx="2539">
                  <c:v>41489.815972222219</c:v>
                </c:pt>
                <c:pt idx="2540">
                  <c:v>41489.819444444576</c:v>
                </c:pt>
                <c:pt idx="2541">
                  <c:v>41489.822916666664</c:v>
                </c:pt>
                <c:pt idx="2542">
                  <c:v>41489.826388888891</c:v>
                </c:pt>
                <c:pt idx="2543">
                  <c:v>41489.829861111</c:v>
                </c:pt>
                <c:pt idx="2544">
                  <c:v>41489.833333333336</c:v>
                </c:pt>
                <c:pt idx="2545">
                  <c:v>41489.836805555562</c:v>
                </c:pt>
                <c:pt idx="2546">
                  <c:v>41489.840277777919</c:v>
                </c:pt>
                <c:pt idx="2547">
                  <c:v>41489.84375</c:v>
                </c:pt>
                <c:pt idx="2548">
                  <c:v>41489.847222222219</c:v>
                </c:pt>
                <c:pt idx="2549">
                  <c:v>41489.850694444671</c:v>
                </c:pt>
                <c:pt idx="2550">
                  <c:v>41489.854166666664</c:v>
                </c:pt>
                <c:pt idx="2551">
                  <c:v>41489.857638889043</c:v>
                </c:pt>
                <c:pt idx="2552">
                  <c:v>41489.861111111</c:v>
                </c:pt>
                <c:pt idx="2553">
                  <c:v>41489.864583333336</c:v>
                </c:pt>
                <c:pt idx="2554">
                  <c:v>41489.868055555562</c:v>
                </c:pt>
                <c:pt idx="2555">
                  <c:v>41489.871527777781</c:v>
                </c:pt>
                <c:pt idx="2556">
                  <c:v>41489.875</c:v>
                </c:pt>
                <c:pt idx="2557">
                  <c:v>41489.878472222219</c:v>
                </c:pt>
                <c:pt idx="2558">
                  <c:v>41489.881944444576</c:v>
                </c:pt>
                <c:pt idx="2559">
                  <c:v>41489.885416666664</c:v>
                </c:pt>
                <c:pt idx="2560">
                  <c:v>41489.888888889043</c:v>
                </c:pt>
                <c:pt idx="2561">
                  <c:v>41489.892361111</c:v>
                </c:pt>
                <c:pt idx="2562">
                  <c:v>41489.895833333336</c:v>
                </c:pt>
                <c:pt idx="2563">
                  <c:v>41489.899305555555</c:v>
                </c:pt>
                <c:pt idx="2564">
                  <c:v>41489.902777777781</c:v>
                </c:pt>
                <c:pt idx="2565">
                  <c:v>41489.906250000109</c:v>
                </c:pt>
                <c:pt idx="2566">
                  <c:v>41489.909722222204</c:v>
                </c:pt>
                <c:pt idx="2567">
                  <c:v>41489.913194444576</c:v>
                </c:pt>
                <c:pt idx="2568">
                  <c:v>41489.916666666664</c:v>
                </c:pt>
                <c:pt idx="2569">
                  <c:v>41489.920138888891</c:v>
                </c:pt>
                <c:pt idx="2570">
                  <c:v>41489.923611111</c:v>
                </c:pt>
                <c:pt idx="2571">
                  <c:v>41489.927083333198</c:v>
                </c:pt>
                <c:pt idx="2572">
                  <c:v>41489.930555555562</c:v>
                </c:pt>
                <c:pt idx="2573">
                  <c:v>41489.934027777781</c:v>
                </c:pt>
                <c:pt idx="2574">
                  <c:v>41489.9375</c:v>
                </c:pt>
                <c:pt idx="2575">
                  <c:v>41489.940972222219</c:v>
                </c:pt>
                <c:pt idx="2576">
                  <c:v>41489.944444444576</c:v>
                </c:pt>
                <c:pt idx="2577">
                  <c:v>41489.947916666664</c:v>
                </c:pt>
                <c:pt idx="2578">
                  <c:v>41489.951388888891</c:v>
                </c:pt>
                <c:pt idx="2579">
                  <c:v>41489.954861111109</c:v>
                </c:pt>
                <c:pt idx="2580">
                  <c:v>41489.958333333343</c:v>
                </c:pt>
                <c:pt idx="2581">
                  <c:v>41489.961805555555</c:v>
                </c:pt>
                <c:pt idx="2582">
                  <c:v>41489.965277777781</c:v>
                </c:pt>
                <c:pt idx="2583">
                  <c:v>41489.96875</c:v>
                </c:pt>
                <c:pt idx="2584">
                  <c:v>41489.972222222219</c:v>
                </c:pt>
                <c:pt idx="2585">
                  <c:v>41489.975694444576</c:v>
                </c:pt>
                <c:pt idx="2586">
                  <c:v>41489.979166666584</c:v>
                </c:pt>
                <c:pt idx="2587">
                  <c:v>41489.982638889043</c:v>
                </c:pt>
                <c:pt idx="2588">
                  <c:v>41489.986111111109</c:v>
                </c:pt>
                <c:pt idx="2589">
                  <c:v>41489.989583333336</c:v>
                </c:pt>
                <c:pt idx="2590">
                  <c:v>41489.993055555555</c:v>
                </c:pt>
                <c:pt idx="2591">
                  <c:v>41489.996527777781</c:v>
                </c:pt>
                <c:pt idx="2592">
                  <c:v>41490</c:v>
                </c:pt>
                <c:pt idx="2593">
                  <c:v>41490.003472222204</c:v>
                </c:pt>
                <c:pt idx="2594">
                  <c:v>41490.006944444576</c:v>
                </c:pt>
                <c:pt idx="2595">
                  <c:v>41490.010416666664</c:v>
                </c:pt>
                <c:pt idx="2596">
                  <c:v>41490.013888888891</c:v>
                </c:pt>
                <c:pt idx="2597">
                  <c:v>41490.017361111</c:v>
                </c:pt>
                <c:pt idx="2598">
                  <c:v>41490.020833333336</c:v>
                </c:pt>
                <c:pt idx="2599">
                  <c:v>41490.024305555555</c:v>
                </c:pt>
                <c:pt idx="2600">
                  <c:v>41490.027777777774</c:v>
                </c:pt>
                <c:pt idx="2601">
                  <c:v>41490.03125</c:v>
                </c:pt>
                <c:pt idx="2602">
                  <c:v>41490.034722222204</c:v>
                </c:pt>
                <c:pt idx="2603">
                  <c:v>41490.038194444576</c:v>
                </c:pt>
                <c:pt idx="2604">
                  <c:v>41490.041666666584</c:v>
                </c:pt>
                <c:pt idx="2605">
                  <c:v>41490.045138888891</c:v>
                </c:pt>
                <c:pt idx="2606">
                  <c:v>41490.048611111109</c:v>
                </c:pt>
                <c:pt idx="2607">
                  <c:v>41490.052083333336</c:v>
                </c:pt>
                <c:pt idx="2608">
                  <c:v>41490.055555555562</c:v>
                </c:pt>
                <c:pt idx="2609">
                  <c:v>41490.059027777781</c:v>
                </c:pt>
                <c:pt idx="2610">
                  <c:v>41490.0625</c:v>
                </c:pt>
                <c:pt idx="2611">
                  <c:v>41490.065972222204</c:v>
                </c:pt>
                <c:pt idx="2612">
                  <c:v>41490.069444444445</c:v>
                </c:pt>
                <c:pt idx="2613">
                  <c:v>41490.072916666664</c:v>
                </c:pt>
                <c:pt idx="2614">
                  <c:v>41490.076388888891</c:v>
                </c:pt>
                <c:pt idx="2615">
                  <c:v>41490.079861111</c:v>
                </c:pt>
                <c:pt idx="2616">
                  <c:v>41490.083333333336</c:v>
                </c:pt>
                <c:pt idx="2617">
                  <c:v>41490.086805555562</c:v>
                </c:pt>
                <c:pt idx="2618">
                  <c:v>41490.090277777781</c:v>
                </c:pt>
                <c:pt idx="2619">
                  <c:v>41490.093749999985</c:v>
                </c:pt>
                <c:pt idx="2620">
                  <c:v>41490.097222222204</c:v>
                </c:pt>
                <c:pt idx="2621">
                  <c:v>41490.100694444576</c:v>
                </c:pt>
                <c:pt idx="2622">
                  <c:v>41490.104166666584</c:v>
                </c:pt>
                <c:pt idx="2623">
                  <c:v>41490.107638888891</c:v>
                </c:pt>
                <c:pt idx="2624">
                  <c:v>41490.111111111</c:v>
                </c:pt>
                <c:pt idx="2625">
                  <c:v>41490.114583333336</c:v>
                </c:pt>
                <c:pt idx="2626">
                  <c:v>41490.118055555562</c:v>
                </c:pt>
                <c:pt idx="2627">
                  <c:v>41490.121527777774</c:v>
                </c:pt>
                <c:pt idx="2628">
                  <c:v>41490.124999999993</c:v>
                </c:pt>
                <c:pt idx="2629">
                  <c:v>41490.128472222204</c:v>
                </c:pt>
                <c:pt idx="2630">
                  <c:v>41490.131944444445</c:v>
                </c:pt>
                <c:pt idx="2631">
                  <c:v>41490.135416666584</c:v>
                </c:pt>
                <c:pt idx="2632">
                  <c:v>41490.138888888891</c:v>
                </c:pt>
                <c:pt idx="2633">
                  <c:v>41490.142361111</c:v>
                </c:pt>
                <c:pt idx="2634">
                  <c:v>41490.145833333336</c:v>
                </c:pt>
                <c:pt idx="2635">
                  <c:v>41490.149305555555</c:v>
                </c:pt>
                <c:pt idx="2636">
                  <c:v>41490.152777777781</c:v>
                </c:pt>
                <c:pt idx="2637">
                  <c:v>41490.156250000109</c:v>
                </c:pt>
                <c:pt idx="2638">
                  <c:v>41490.159722222204</c:v>
                </c:pt>
                <c:pt idx="2639">
                  <c:v>41490.163194444445</c:v>
                </c:pt>
                <c:pt idx="2640">
                  <c:v>41490.166666666584</c:v>
                </c:pt>
                <c:pt idx="2641">
                  <c:v>41490.170138888891</c:v>
                </c:pt>
                <c:pt idx="2642">
                  <c:v>41490.173611111</c:v>
                </c:pt>
                <c:pt idx="2643">
                  <c:v>41490.177083333198</c:v>
                </c:pt>
                <c:pt idx="2644">
                  <c:v>41490.180555555562</c:v>
                </c:pt>
                <c:pt idx="2645">
                  <c:v>41490.184027777781</c:v>
                </c:pt>
                <c:pt idx="2646">
                  <c:v>41490.1875</c:v>
                </c:pt>
                <c:pt idx="2647">
                  <c:v>41490.190972222204</c:v>
                </c:pt>
                <c:pt idx="2648">
                  <c:v>41490.194444444445</c:v>
                </c:pt>
                <c:pt idx="2649">
                  <c:v>41490.197916666584</c:v>
                </c:pt>
                <c:pt idx="2650">
                  <c:v>41490.201388888876</c:v>
                </c:pt>
                <c:pt idx="2651">
                  <c:v>41490.204861111</c:v>
                </c:pt>
                <c:pt idx="2652">
                  <c:v>41490.208333333336</c:v>
                </c:pt>
                <c:pt idx="2653">
                  <c:v>41490.211805555555</c:v>
                </c:pt>
                <c:pt idx="2654">
                  <c:v>41490.215277777781</c:v>
                </c:pt>
                <c:pt idx="2655">
                  <c:v>41490.21875</c:v>
                </c:pt>
                <c:pt idx="2656">
                  <c:v>41490.222222222204</c:v>
                </c:pt>
                <c:pt idx="2657">
                  <c:v>41490.225694444445</c:v>
                </c:pt>
                <c:pt idx="2658">
                  <c:v>41490.229166666468</c:v>
                </c:pt>
                <c:pt idx="2659">
                  <c:v>41490.232638888891</c:v>
                </c:pt>
                <c:pt idx="2660">
                  <c:v>41490.236111111</c:v>
                </c:pt>
                <c:pt idx="2661">
                  <c:v>41490.239583333198</c:v>
                </c:pt>
                <c:pt idx="2662">
                  <c:v>41490.243055555555</c:v>
                </c:pt>
                <c:pt idx="2663">
                  <c:v>41490.246527777781</c:v>
                </c:pt>
                <c:pt idx="2664">
                  <c:v>41490.25</c:v>
                </c:pt>
                <c:pt idx="2665">
                  <c:v>41490.253472222204</c:v>
                </c:pt>
                <c:pt idx="2666">
                  <c:v>41490.256944444576</c:v>
                </c:pt>
                <c:pt idx="2667">
                  <c:v>41490.260416666584</c:v>
                </c:pt>
                <c:pt idx="2668">
                  <c:v>41490.263888888876</c:v>
                </c:pt>
                <c:pt idx="2669">
                  <c:v>41490.267361110928</c:v>
                </c:pt>
                <c:pt idx="2670">
                  <c:v>41490.270833333336</c:v>
                </c:pt>
                <c:pt idx="2671">
                  <c:v>41490.274305555555</c:v>
                </c:pt>
                <c:pt idx="2672">
                  <c:v>41490.277777777774</c:v>
                </c:pt>
                <c:pt idx="2673">
                  <c:v>41490.28125</c:v>
                </c:pt>
                <c:pt idx="2674">
                  <c:v>41490.284722222204</c:v>
                </c:pt>
                <c:pt idx="2675">
                  <c:v>41490.288194444576</c:v>
                </c:pt>
                <c:pt idx="2676">
                  <c:v>41490.291666666468</c:v>
                </c:pt>
                <c:pt idx="2677">
                  <c:v>41490.295138888876</c:v>
                </c:pt>
                <c:pt idx="2678">
                  <c:v>41490.298611111</c:v>
                </c:pt>
                <c:pt idx="2679">
                  <c:v>41490.302083333336</c:v>
                </c:pt>
                <c:pt idx="2680">
                  <c:v>41490.305555555562</c:v>
                </c:pt>
                <c:pt idx="2681">
                  <c:v>41490.309027777781</c:v>
                </c:pt>
                <c:pt idx="2682">
                  <c:v>41490.312500000109</c:v>
                </c:pt>
                <c:pt idx="2683">
                  <c:v>41490.315972222219</c:v>
                </c:pt>
                <c:pt idx="2684">
                  <c:v>41490.319444444576</c:v>
                </c:pt>
                <c:pt idx="2685">
                  <c:v>41490.322916666664</c:v>
                </c:pt>
                <c:pt idx="2686">
                  <c:v>41490.326388888891</c:v>
                </c:pt>
                <c:pt idx="2687">
                  <c:v>41490.329861111</c:v>
                </c:pt>
                <c:pt idx="2688">
                  <c:v>41490.333333333336</c:v>
                </c:pt>
                <c:pt idx="2689">
                  <c:v>41490.336805555562</c:v>
                </c:pt>
                <c:pt idx="2690">
                  <c:v>41490.340277777919</c:v>
                </c:pt>
                <c:pt idx="2691">
                  <c:v>41490.34375</c:v>
                </c:pt>
                <c:pt idx="2692">
                  <c:v>41490.347222222219</c:v>
                </c:pt>
                <c:pt idx="2693">
                  <c:v>41490.350694444671</c:v>
                </c:pt>
                <c:pt idx="2694">
                  <c:v>41490.354166666664</c:v>
                </c:pt>
                <c:pt idx="2695">
                  <c:v>41490.357638889043</c:v>
                </c:pt>
                <c:pt idx="2696">
                  <c:v>41490.361111111</c:v>
                </c:pt>
                <c:pt idx="2697">
                  <c:v>41490.364583333336</c:v>
                </c:pt>
                <c:pt idx="2698">
                  <c:v>41490.368055555562</c:v>
                </c:pt>
                <c:pt idx="2699">
                  <c:v>41490.371527777781</c:v>
                </c:pt>
                <c:pt idx="2700">
                  <c:v>41490.375</c:v>
                </c:pt>
                <c:pt idx="2701">
                  <c:v>41490.378472222219</c:v>
                </c:pt>
                <c:pt idx="2702">
                  <c:v>41490.381944444576</c:v>
                </c:pt>
                <c:pt idx="2703">
                  <c:v>41490.385416666664</c:v>
                </c:pt>
                <c:pt idx="2704">
                  <c:v>41490.388888889043</c:v>
                </c:pt>
                <c:pt idx="2705">
                  <c:v>41490.392361111</c:v>
                </c:pt>
                <c:pt idx="2706">
                  <c:v>41490.395833333336</c:v>
                </c:pt>
                <c:pt idx="2707">
                  <c:v>41490.399305555555</c:v>
                </c:pt>
                <c:pt idx="2708">
                  <c:v>41490.402777777781</c:v>
                </c:pt>
                <c:pt idx="2709">
                  <c:v>41490.406250000109</c:v>
                </c:pt>
                <c:pt idx="2710">
                  <c:v>41490.409722222204</c:v>
                </c:pt>
                <c:pt idx="2711">
                  <c:v>41490.413194444576</c:v>
                </c:pt>
                <c:pt idx="2712">
                  <c:v>41490.416666666664</c:v>
                </c:pt>
                <c:pt idx="2713">
                  <c:v>41490.420138888891</c:v>
                </c:pt>
                <c:pt idx="2714">
                  <c:v>41490.423611111</c:v>
                </c:pt>
                <c:pt idx="2715">
                  <c:v>41490.427083333198</c:v>
                </c:pt>
                <c:pt idx="2716">
                  <c:v>41490.430555555562</c:v>
                </c:pt>
                <c:pt idx="2717">
                  <c:v>41490.434027777781</c:v>
                </c:pt>
                <c:pt idx="2718">
                  <c:v>41490.4375</c:v>
                </c:pt>
                <c:pt idx="2719">
                  <c:v>41490.440972222219</c:v>
                </c:pt>
                <c:pt idx="2720">
                  <c:v>41490.444444444576</c:v>
                </c:pt>
                <c:pt idx="2721">
                  <c:v>41490.447916666664</c:v>
                </c:pt>
                <c:pt idx="2722">
                  <c:v>41490.451388888891</c:v>
                </c:pt>
                <c:pt idx="2723">
                  <c:v>41490.454861111109</c:v>
                </c:pt>
                <c:pt idx="2724">
                  <c:v>41490.458333333343</c:v>
                </c:pt>
                <c:pt idx="2725">
                  <c:v>41490.461805555555</c:v>
                </c:pt>
                <c:pt idx="2726">
                  <c:v>41490.465277777781</c:v>
                </c:pt>
                <c:pt idx="2727">
                  <c:v>41490.46875</c:v>
                </c:pt>
                <c:pt idx="2728">
                  <c:v>41490.472222222219</c:v>
                </c:pt>
                <c:pt idx="2729">
                  <c:v>41490.475694444576</c:v>
                </c:pt>
                <c:pt idx="2730">
                  <c:v>41490.479166666584</c:v>
                </c:pt>
                <c:pt idx="2731">
                  <c:v>41490.482638889043</c:v>
                </c:pt>
                <c:pt idx="2732">
                  <c:v>41490.486111111109</c:v>
                </c:pt>
                <c:pt idx="2733">
                  <c:v>41490.489583333336</c:v>
                </c:pt>
                <c:pt idx="2734">
                  <c:v>41490.493055555555</c:v>
                </c:pt>
                <c:pt idx="2735">
                  <c:v>41490.496527777781</c:v>
                </c:pt>
                <c:pt idx="2736">
                  <c:v>41490.5</c:v>
                </c:pt>
                <c:pt idx="2737">
                  <c:v>41490.503472222204</c:v>
                </c:pt>
                <c:pt idx="2738">
                  <c:v>41490.506944444576</c:v>
                </c:pt>
                <c:pt idx="2739">
                  <c:v>41490.510416666664</c:v>
                </c:pt>
                <c:pt idx="2740">
                  <c:v>41490.513888888891</c:v>
                </c:pt>
                <c:pt idx="2741">
                  <c:v>41490.517361111</c:v>
                </c:pt>
                <c:pt idx="2742">
                  <c:v>41490.520833333336</c:v>
                </c:pt>
                <c:pt idx="2743">
                  <c:v>41490.524305555555</c:v>
                </c:pt>
                <c:pt idx="2744">
                  <c:v>41490.527777777774</c:v>
                </c:pt>
                <c:pt idx="2745">
                  <c:v>41490.53125</c:v>
                </c:pt>
                <c:pt idx="2746">
                  <c:v>41490.534722222204</c:v>
                </c:pt>
                <c:pt idx="2747">
                  <c:v>41490.538194444576</c:v>
                </c:pt>
                <c:pt idx="2748">
                  <c:v>41490.541666666584</c:v>
                </c:pt>
                <c:pt idx="2749">
                  <c:v>41490.545138888891</c:v>
                </c:pt>
                <c:pt idx="2750">
                  <c:v>41490.548611111109</c:v>
                </c:pt>
                <c:pt idx="2751">
                  <c:v>41490.552083333336</c:v>
                </c:pt>
                <c:pt idx="2752">
                  <c:v>41490.555555555562</c:v>
                </c:pt>
                <c:pt idx="2753">
                  <c:v>41490.559027777781</c:v>
                </c:pt>
                <c:pt idx="2754">
                  <c:v>41490.5625</c:v>
                </c:pt>
                <c:pt idx="2755">
                  <c:v>41490.565972222204</c:v>
                </c:pt>
                <c:pt idx="2756">
                  <c:v>41490.569444444445</c:v>
                </c:pt>
                <c:pt idx="2757">
                  <c:v>41490.572916666664</c:v>
                </c:pt>
                <c:pt idx="2758">
                  <c:v>41490.576388888891</c:v>
                </c:pt>
                <c:pt idx="2759">
                  <c:v>41490.579861111</c:v>
                </c:pt>
                <c:pt idx="2760">
                  <c:v>41490.583333333336</c:v>
                </c:pt>
                <c:pt idx="2761">
                  <c:v>41490.586805555562</c:v>
                </c:pt>
                <c:pt idx="2762">
                  <c:v>41490.590277777781</c:v>
                </c:pt>
                <c:pt idx="2763">
                  <c:v>41490.593749999985</c:v>
                </c:pt>
                <c:pt idx="2764">
                  <c:v>41490.597222222204</c:v>
                </c:pt>
                <c:pt idx="2765">
                  <c:v>41490.600694444576</c:v>
                </c:pt>
                <c:pt idx="2766">
                  <c:v>41490.604166666584</c:v>
                </c:pt>
                <c:pt idx="2767">
                  <c:v>41490.607638888891</c:v>
                </c:pt>
                <c:pt idx="2768">
                  <c:v>41490.611111111</c:v>
                </c:pt>
                <c:pt idx="2769">
                  <c:v>41490.614583333336</c:v>
                </c:pt>
                <c:pt idx="2770">
                  <c:v>41490.618055555562</c:v>
                </c:pt>
                <c:pt idx="2771">
                  <c:v>41490.621527777774</c:v>
                </c:pt>
                <c:pt idx="2772">
                  <c:v>41490.624999999993</c:v>
                </c:pt>
                <c:pt idx="2773">
                  <c:v>41490.628472222204</c:v>
                </c:pt>
                <c:pt idx="2774">
                  <c:v>41490.631944444445</c:v>
                </c:pt>
                <c:pt idx="2775">
                  <c:v>41490.635416666584</c:v>
                </c:pt>
                <c:pt idx="2776">
                  <c:v>41490.638888888891</c:v>
                </c:pt>
                <c:pt idx="2777">
                  <c:v>41490.642361111</c:v>
                </c:pt>
                <c:pt idx="2778">
                  <c:v>41490.645833333336</c:v>
                </c:pt>
                <c:pt idx="2779">
                  <c:v>41490.649305555555</c:v>
                </c:pt>
                <c:pt idx="2780">
                  <c:v>41490.652777777781</c:v>
                </c:pt>
                <c:pt idx="2781">
                  <c:v>41490.656250000109</c:v>
                </c:pt>
                <c:pt idx="2782">
                  <c:v>41490.659722222204</c:v>
                </c:pt>
                <c:pt idx="2783">
                  <c:v>41490.663194444445</c:v>
                </c:pt>
                <c:pt idx="2784">
                  <c:v>41490.666666666584</c:v>
                </c:pt>
                <c:pt idx="2785">
                  <c:v>41490.670138888891</c:v>
                </c:pt>
                <c:pt idx="2786">
                  <c:v>41490.673611111</c:v>
                </c:pt>
                <c:pt idx="2787">
                  <c:v>41490.677083333198</c:v>
                </c:pt>
                <c:pt idx="2788">
                  <c:v>41490.680555555562</c:v>
                </c:pt>
                <c:pt idx="2789">
                  <c:v>41490.684027777781</c:v>
                </c:pt>
                <c:pt idx="2790">
                  <c:v>41490.6875</c:v>
                </c:pt>
                <c:pt idx="2791">
                  <c:v>41490.690972222204</c:v>
                </c:pt>
                <c:pt idx="2792">
                  <c:v>41490.694444444445</c:v>
                </c:pt>
                <c:pt idx="2793">
                  <c:v>41490.697916666584</c:v>
                </c:pt>
                <c:pt idx="2794">
                  <c:v>41490.701388888876</c:v>
                </c:pt>
                <c:pt idx="2795">
                  <c:v>41490.704861111</c:v>
                </c:pt>
                <c:pt idx="2796">
                  <c:v>41490.708333333336</c:v>
                </c:pt>
                <c:pt idx="2797">
                  <c:v>41490.711805555555</c:v>
                </c:pt>
                <c:pt idx="2798">
                  <c:v>41490.715277777781</c:v>
                </c:pt>
                <c:pt idx="2799">
                  <c:v>41490.71875</c:v>
                </c:pt>
                <c:pt idx="2800">
                  <c:v>41490.722222222204</c:v>
                </c:pt>
                <c:pt idx="2801">
                  <c:v>41490.725694444445</c:v>
                </c:pt>
                <c:pt idx="2802">
                  <c:v>41490.729166666468</c:v>
                </c:pt>
                <c:pt idx="2803">
                  <c:v>41490.732638888891</c:v>
                </c:pt>
                <c:pt idx="2804">
                  <c:v>41490.736111111</c:v>
                </c:pt>
                <c:pt idx="2805">
                  <c:v>41490.739583333198</c:v>
                </c:pt>
                <c:pt idx="2806">
                  <c:v>41490.743055555555</c:v>
                </c:pt>
                <c:pt idx="2807">
                  <c:v>41490.746527777781</c:v>
                </c:pt>
                <c:pt idx="2808">
                  <c:v>41490.75</c:v>
                </c:pt>
                <c:pt idx="2809">
                  <c:v>41490.753472222204</c:v>
                </c:pt>
                <c:pt idx="2810">
                  <c:v>41490.756944444576</c:v>
                </c:pt>
                <c:pt idx="2811">
                  <c:v>41490.760416666584</c:v>
                </c:pt>
                <c:pt idx="2812">
                  <c:v>41490.763888888876</c:v>
                </c:pt>
                <c:pt idx="2813">
                  <c:v>41490.767361110928</c:v>
                </c:pt>
                <c:pt idx="2814">
                  <c:v>41490.770833333336</c:v>
                </c:pt>
                <c:pt idx="2815">
                  <c:v>41490.774305555555</c:v>
                </c:pt>
                <c:pt idx="2816">
                  <c:v>41490.777777777774</c:v>
                </c:pt>
                <c:pt idx="2817">
                  <c:v>41490.78125</c:v>
                </c:pt>
                <c:pt idx="2818">
                  <c:v>41490.784722222204</c:v>
                </c:pt>
                <c:pt idx="2819">
                  <c:v>41490.788194444576</c:v>
                </c:pt>
                <c:pt idx="2820">
                  <c:v>41490.791666666468</c:v>
                </c:pt>
                <c:pt idx="2821">
                  <c:v>41490.795138888876</c:v>
                </c:pt>
                <c:pt idx="2822">
                  <c:v>41490.798611111</c:v>
                </c:pt>
                <c:pt idx="2823">
                  <c:v>41490.802083333336</c:v>
                </c:pt>
                <c:pt idx="2824">
                  <c:v>41490.805555555562</c:v>
                </c:pt>
                <c:pt idx="2825">
                  <c:v>41490.809027777781</c:v>
                </c:pt>
                <c:pt idx="2826">
                  <c:v>41490.812500000109</c:v>
                </c:pt>
                <c:pt idx="2827">
                  <c:v>41490.815972222219</c:v>
                </c:pt>
                <c:pt idx="2828">
                  <c:v>41490.819444444576</c:v>
                </c:pt>
                <c:pt idx="2829">
                  <c:v>41490.822916666664</c:v>
                </c:pt>
                <c:pt idx="2830">
                  <c:v>41490.826388888891</c:v>
                </c:pt>
                <c:pt idx="2831">
                  <c:v>41490.829861111</c:v>
                </c:pt>
                <c:pt idx="2832">
                  <c:v>41490.833333333336</c:v>
                </c:pt>
                <c:pt idx="2833">
                  <c:v>41490.836805555562</c:v>
                </c:pt>
                <c:pt idx="2834">
                  <c:v>41490.840277777919</c:v>
                </c:pt>
                <c:pt idx="2835">
                  <c:v>41490.84375</c:v>
                </c:pt>
                <c:pt idx="2836">
                  <c:v>41490.847222222219</c:v>
                </c:pt>
                <c:pt idx="2837">
                  <c:v>41490.850694444671</c:v>
                </c:pt>
                <c:pt idx="2838">
                  <c:v>41490.854166666664</c:v>
                </c:pt>
                <c:pt idx="2839">
                  <c:v>41490.857638889043</c:v>
                </c:pt>
                <c:pt idx="2840">
                  <c:v>41490.861111111</c:v>
                </c:pt>
                <c:pt idx="2841">
                  <c:v>41490.864583333336</c:v>
                </c:pt>
                <c:pt idx="2842">
                  <c:v>41490.868055555562</c:v>
                </c:pt>
                <c:pt idx="2843">
                  <c:v>41490.871527777781</c:v>
                </c:pt>
                <c:pt idx="2844">
                  <c:v>41490.875</c:v>
                </c:pt>
                <c:pt idx="2845">
                  <c:v>41490.878472222219</c:v>
                </c:pt>
                <c:pt idx="2846">
                  <c:v>41490.881944444576</c:v>
                </c:pt>
                <c:pt idx="2847">
                  <c:v>41490.885416666664</c:v>
                </c:pt>
                <c:pt idx="2848">
                  <c:v>41490.888888889043</c:v>
                </c:pt>
                <c:pt idx="2849">
                  <c:v>41490.892361111</c:v>
                </c:pt>
                <c:pt idx="2850">
                  <c:v>41490.895833333336</c:v>
                </c:pt>
                <c:pt idx="2851">
                  <c:v>41490.899305555555</c:v>
                </c:pt>
                <c:pt idx="2852">
                  <c:v>41490.902777777781</c:v>
                </c:pt>
                <c:pt idx="2853">
                  <c:v>41490.906250000109</c:v>
                </c:pt>
                <c:pt idx="2854">
                  <c:v>41490.909722222204</c:v>
                </c:pt>
                <c:pt idx="2855">
                  <c:v>41490.913194444576</c:v>
                </c:pt>
                <c:pt idx="2856">
                  <c:v>41490.916666666664</c:v>
                </c:pt>
                <c:pt idx="2857">
                  <c:v>41490.920138888891</c:v>
                </c:pt>
                <c:pt idx="2858">
                  <c:v>41490.923611111</c:v>
                </c:pt>
                <c:pt idx="2859">
                  <c:v>41490.927083333198</c:v>
                </c:pt>
                <c:pt idx="2860">
                  <c:v>41490.930555555562</c:v>
                </c:pt>
                <c:pt idx="2861">
                  <c:v>41490.934027777781</c:v>
                </c:pt>
                <c:pt idx="2862">
                  <c:v>41490.9375</c:v>
                </c:pt>
                <c:pt idx="2863">
                  <c:v>41490.940972222219</c:v>
                </c:pt>
                <c:pt idx="2864">
                  <c:v>41490.944444444576</c:v>
                </c:pt>
                <c:pt idx="2865">
                  <c:v>41490.947916666664</c:v>
                </c:pt>
                <c:pt idx="2866">
                  <c:v>41490.951388888891</c:v>
                </c:pt>
                <c:pt idx="2867">
                  <c:v>41490.954861111109</c:v>
                </c:pt>
                <c:pt idx="2868">
                  <c:v>41490.958333333343</c:v>
                </c:pt>
                <c:pt idx="2869">
                  <c:v>41490.961805555555</c:v>
                </c:pt>
                <c:pt idx="2870">
                  <c:v>41490.965277777781</c:v>
                </c:pt>
                <c:pt idx="2871">
                  <c:v>41490.96875</c:v>
                </c:pt>
                <c:pt idx="2872">
                  <c:v>41490.972222222219</c:v>
                </c:pt>
                <c:pt idx="2873">
                  <c:v>41490.975694444576</c:v>
                </c:pt>
                <c:pt idx="2874">
                  <c:v>41490.979166666584</c:v>
                </c:pt>
                <c:pt idx="2875">
                  <c:v>41490.982638889043</c:v>
                </c:pt>
                <c:pt idx="2876">
                  <c:v>41490.986111111109</c:v>
                </c:pt>
                <c:pt idx="2877">
                  <c:v>41490.989583333336</c:v>
                </c:pt>
                <c:pt idx="2878">
                  <c:v>41490.993055555555</c:v>
                </c:pt>
                <c:pt idx="2879">
                  <c:v>41490.996527777781</c:v>
                </c:pt>
                <c:pt idx="2880">
                  <c:v>41491</c:v>
                </c:pt>
                <c:pt idx="2881">
                  <c:v>41491.003472222204</c:v>
                </c:pt>
                <c:pt idx="2882">
                  <c:v>41491.006944444576</c:v>
                </c:pt>
                <c:pt idx="2883">
                  <c:v>41491.010416666664</c:v>
                </c:pt>
                <c:pt idx="2884">
                  <c:v>41491.013888888891</c:v>
                </c:pt>
                <c:pt idx="2885">
                  <c:v>41491.017361111</c:v>
                </c:pt>
                <c:pt idx="2886">
                  <c:v>41491.020833333336</c:v>
                </c:pt>
                <c:pt idx="2887">
                  <c:v>41491.024305555555</c:v>
                </c:pt>
                <c:pt idx="2888">
                  <c:v>41491.027777777774</c:v>
                </c:pt>
                <c:pt idx="2889">
                  <c:v>41491.03125</c:v>
                </c:pt>
                <c:pt idx="2890">
                  <c:v>41491.034722222204</c:v>
                </c:pt>
                <c:pt idx="2891">
                  <c:v>41491.038194444576</c:v>
                </c:pt>
                <c:pt idx="2892">
                  <c:v>41491.041666666584</c:v>
                </c:pt>
                <c:pt idx="2893">
                  <c:v>41491.045138888891</c:v>
                </c:pt>
                <c:pt idx="2894">
                  <c:v>41491.048611111109</c:v>
                </c:pt>
                <c:pt idx="2895">
                  <c:v>41491.052083333336</c:v>
                </c:pt>
                <c:pt idx="2896">
                  <c:v>41491.055555555562</c:v>
                </c:pt>
                <c:pt idx="2897">
                  <c:v>41491.059027777781</c:v>
                </c:pt>
                <c:pt idx="2898">
                  <c:v>41491.0625</c:v>
                </c:pt>
                <c:pt idx="2899">
                  <c:v>41491.065972222204</c:v>
                </c:pt>
                <c:pt idx="2900">
                  <c:v>41491.069444444445</c:v>
                </c:pt>
                <c:pt idx="2901">
                  <c:v>41491.072916666664</c:v>
                </c:pt>
                <c:pt idx="2902">
                  <c:v>41491.076388888891</c:v>
                </c:pt>
                <c:pt idx="2903">
                  <c:v>41491.079861111</c:v>
                </c:pt>
                <c:pt idx="2904">
                  <c:v>41491.083333333336</c:v>
                </c:pt>
                <c:pt idx="2905">
                  <c:v>41491.086805555562</c:v>
                </c:pt>
                <c:pt idx="2906">
                  <c:v>41491.090277777781</c:v>
                </c:pt>
                <c:pt idx="2907">
                  <c:v>41491.093749999985</c:v>
                </c:pt>
                <c:pt idx="2908">
                  <c:v>41491.097222222204</c:v>
                </c:pt>
                <c:pt idx="2909">
                  <c:v>41491.100694444576</c:v>
                </c:pt>
                <c:pt idx="2910">
                  <c:v>41491.104166666584</c:v>
                </c:pt>
                <c:pt idx="2911">
                  <c:v>41491.107638888891</c:v>
                </c:pt>
                <c:pt idx="2912">
                  <c:v>41491.111111111</c:v>
                </c:pt>
                <c:pt idx="2913">
                  <c:v>41491.114583333336</c:v>
                </c:pt>
                <c:pt idx="2914">
                  <c:v>41491.118055555562</c:v>
                </c:pt>
                <c:pt idx="2915">
                  <c:v>41491.121527777774</c:v>
                </c:pt>
                <c:pt idx="2916">
                  <c:v>41491.124999999993</c:v>
                </c:pt>
                <c:pt idx="2917">
                  <c:v>41491.128472222204</c:v>
                </c:pt>
                <c:pt idx="2918">
                  <c:v>41491.131944444445</c:v>
                </c:pt>
                <c:pt idx="2919">
                  <c:v>41491.135416666584</c:v>
                </c:pt>
                <c:pt idx="2920">
                  <c:v>41491.138888888891</c:v>
                </c:pt>
                <c:pt idx="2921">
                  <c:v>41491.142361111</c:v>
                </c:pt>
                <c:pt idx="2922">
                  <c:v>41491.145833333336</c:v>
                </c:pt>
                <c:pt idx="2923">
                  <c:v>41491.149305555555</c:v>
                </c:pt>
                <c:pt idx="2924">
                  <c:v>41491.152777777781</c:v>
                </c:pt>
                <c:pt idx="2925">
                  <c:v>41491.156250000109</c:v>
                </c:pt>
                <c:pt idx="2926">
                  <c:v>41491.159722222204</c:v>
                </c:pt>
                <c:pt idx="2927">
                  <c:v>41491.163194444445</c:v>
                </c:pt>
                <c:pt idx="2928">
                  <c:v>41491.166666666584</c:v>
                </c:pt>
                <c:pt idx="2929">
                  <c:v>41491.170138888891</c:v>
                </c:pt>
                <c:pt idx="2930">
                  <c:v>41491.173611111</c:v>
                </c:pt>
                <c:pt idx="2931">
                  <c:v>41491.177083333198</c:v>
                </c:pt>
                <c:pt idx="2932">
                  <c:v>41491.180555555562</c:v>
                </c:pt>
                <c:pt idx="2933">
                  <c:v>41491.184027777781</c:v>
                </c:pt>
                <c:pt idx="2934">
                  <c:v>41491.1875</c:v>
                </c:pt>
                <c:pt idx="2935">
                  <c:v>41491.190972222204</c:v>
                </c:pt>
                <c:pt idx="2936">
                  <c:v>41491.194444444445</c:v>
                </c:pt>
                <c:pt idx="2937">
                  <c:v>41491.197916666584</c:v>
                </c:pt>
                <c:pt idx="2938">
                  <c:v>41491.201388888876</c:v>
                </c:pt>
                <c:pt idx="2939">
                  <c:v>41491.204861111</c:v>
                </c:pt>
                <c:pt idx="2940">
                  <c:v>41491.208333333336</c:v>
                </c:pt>
                <c:pt idx="2941">
                  <c:v>41491.211805555555</c:v>
                </c:pt>
                <c:pt idx="2942">
                  <c:v>41491.215277777781</c:v>
                </c:pt>
                <c:pt idx="2943">
                  <c:v>41491.21875</c:v>
                </c:pt>
                <c:pt idx="2944">
                  <c:v>41491.222222222204</c:v>
                </c:pt>
                <c:pt idx="2945">
                  <c:v>41491.225694444445</c:v>
                </c:pt>
                <c:pt idx="2946">
                  <c:v>41491.229166666468</c:v>
                </c:pt>
                <c:pt idx="2947">
                  <c:v>41491.232638888891</c:v>
                </c:pt>
                <c:pt idx="2948">
                  <c:v>41491.236111111</c:v>
                </c:pt>
                <c:pt idx="2949">
                  <c:v>41491.239583333198</c:v>
                </c:pt>
                <c:pt idx="2950">
                  <c:v>41491.243055555555</c:v>
                </c:pt>
                <c:pt idx="2951">
                  <c:v>41491.246527777781</c:v>
                </c:pt>
                <c:pt idx="2952">
                  <c:v>41491.25</c:v>
                </c:pt>
                <c:pt idx="2953">
                  <c:v>41491.253472222204</c:v>
                </c:pt>
                <c:pt idx="2954">
                  <c:v>41491.256944444576</c:v>
                </c:pt>
                <c:pt idx="2955">
                  <c:v>41491.260416666584</c:v>
                </c:pt>
                <c:pt idx="2956">
                  <c:v>41491.263888888876</c:v>
                </c:pt>
                <c:pt idx="2957">
                  <c:v>41491.267361110928</c:v>
                </c:pt>
                <c:pt idx="2958">
                  <c:v>41491.270833333336</c:v>
                </c:pt>
                <c:pt idx="2959">
                  <c:v>41491.274305555555</c:v>
                </c:pt>
                <c:pt idx="2960">
                  <c:v>41491.277777777774</c:v>
                </c:pt>
                <c:pt idx="2961">
                  <c:v>41491.28125</c:v>
                </c:pt>
                <c:pt idx="2962">
                  <c:v>41491.284722222204</c:v>
                </c:pt>
                <c:pt idx="2963">
                  <c:v>41491.288194444576</c:v>
                </c:pt>
                <c:pt idx="2964">
                  <c:v>41491.291666666468</c:v>
                </c:pt>
                <c:pt idx="2965">
                  <c:v>41491.295138888876</c:v>
                </c:pt>
                <c:pt idx="2966">
                  <c:v>41491.298611111</c:v>
                </c:pt>
                <c:pt idx="2967">
                  <c:v>41491.302083333336</c:v>
                </c:pt>
                <c:pt idx="2968">
                  <c:v>41491.305555555562</c:v>
                </c:pt>
                <c:pt idx="2969">
                  <c:v>41491.309027777781</c:v>
                </c:pt>
                <c:pt idx="2970">
                  <c:v>41491.312500000109</c:v>
                </c:pt>
                <c:pt idx="2971">
                  <c:v>41491.315972222219</c:v>
                </c:pt>
                <c:pt idx="2972">
                  <c:v>41491.319444444576</c:v>
                </c:pt>
                <c:pt idx="2973">
                  <c:v>41491.322916666664</c:v>
                </c:pt>
                <c:pt idx="2974">
                  <c:v>41491.326388888891</c:v>
                </c:pt>
                <c:pt idx="2975">
                  <c:v>41491.329861111</c:v>
                </c:pt>
                <c:pt idx="2976">
                  <c:v>41491.333333333336</c:v>
                </c:pt>
                <c:pt idx="2977">
                  <c:v>41491.336805555562</c:v>
                </c:pt>
                <c:pt idx="2978">
                  <c:v>41491.340277777919</c:v>
                </c:pt>
                <c:pt idx="2979">
                  <c:v>41491.34375</c:v>
                </c:pt>
                <c:pt idx="2980">
                  <c:v>41491.347222222219</c:v>
                </c:pt>
                <c:pt idx="2981">
                  <c:v>41491.350694444671</c:v>
                </c:pt>
                <c:pt idx="2982">
                  <c:v>41491.354166666664</c:v>
                </c:pt>
                <c:pt idx="2983">
                  <c:v>41491.357638889043</c:v>
                </c:pt>
                <c:pt idx="2984">
                  <c:v>41491.361111111</c:v>
                </c:pt>
                <c:pt idx="2985">
                  <c:v>41491.364583333336</c:v>
                </c:pt>
                <c:pt idx="2986">
                  <c:v>41491.368055555562</c:v>
                </c:pt>
                <c:pt idx="2987">
                  <c:v>41491.371527777781</c:v>
                </c:pt>
                <c:pt idx="2988">
                  <c:v>41491.375</c:v>
                </c:pt>
                <c:pt idx="2989">
                  <c:v>41491.378472222219</c:v>
                </c:pt>
                <c:pt idx="2990">
                  <c:v>41491.381944444576</c:v>
                </c:pt>
                <c:pt idx="2991">
                  <c:v>41491.385416666664</c:v>
                </c:pt>
                <c:pt idx="2992">
                  <c:v>41491.388888889043</c:v>
                </c:pt>
                <c:pt idx="2993">
                  <c:v>41491.392361111</c:v>
                </c:pt>
                <c:pt idx="2994">
                  <c:v>41491.395833333336</c:v>
                </c:pt>
                <c:pt idx="2995">
                  <c:v>41491.399305555555</c:v>
                </c:pt>
                <c:pt idx="2996">
                  <c:v>41491.402777777781</c:v>
                </c:pt>
                <c:pt idx="2997">
                  <c:v>41491.406250000109</c:v>
                </c:pt>
                <c:pt idx="2998">
                  <c:v>41491.409722222204</c:v>
                </c:pt>
                <c:pt idx="2999">
                  <c:v>41491.413194444576</c:v>
                </c:pt>
                <c:pt idx="3000">
                  <c:v>41491.416666666664</c:v>
                </c:pt>
                <c:pt idx="3001">
                  <c:v>41491.420138888891</c:v>
                </c:pt>
                <c:pt idx="3002">
                  <c:v>41491.423611111</c:v>
                </c:pt>
                <c:pt idx="3003">
                  <c:v>41491.427083333198</c:v>
                </c:pt>
                <c:pt idx="3004">
                  <c:v>41491.430555555562</c:v>
                </c:pt>
                <c:pt idx="3005">
                  <c:v>41491.434027777781</c:v>
                </c:pt>
                <c:pt idx="3006">
                  <c:v>41491.4375</c:v>
                </c:pt>
                <c:pt idx="3007">
                  <c:v>41491.440972222219</c:v>
                </c:pt>
                <c:pt idx="3008">
                  <c:v>41491.444444444576</c:v>
                </c:pt>
                <c:pt idx="3009">
                  <c:v>41491.447916666664</c:v>
                </c:pt>
                <c:pt idx="3010">
                  <c:v>41491.451388888891</c:v>
                </c:pt>
                <c:pt idx="3011">
                  <c:v>41491.454861111109</c:v>
                </c:pt>
                <c:pt idx="3012">
                  <c:v>41491.458333333343</c:v>
                </c:pt>
                <c:pt idx="3013">
                  <c:v>41491.461805555555</c:v>
                </c:pt>
                <c:pt idx="3014">
                  <c:v>41491.465277777781</c:v>
                </c:pt>
                <c:pt idx="3015">
                  <c:v>41491.46875</c:v>
                </c:pt>
                <c:pt idx="3016">
                  <c:v>41491.472222222219</c:v>
                </c:pt>
                <c:pt idx="3017">
                  <c:v>41491.475694444576</c:v>
                </c:pt>
                <c:pt idx="3018">
                  <c:v>41491.479166666584</c:v>
                </c:pt>
                <c:pt idx="3019">
                  <c:v>41491.482638889043</c:v>
                </c:pt>
                <c:pt idx="3020">
                  <c:v>41491.486111111109</c:v>
                </c:pt>
                <c:pt idx="3021">
                  <c:v>41491.489583333336</c:v>
                </c:pt>
                <c:pt idx="3022">
                  <c:v>41491.493055555555</c:v>
                </c:pt>
                <c:pt idx="3023">
                  <c:v>41491.496527777781</c:v>
                </c:pt>
                <c:pt idx="3024">
                  <c:v>41491.5</c:v>
                </c:pt>
                <c:pt idx="3025">
                  <c:v>41491.503472222204</c:v>
                </c:pt>
                <c:pt idx="3026">
                  <c:v>41491.506944444576</c:v>
                </c:pt>
                <c:pt idx="3027">
                  <c:v>41491.510416666664</c:v>
                </c:pt>
                <c:pt idx="3028">
                  <c:v>41491.513888888891</c:v>
                </c:pt>
                <c:pt idx="3029">
                  <c:v>41491.517361111</c:v>
                </c:pt>
                <c:pt idx="3030">
                  <c:v>41491.520833333336</c:v>
                </c:pt>
                <c:pt idx="3031">
                  <c:v>41491.524305555555</c:v>
                </c:pt>
                <c:pt idx="3032">
                  <c:v>41491.527777777774</c:v>
                </c:pt>
                <c:pt idx="3033">
                  <c:v>41491.53125</c:v>
                </c:pt>
              </c:numCache>
            </c:numRef>
          </c:xVal>
          <c:yVal>
            <c:numRef>
              <c:f>'RTC Data'!$F$14309:$F$17342</c:f>
              <c:numCache>
                <c:formatCode>General</c:formatCode>
                <c:ptCount val="3034"/>
                <c:pt idx="0">
                  <c:v>2.0562079999999967</c:v>
                </c:pt>
                <c:pt idx="1">
                  <c:v>2.0633469999999998</c:v>
                </c:pt>
                <c:pt idx="2">
                  <c:v>2.0435330000000076</c:v>
                </c:pt>
                <c:pt idx="3">
                  <c:v>2.3803740000000002</c:v>
                </c:pt>
                <c:pt idx="4">
                  <c:v>2.1015510000000002</c:v>
                </c:pt>
                <c:pt idx="5">
                  <c:v>2.0935739999999998</c:v>
                </c:pt>
                <c:pt idx="6">
                  <c:v>2.0943710000000002</c:v>
                </c:pt>
                <c:pt idx="7">
                  <c:v>2.0967669999999967</c:v>
                </c:pt>
                <c:pt idx="8">
                  <c:v>2.0427419999999987</c:v>
                </c:pt>
                <c:pt idx="9">
                  <c:v>1.9820949999999999</c:v>
                </c:pt>
                <c:pt idx="10">
                  <c:v>1.9523699999999999</c:v>
                </c:pt>
                <c:pt idx="11">
                  <c:v>1.974261</c:v>
                </c:pt>
                <c:pt idx="12">
                  <c:v>1.983665</c:v>
                </c:pt>
                <c:pt idx="13">
                  <c:v>2.0720829999999926</c:v>
                </c:pt>
                <c:pt idx="14">
                  <c:v>1.1169939999999998</c:v>
                </c:pt>
                <c:pt idx="15">
                  <c:v>2.0364139999999935</c:v>
                </c:pt>
                <c:pt idx="16">
                  <c:v>2.0522439999999915</c:v>
                </c:pt>
                <c:pt idx="17">
                  <c:v>2.09517</c:v>
                </c:pt>
                <c:pt idx="18">
                  <c:v>2.1031490000000002</c:v>
                </c:pt>
                <c:pt idx="19">
                  <c:v>2.0744689999999926</c:v>
                </c:pt>
                <c:pt idx="20">
                  <c:v>2.0577930000000002</c:v>
                </c:pt>
                <c:pt idx="21">
                  <c:v>2.0411609999999998</c:v>
                </c:pt>
                <c:pt idx="22">
                  <c:v>2.0935739999999998</c:v>
                </c:pt>
                <c:pt idx="23">
                  <c:v>2.1223390000000002</c:v>
                </c:pt>
                <c:pt idx="24">
                  <c:v>2.0467</c:v>
                </c:pt>
                <c:pt idx="25">
                  <c:v>1.795472</c:v>
                </c:pt>
                <c:pt idx="26">
                  <c:v>2.0032960000000002</c:v>
                </c:pt>
                <c:pt idx="27">
                  <c:v>1.961743</c:v>
                </c:pt>
                <c:pt idx="28">
                  <c:v>1.9212229999999999</c:v>
                </c:pt>
                <c:pt idx="29">
                  <c:v>1.9593989999999999</c:v>
                </c:pt>
                <c:pt idx="30">
                  <c:v>1.9734780000000001</c:v>
                </c:pt>
                <c:pt idx="31">
                  <c:v>1.8401689999999999</c:v>
                </c:pt>
                <c:pt idx="32">
                  <c:v>1.97113</c:v>
                </c:pt>
                <c:pt idx="33">
                  <c:v>1.9828800000000035</c:v>
                </c:pt>
                <c:pt idx="34">
                  <c:v>1.9867999999999999</c:v>
                </c:pt>
                <c:pt idx="35">
                  <c:v>1.9680000000000033</c:v>
                </c:pt>
                <c:pt idx="36">
                  <c:v>1.7637669999999961</c:v>
                </c:pt>
                <c:pt idx="37">
                  <c:v>1.9508099999999999</c:v>
                </c:pt>
                <c:pt idx="38">
                  <c:v>1.9508099999999999</c:v>
                </c:pt>
                <c:pt idx="39">
                  <c:v>1.9508099999999999</c:v>
                </c:pt>
                <c:pt idx="40">
                  <c:v>1.9508099999999999</c:v>
                </c:pt>
                <c:pt idx="41">
                  <c:v>1.9508099999999999</c:v>
                </c:pt>
                <c:pt idx="42">
                  <c:v>1.9508099999999999</c:v>
                </c:pt>
                <c:pt idx="43">
                  <c:v>1.9508099999999999</c:v>
                </c:pt>
                <c:pt idx="44">
                  <c:v>1.9508099999999999</c:v>
                </c:pt>
                <c:pt idx="45">
                  <c:v>1.9508099999999999</c:v>
                </c:pt>
                <c:pt idx="46">
                  <c:v>2.3016849999999978</c:v>
                </c:pt>
                <c:pt idx="47">
                  <c:v>2.2917800000000002</c:v>
                </c:pt>
                <c:pt idx="48">
                  <c:v>2.1878229999999999</c:v>
                </c:pt>
                <c:pt idx="49">
                  <c:v>2.3207089999999977</c:v>
                </c:pt>
                <c:pt idx="50">
                  <c:v>2.219579</c:v>
                </c:pt>
                <c:pt idx="51">
                  <c:v>2.095842999999987</c:v>
                </c:pt>
                <c:pt idx="52">
                  <c:v>1.9790770000000035</c:v>
                </c:pt>
                <c:pt idx="53">
                  <c:v>1.8782880000000033</c:v>
                </c:pt>
                <c:pt idx="54">
                  <c:v>1.811958</c:v>
                </c:pt>
                <c:pt idx="55">
                  <c:v>1.574759</c:v>
                </c:pt>
                <c:pt idx="56">
                  <c:v>1.5873339999999998</c:v>
                </c:pt>
                <c:pt idx="57">
                  <c:v>1.5327770000000001</c:v>
                </c:pt>
                <c:pt idx="58">
                  <c:v>1.4670749999999964</c:v>
                </c:pt>
                <c:pt idx="59">
                  <c:v>1.5122629999999999</c:v>
                </c:pt>
                <c:pt idx="60">
                  <c:v>1.4236679999999966</c:v>
                </c:pt>
                <c:pt idx="61">
                  <c:v>1.323583</c:v>
                </c:pt>
                <c:pt idx="62">
                  <c:v>1.164131</c:v>
                </c:pt>
                <c:pt idx="63">
                  <c:v>1.1098929999999998</c:v>
                </c:pt>
                <c:pt idx="64">
                  <c:v>1.074468</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3.7758059999999967</c:v>
                </c:pt>
                <c:pt idx="204">
                  <c:v>4.017226</c:v>
                </c:pt>
                <c:pt idx="205">
                  <c:v>4.2130799999999997</c:v>
                </c:pt>
                <c:pt idx="206">
                  <c:v>4.2974319999999864</c:v>
                </c:pt>
                <c:pt idx="207">
                  <c:v>4.4471299999999996</c:v>
                </c:pt>
                <c:pt idx="208">
                  <c:v>4.4908270000000003</c:v>
                </c:pt>
                <c:pt idx="209">
                  <c:v>4.4884579999999996</c:v>
                </c:pt>
                <c:pt idx="210">
                  <c:v>4.4837400000000134</c:v>
                </c:pt>
                <c:pt idx="211">
                  <c:v>4.4329980000000004</c:v>
                </c:pt>
                <c:pt idx="212">
                  <c:v>4.389551</c:v>
                </c:pt>
                <c:pt idx="213">
                  <c:v>4.3661499999999975</c:v>
                </c:pt>
                <c:pt idx="214">
                  <c:v>4.253431</c:v>
                </c:pt>
                <c:pt idx="215">
                  <c:v>4.1146479999999945</c:v>
                </c:pt>
                <c:pt idx="216">
                  <c:v>3.8796159999999915</c:v>
                </c:pt>
                <c:pt idx="217">
                  <c:v>3.7025260000000002</c:v>
                </c:pt>
                <c:pt idx="218">
                  <c:v>3.5996219999999997</c:v>
                </c:pt>
                <c:pt idx="219">
                  <c:v>3.4447939999999999</c:v>
                </c:pt>
                <c:pt idx="220">
                  <c:v>3.1615120000000001</c:v>
                </c:pt>
                <c:pt idx="221">
                  <c:v>2.9051689999999977</c:v>
                </c:pt>
                <c:pt idx="222">
                  <c:v>2.6516889999999935</c:v>
                </c:pt>
                <c:pt idx="223">
                  <c:v>2.3315619999999977</c:v>
                </c:pt>
                <c:pt idx="224">
                  <c:v>2.0580059999999967</c:v>
                </c:pt>
                <c:pt idx="225">
                  <c:v>1.8096689999999998</c:v>
                </c:pt>
                <c:pt idx="226">
                  <c:v>1.6678539999999999</c:v>
                </c:pt>
                <c:pt idx="227">
                  <c:v>1.5697009999999998</c:v>
                </c:pt>
                <c:pt idx="228">
                  <c:v>1.4866639999999998</c:v>
                </c:pt>
                <c:pt idx="229">
                  <c:v>1.5197089999999998</c:v>
                </c:pt>
                <c:pt idx="230">
                  <c:v>1.4982120000000001</c:v>
                </c:pt>
                <c:pt idx="231">
                  <c:v>1.5122609999999999</c:v>
                </c:pt>
                <c:pt idx="232">
                  <c:v>1.497387</c:v>
                </c:pt>
                <c:pt idx="233">
                  <c:v>1.6737789999999999</c:v>
                </c:pt>
                <c:pt idx="234">
                  <c:v>1.8053570000000001</c:v>
                </c:pt>
                <c:pt idx="235">
                  <c:v>1.981641</c:v>
                </c:pt>
                <c:pt idx="236">
                  <c:v>2.1306529999999926</c:v>
                </c:pt>
                <c:pt idx="237">
                  <c:v>2.250562</c:v>
                </c:pt>
                <c:pt idx="238">
                  <c:v>2.3816889999999935</c:v>
                </c:pt>
                <c:pt idx="239">
                  <c:v>2.5921619999999987</c:v>
                </c:pt>
                <c:pt idx="240">
                  <c:v>2.7544789999999977</c:v>
                </c:pt>
                <c:pt idx="241">
                  <c:v>2.9730340000000002</c:v>
                </c:pt>
                <c:pt idx="242">
                  <c:v>3.2015690000000001</c:v>
                </c:pt>
                <c:pt idx="243">
                  <c:v>3.4268199999999935</c:v>
                </c:pt>
                <c:pt idx="244">
                  <c:v>3.4691770000000002</c:v>
                </c:pt>
                <c:pt idx="245">
                  <c:v>3.3626169999999935</c:v>
                </c:pt>
                <c:pt idx="246">
                  <c:v>3.2594099999999977</c:v>
                </c:pt>
                <c:pt idx="247">
                  <c:v>3.079933</c:v>
                </c:pt>
                <c:pt idx="248">
                  <c:v>2.9051689999999977</c:v>
                </c:pt>
                <c:pt idx="249">
                  <c:v>2.7985150000000001</c:v>
                </c:pt>
                <c:pt idx="250">
                  <c:v>2.656507</c:v>
                </c:pt>
                <c:pt idx="251">
                  <c:v>2.3389659999999926</c:v>
                </c:pt>
                <c:pt idx="252">
                  <c:v>2.0866219999999998</c:v>
                </c:pt>
                <c:pt idx="253">
                  <c:v>1.9701649999999999</c:v>
                </c:pt>
                <c:pt idx="254">
                  <c:v>1.801045</c:v>
                </c:pt>
                <c:pt idx="255">
                  <c:v>1.6627799999999999</c:v>
                </c:pt>
                <c:pt idx="256">
                  <c:v>1.6543330000000001</c:v>
                </c:pt>
                <c:pt idx="257">
                  <c:v>1.7136769999999963</c:v>
                </c:pt>
                <c:pt idx="258">
                  <c:v>1.7077219999999935</c:v>
                </c:pt>
                <c:pt idx="259">
                  <c:v>1.7486699999999966</c:v>
                </c:pt>
                <c:pt idx="260">
                  <c:v>1.9578249999999966</c:v>
                </c:pt>
                <c:pt idx="261">
                  <c:v>2.0481929999999999</c:v>
                </c:pt>
                <c:pt idx="262">
                  <c:v>2.165883</c:v>
                </c:pt>
                <c:pt idx="263">
                  <c:v>2.2863540000000002</c:v>
                </c:pt>
                <c:pt idx="264">
                  <c:v>2.4621940000000002</c:v>
                </c:pt>
                <c:pt idx="265">
                  <c:v>2.6218699999999977</c:v>
                </c:pt>
                <c:pt idx="266">
                  <c:v>2.6864509999999977</c:v>
                </c:pt>
                <c:pt idx="267">
                  <c:v>2.9840599999999977</c:v>
                </c:pt>
                <c:pt idx="268">
                  <c:v>3.130827</c:v>
                </c:pt>
                <c:pt idx="269">
                  <c:v>3.3731100000000001</c:v>
                </c:pt>
                <c:pt idx="270">
                  <c:v>3.5149349999999999</c:v>
                </c:pt>
                <c:pt idx="271">
                  <c:v>3.4585689999999967</c:v>
                </c:pt>
                <c:pt idx="272">
                  <c:v>3.3510879999999967</c:v>
                </c:pt>
                <c:pt idx="273">
                  <c:v>3.2780819999999999</c:v>
                </c:pt>
                <c:pt idx="274">
                  <c:v>3.4120429999999859</c:v>
                </c:pt>
                <c:pt idx="275">
                  <c:v>3.3762599999999869</c:v>
                </c:pt>
                <c:pt idx="276">
                  <c:v>3.2139310000000076</c:v>
                </c:pt>
                <c:pt idx="277">
                  <c:v>3.0758719999999977</c:v>
                </c:pt>
                <c:pt idx="278">
                  <c:v>2.8674849999999998</c:v>
                </c:pt>
                <c:pt idx="279">
                  <c:v>2.7418019999999999</c:v>
                </c:pt>
                <c:pt idx="280">
                  <c:v>2.5921619999999987</c:v>
                </c:pt>
                <c:pt idx="281">
                  <c:v>2.355656999999987</c:v>
                </c:pt>
                <c:pt idx="282">
                  <c:v>2.1532170000000002</c:v>
                </c:pt>
                <c:pt idx="283">
                  <c:v>2.0002149999999999</c:v>
                </c:pt>
                <c:pt idx="284">
                  <c:v>1.7196399999999954</c:v>
                </c:pt>
                <c:pt idx="285">
                  <c:v>1.5271659999999998</c:v>
                </c:pt>
                <c:pt idx="286">
                  <c:v>1.362519</c:v>
                </c:pt>
                <c:pt idx="287">
                  <c:v>1.2318779999999998</c:v>
                </c:pt>
                <c:pt idx="288">
                  <c:v>1.2215679999999998</c:v>
                </c:pt>
                <c:pt idx="289">
                  <c:v>1.2852679999999999</c:v>
                </c:pt>
                <c:pt idx="290">
                  <c:v>1.4193899999999966</c:v>
                </c:pt>
                <c:pt idx="291">
                  <c:v>1.549587</c:v>
                </c:pt>
                <c:pt idx="292">
                  <c:v>1.5737489999999998</c:v>
                </c:pt>
                <c:pt idx="293">
                  <c:v>1.6467400000000001</c:v>
                </c:pt>
                <c:pt idx="294">
                  <c:v>1.699219</c:v>
                </c:pt>
                <c:pt idx="295">
                  <c:v>1.871181</c:v>
                </c:pt>
                <c:pt idx="296">
                  <c:v>1.941119</c:v>
                </c:pt>
                <c:pt idx="297">
                  <c:v>2.0321649999999987</c:v>
                </c:pt>
                <c:pt idx="298">
                  <c:v>2.2103830000000002</c:v>
                </c:pt>
                <c:pt idx="299">
                  <c:v>2.3213919999999999</c:v>
                </c:pt>
                <c:pt idx="300">
                  <c:v>2.5226449999999967</c:v>
                </c:pt>
                <c:pt idx="301">
                  <c:v>2.6362849999999987</c:v>
                </c:pt>
                <c:pt idx="302">
                  <c:v>2.6362849999999987</c:v>
                </c:pt>
                <c:pt idx="303">
                  <c:v>2.6285930000000066</c:v>
                </c:pt>
                <c:pt idx="304">
                  <c:v>2.546386</c:v>
                </c:pt>
                <c:pt idx="305">
                  <c:v>2.4490310000000002</c:v>
                </c:pt>
                <c:pt idx="306">
                  <c:v>2.2633910000000128</c:v>
                </c:pt>
                <c:pt idx="307">
                  <c:v>2.0633650000000001</c:v>
                </c:pt>
                <c:pt idx="308">
                  <c:v>1.8139839999999998</c:v>
                </c:pt>
                <c:pt idx="309">
                  <c:v>1.6408370000000001</c:v>
                </c:pt>
                <c:pt idx="310">
                  <c:v>1.4537729999999998</c:v>
                </c:pt>
                <c:pt idx="311">
                  <c:v>1.3028939999999998</c:v>
                </c:pt>
                <c:pt idx="312">
                  <c:v>1.1694709999999999</c:v>
                </c:pt>
                <c:pt idx="313">
                  <c:v>1.1718309999999998</c:v>
                </c:pt>
                <c:pt idx="314">
                  <c:v>1.1396629999999999</c:v>
                </c:pt>
                <c:pt idx="315">
                  <c:v>1.082001</c:v>
                </c:pt>
                <c:pt idx="316">
                  <c:v>1.0363959999999999</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1.2460939999999998</c:v>
                </c:pt>
                <c:pt idx="1081">
                  <c:v>1.593056</c:v>
                </c:pt>
                <c:pt idx="1082">
                  <c:v>1.7623850000000001</c:v>
                </c:pt>
                <c:pt idx="1083">
                  <c:v>1.9539820000000001</c:v>
                </c:pt>
                <c:pt idx="1084">
                  <c:v>2.0877889999999999</c:v>
                </c:pt>
                <c:pt idx="1085">
                  <c:v>2.1989130000000001</c:v>
                </c:pt>
                <c:pt idx="1086">
                  <c:v>2.4928229999999916</c:v>
                </c:pt>
                <c:pt idx="1087">
                  <c:v>2.6099600000000001</c:v>
                </c:pt>
                <c:pt idx="1088">
                  <c:v>2.58263</c:v>
                </c:pt>
                <c:pt idx="1089">
                  <c:v>2.626023</c:v>
                </c:pt>
                <c:pt idx="1090">
                  <c:v>2.6867869999999998</c:v>
                </c:pt>
                <c:pt idx="1091">
                  <c:v>2.6944159999999977</c:v>
                </c:pt>
                <c:pt idx="1092">
                  <c:v>2.7508919999999999</c:v>
                </c:pt>
                <c:pt idx="1093">
                  <c:v>2.840716</c:v>
                </c:pt>
                <c:pt idx="1094">
                  <c:v>2.921697</c:v>
                </c:pt>
                <c:pt idx="1095">
                  <c:v>2.9344539999999926</c:v>
                </c:pt>
                <c:pt idx="1096">
                  <c:v>2.9305249999999998</c:v>
                </c:pt>
                <c:pt idx="1097">
                  <c:v>2.9817309999999999</c:v>
                </c:pt>
                <c:pt idx="1098">
                  <c:v>3.0025019999999998</c:v>
                </c:pt>
                <c:pt idx="1099">
                  <c:v>3.028286</c:v>
                </c:pt>
                <c:pt idx="1100">
                  <c:v>3.0751040000000001</c:v>
                </c:pt>
                <c:pt idx="1101">
                  <c:v>2.9767939999999977</c:v>
                </c:pt>
                <c:pt idx="1102">
                  <c:v>2.9383840000000001</c:v>
                </c:pt>
                <c:pt idx="1103">
                  <c:v>3.0840939999999999</c:v>
                </c:pt>
                <c:pt idx="1104">
                  <c:v>2.9197340000000001</c:v>
                </c:pt>
                <c:pt idx="1105">
                  <c:v>2.7952029999999977</c:v>
                </c:pt>
                <c:pt idx="1106">
                  <c:v>2.7556979999999998</c:v>
                </c:pt>
                <c:pt idx="1107">
                  <c:v>2.7087400000000001</c:v>
                </c:pt>
                <c:pt idx="1108">
                  <c:v>2.592042999999987</c:v>
                </c:pt>
                <c:pt idx="1109">
                  <c:v>2.4937549999999997</c:v>
                </c:pt>
                <c:pt idx="1110">
                  <c:v>2.3819849999999998</c:v>
                </c:pt>
                <c:pt idx="1111">
                  <c:v>2.3144159999999925</c:v>
                </c:pt>
                <c:pt idx="1112">
                  <c:v>2.2051859999999999</c:v>
                </c:pt>
                <c:pt idx="1113">
                  <c:v>2.1685240000000086</c:v>
                </c:pt>
                <c:pt idx="1114">
                  <c:v>2.0578439999999967</c:v>
                </c:pt>
                <c:pt idx="1115">
                  <c:v>2.0789679999999997</c:v>
                </c:pt>
                <c:pt idx="1116">
                  <c:v>2.077207</c:v>
                </c:pt>
                <c:pt idx="1117">
                  <c:v>2.090436</c:v>
                </c:pt>
                <c:pt idx="1118">
                  <c:v>2.2024970000000001</c:v>
                </c:pt>
                <c:pt idx="1119">
                  <c:v>2.328973</c:v>
                </c:pt>
                <c:pt idx="1120">
                  <c:v>2.3326169999999893</c:v>
                </c:pt>
                <c:pt idx="1121">
                  <c:v>2.3939159999999977</c:v>
                </c:pt>
                <c:pt idx="1122">
                  <c:v>2.5291860000000002</c:v>
                </c:pt>
                <c:pt idx="1123">
                  <c:v>2.538532</c:v>
                </c:pt>
                <c:pt idx="1124">
                  <c:v>2.5497679999999998</c:v>
                </c:pt>
                <c:pt idx="1125">
                  <c:v>2.5675900000000076</c:v>
                </c:pt>
                <c:pt idx="1126">
                  <c:v>2.5563289999999967</c:v>
                </c:pt>
                <c:pt idx="1127">
                  <c:v>2.636431</c:v>
                </c:pt>
                <c:pt idx="1128">
                  <c:v>2.529182</c:v>
                </c:pt>
                <c:pt idx="1129">
                  <c:v>2.5105170000000001</c:v>
                </c:pt>
                <c:pt idx="1130">
                  <c:v>2.5685289999999998</c:v>
                </c:pt>
                <c:pt idx="1131">
                  <c:v>2.4335149999999999</c:v>
                </c:pt>
                <c:pt idx="1132">
                  <c:v>2.4058669999999935</c:v>
                </c:pt>
                <c:pt idx="1133">
                  <c:v>2.3389999999999977</c:v>
                </c:pt>
                <c:pt idx="1134">
                  <c:v>2.2962519999999977</c:v>
                </c:pt>
                <c:pt idx="1135">
                  <c:v>2.1596079999999978</c:v>
                </c:pt>
                <c:pt idx="1136">
                  <c:v>2.1747700000000001</c:v>
                </c:pt>
                <c:pt idx="1137">
                  <c:v>2.1329279999999997</c:v>
                </c:pt>
                <c:pt idx="1138">
                  <c:v>2.1453679999999999</c:v>
                </c:pt>
                <c:pt idx="1139">
                  <c:v>2.1792370000000001</c:v>
                </c:pt>
                <c:pt idx="1140">
                  <c:v>2.2492290000000001</c:v>
                </c:pt>
                <c:pt idx="1141">
                  <c:v>2.2582499999999968</c:v>
                </c:pt>
                <c:pt idx="1142">
                  <c:v>2.2483270000000095</c:v>
                </c:pt>
                <c:pt idx="1143">
                  <c:v>2.2636669999999999</c:v>
                </c:pt>
                <c:pt idx="1144">
                  <c:v>2.3098699999999925</c:v>
                </c:pt>
                <c:pt idx="1145">
                  <c:v>2.3435619999999999</c:v>
                </c:pt>
                <c:pt idx="1146">
                  <c:v>2.308961</c:v>
                </c:pt>
                <c:pt idx="1147">
                  <c:v>2.2880929999999999</c:v>
                </c:pt>
                <c:pt idx="1148">
                  <c:v>2.328973</c:v>
                </c:pt>
                <c:pt idx="1149">
                  <c:v>2.3417349999999999</c:v>
                </c:pt>
                <c:pt idx="1150">
                  <c:v>2.2222309999999998</c:v>
                </c:pt>
                <c:pt idx="1151">
                  <c:v>2.245625</c:v>
                </c:pt>
                <c:pt idx="1152">
                  <c:v>2.206976</c:v>
                </c:pt>
                <c:pt idx="1153">
                  <c:v>2.2681840000000095</c:v>
                </c:pt>
                <c:pt idx="1154">
                  <c:v>2.3171429999999935</c:v>
                </c:pt>
                <c:pt idx="1155">
                  <c:v>2.360004</c:v>
                </c:pt>
                <c:pt idx="1156">
                  <c:v>2.3035109999999999</c:v>
                </c:pt>
                <c:pt idx="1157">
                  <c:v>2.2962529999999926</c:v>
                </c:pt>
                <c:pt idx="1158">
                  <c:v>2.1989130000000001</c:v>
                </c:pt>
                <c:pt idx="1159">
                  <c:v>2.1542659999999967</c:v>
                </c:pt>
                <c:pt idx="1160">
                  <c:v>2.1107670000000001</c:v>
                </c:pt>
                <c:pt idx="1161">
                  <c:v>2.1063429999999967</c:v>
                </c:pt>
                <c:pt idx="1162">
                  <c:v>2.1462579999999987</c:v>
                </c:pt>
                <c:pt idx="1163">
                  <c:v>2.1222829999999977</c:v>
                </c:pt>
                <c:pt idx="1164">
                  <c:v>2.1284920000000001</c:v>
                </c:pt>
                <c:pt idx="1165">
                  <c:v>2.1953309999999999</c:v>
                </c:pt>
                <c:pt idx="1166">
                  <c:v>2.2600579999999999</c:v>
                </c:pt>
                <c:pt idx="1167">
                  <c:v>2.2096689999999977</c:v>
                </c:pt>
                <c:pt idx="1168">
                  <c:v>2.2438220000000002</c:v>
                </c:pt>
                <c:pt idx="1169">
                  <c:v>2.2708979999999999</c:v>
                </c:pt>
                <c:pt idx="1170">
                  <c:v>2.281752</c:v>
                </c:pt>
                <c:pt idx="1171">
                  <c:v>2.242022</c:v>
                </c:pt>
                <c:pt idx="1172">
                  <c:v>2.2204350000000002</c:v>
                </c:pt>
                <c:pt idx="1173">
                  <c:v>2.23482</c:v>
                </c:pt>
                <c:pt idx="1174">
                  <c:v>2.2249270000000081</c:v>
                </c:pt>
                <c:pt idx="1175">
                  <c:v>2.3016969999999977</c:v>
                </c:pt>
                <c:pt idx="1176">
                  <c:v>2.1711990000000001</c:v>
                </c:pt>
                <c:pt idx="1177">
                  <c:v>2.2105640000000002</c:v>
                </c:pt>
                <c:pt idx="1178">
                  <c:v>2.2177419999999999</c:v>
                </c:pt>
                <c:pt idx="1179">
                  <c:v>2.2294209999999999</c:v>
                </c:pt>
                <c:pt idx="1180">
                  <c:v>2.2249260000000066</c:v>
                </c:pt>
                <c:pt idx="1181">
                  <c:v>2.1774479999999987</c:v>
                </c:pt>
                <c:pt idx="1182">
                  <c:v>2.1747700000000001</c:v>
                </c:pt>
                <c:pt idx="1183">
                  <c:v>2.119624</c:v>
                </c:pt>
                <c:pt idx="1184">
                  <c:v>2.0992699999999935</c:v>
                </c:pt>
                <c:pt idx="1185">
                  <c:v>2.1019230000000002</c:v>
                </c:pt>
                <c:pt idx="1186">
                  <c:v>2.1151960000000001</c:v>
                </c:pt>
                <c:pt idx="1187">
                  <c:v>2.1134219999999999</c:v>
                </c:pt>
                <c:pt idx="1188">
                  <c:v>2.06488</c:v>
                </c:pt>
                <c:pt idx="1189">
                  <c:v>2.06488</c:v>
                </c:pt>
                <c:pt idx="1190">
                  <c:v>2.06488</c:v>
                </c:pt>
                <c:pt idx="1191">
                  <c:v>2.06488</c:v>
                </c:pt>
                <c:pt idx="1192">
                  <c:v>2.06488</c:v>
                </c:pt>
                <c:pt idx="1193">
                  <c:v>2.06488</c:v>
                </c:pt>
                <c:pt idx="1194">
                  <c:v>2.06488</c:v>
                </c:pt>
                <c:pt idx="1195">
                  <c:v>2.06488</c:v>
                </c:pt>
                <c:pt idx="1196">
                  <c:v>2.06488</c:v>
                </c:pt>
                <c:pt idx="1197">
                  <c:v>2.3158039999999915</c:v>
                </c:pt>
                <c:pt idx="1198">
                  <c:v>2.4132129999999967</c:v>
                </c:pt>
                <c:pt idx="1199">
                  <c:v>2.3615059999999977</c:v>
                </c:pt>
                <c:pt idx="1200">
                  <c:v>2.3577649999999997</c:v>
                </c:pt>
                <c:pt idx="1201">
                  <c:v>2.3719619999999977</c:v>
                </c:pt>
                <c:pt idx="1202">
                  <c:v>2.336209999999987</c:v>
                </c:pt>
                <c:pt idx="1203">
                  <c:v>2.1410840000000002</c:v>
                </c:pt>
                <c:pt idx="1204">
                  <c:v>1.980864</c:v>
                </c:pt>
                <c:pt idx="1205">
                  <c:v>1.9173629999999999</c:v>
                </c:pt>
                <c:pt idx="1206">
                  <c:v>1.8058679999999998</c:v>
                </c:pt>
                <c:pt idx="1207">
                  <c:v>1.691222</c:v>
                </c:pt>
                <c:pt idx="1208">
                  <c:v>1.6720790000000001</c:v>
                </c:pt>
                <c:pt idx="1209">
                  <c:v>1.6427609999999999</c:v>
                </c:pt>
                <c:pt idx="1210">
                  <c:v>1.5839309999999998</c:v>
                </c:pt>
                <c:pt idx="1211">
                  <c:v>1.5106959999999998</c:v>
                </c:pt>
                <c:pt idx="1212">
                  <c:v>1.4669709999999998</c:v>
                </c:pt>
                <c:pt idx="1213">
                  <c:v>1.4086449999999964</c:v>
                </c:pt>
                <c:pt idx="1214">
                  <c:v>1.3242</c:v>
                </c:pt>
                <c:pt idx="1215">
                  <c:v>1.2460599999999999</c:v>
                </c:pt>
                <c:pt idx="1216">
                  <c:v>1.1812069999999999</c:v>
                </c:pt>
                <c:pt idx="1217">
                  <c:v>1.1049169999999999</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1.001552</c:v>
                </c:pt>
                <c:pt idx="1330">
                  <c:v>1.143332</c:v>
                </c:pt>
                <c:pt idx="1331">
                  <c:v>1.3055349999999963</c:v>
                </c:pt>
                <c:pt idx="1332">
                  <c:v>1.5134029999999998</c:v>
                </c:pt>
                <c:pt idx="1333">
                  <c:v>1.611016</c:v>
                </c:pt>
                <c:pt idx="1334">
                  <c:v>1.7847759999999999</c:v>
                </c:pt>
                <c:pt idx="1335">
                  <c:v>1.897208</c:v>
                </c:pt>
                <c:pt idx="1336">
                  <c:v>2.0873270000000086</c:v>
                </c:pt>
                <c:pt idx="1337">
                  <c:v>2.3310709999999926</c:v>
                </c:pt>
                <c:pt idx="1338">
                  <c:v>2.494726</c:v>
                </c:pt>
                <c:pt idx="1339">
                  <c:v>2.8329899999999926</c:v>
                </c:pt>
                <c:pt idx="1340">
                  <c:v>2.9173809999999998</c:v>
                </c:pt>
                <c:pt idx="1341">
                  <c:v>3.0057610000000001</c:v>
                </c:pt>
                <c:pt idx="1342">
                  <c:v>3.0410219999999999</c:v>
                </c:pt>
                <c:pt idx="1343">
                  <c:v>3.1010610000000001</c:v>
                </c:pt>
                <c:pt idx="1344">
                  <c:v>3.1678799999999998</c:v>
                </c:pt>
                <c:pt idx="1345">
                  <c:v>3.2681089999999999</c:v>
                </c:pt>
                <c:pt idx="1346">
                  <c:v>3.2681089999999999</c:v>
                </c:pt>
                <c:pt idx="1347">
                  <c:v>3.2681089999999999</c:v>
                </c:pt>
                <c:pt idx="1348">
                  <c:v>3.2681089999999999</c:v>
                </c:pt>
                <c:pt idx="1349">
                  <c:v>2.8671690000000001</c:v>
                </c:pt>
                <c:pt idx="1350">
                  <c:v>2.3109549999999968</c:v>
                </c:pt>
                <c:pt idx="1351">
                  <c:v>2.2339530000000001</c:v>
                </c:pt>
                <c:pt idx="1352">
                  <c:v>2.1848540000000001</c:v>
                </c:pt>
                <c:pt idx="1353">
                  <c:v>2.2363179999999998</c:v>
                </c:pt>
                <c:pt idx="1354">
                  <c:v>2.2341739999999999</c:v>
                </c:pt>
                <c:pt idx="1355">
                  <c:v>2.2465109999999999</c:v>
                </c:pt>
                <c:pt idx="1356">
                  <c:v>2.3173659999999967</c:v>
                </c:pt>
                <c:pt idx="1357">
                  <c:v>2.3061970000000001</c:v>
                </c:pt>
                <c:pt idx="1358">
                  <c:v>2.2916859999999977</c:v>
                </c:pt>
                <c:pt idx="1359">
                  <c:v>2.2924929999999977</c:v>
                </c:pt>
                <c:pt idx="1360">
                  <c:v>2.369154</c:v>
                </c:pt>
                <c:pt idx="1361">
                  <c:v>2.5554149999999987</c:v>
                </c:pt>
                <c:pt idx="1362">
                  <c:v>2.5767529999999925</c:v>
                </c:pt>
                <c:pt idx="1363">
                  <c:v>2.6674609999999999</c:v>
                </c:pt>
                <c:pt idx="1364">
                  <c:v>2.7851320000000066</c:v>
                </c:pt>
                <c:pt idx="1365">
                  <c:v>2.8646189999999967</c:v>
                </c:pt>
                <c:pt idx="1366">
                  <c:v>2.9588299999999967</c:v>
                </c:pt>
                <c:pt idx="1367">
                  <c:v>3.012862999999987</c:v>
                </c:pt>
                <c:pt idx="1368">
                  <c:v>3.0107489999999926</c:v>
                </c:pt>
                <c:pt idx="1369">
                  <c:v>2.9997799999999977</c:v>
                </c:pt>
                <c:pt idx="1370">
                  <c:v>3.113178</c:v>
                </c:pt>
                <c:pt idx="1371">
                  <c:v>3.2794289999999977</c:v>
                </c:pt>
                <c:pt idx="1372">
                  <c:v>3.1506370000000001</c:v>
                </c:pt>
                <c:pt idx="1373">
                  <c:v>3.1699389999999998</c:v>
                </c:pt>
                <c:pt idx="1374">
                  <c:v>3.0587939999999998</c:v>
                </c:pt>
                <c:pt idx="1375">
                  <c:v>2.9739010000000001</c:v>
                </c:pt>
                <c:pt idx="1376">
                  <c:v>2.770699</c:v>
                </c:pt>
                <c:pt idx="1377">
                  <c:v>2.6046619999999998</c:v>
                </c:pt>
                <c:pt idx="1378">
                  <c:v>2.4741960000000001</c:v>
                </c:pt>
                <c:pt idx="1379">
                  <c:v>2.2594409999999967</c:v>
                </c:pt>
                <c:pt idx="1380">
                  <c:v>2.1383909999999999</c:v>
                </c:pt>
                <c:pt idx="1381">
                  <c:v>2.070573</c:v>
                </c:pt>
                <c:pt idx="1382">
                  <c:v>1.9763400000000035</c:v>
                </c:pt>
                <c:pt idx="1383">
                  <c:v>1.8511409999999999</c:v>
                </c:pt>
                <c:pt idx="1384">
                  <c:v>1.824584</c:v>
                </c:pt>
                <c:pt idx="1385">
                  <c:v>1.809515</c:v>
                </c:pt>
                <c:pt idx="1386">
                  <c:v>1.8717939999999966</c:v>
                </c:pt>
                <c:pt idx="1387">
                  <c:v>1.9174420000000001</c:v>
                </c:pt>
                <c:pt idx="1388">
                  <c:v>2.2417229999999999</c:v>
                </c:pt>
                <c:pt idx="1389">
                  <c:v>2.3426649999999967</c:v>
                </c:pt>
                <c:pt idx="1390">
                  <c:v>2.5466759999999935</c:v>
                </c:pt>
                <c:pt idx="1391">
                  <c:v>2.6248419999999997</c:v>
                </c:pt>
                <c:pt idx="1392">
                  <c:v>2.7247040000000076</c:v>
                </c:pt>
                <c:pt idx="1393">
                  <c:v>2.8293919999999999</c:v>
                </c:pt>
                <c:pt idx="1394">
                  <c:v>2.8773810000000002</c:v>
                </c:pt>
                <c:pt idx="1395">
                  <c:v>2.9125109999999967</c:v>
                </c:pt>
                <c:pt idx="1396">
                  <c:v>2.8623210000000001</c:v>
                </c:pt>
                <c:pt idx="1397">
                  <c:v>2.8744549999999967</c:v>
                </c:pt>
                <c:pt idx="1398">
                  <c:v>2.8442889999999967</c:v>
                </c:pt>
                <c:pt idx="1399">
                  <c:v>2.772751</c:v>
                </c:pt>
                <c:pt idx="1400">
                  <c:v>2.6676129999999998</c:v>
                </c:pt>
                <c:pt idx="1401">
                  <c:v>2.573089</c:v>
                </c:pt>
                <c:pt idx="1402">
                  <c:v>2.410774</c:v>
                </c:pt>
                <c:pt idx="1403">
                  <c:v>2.2282760000000001</c:v>
                </c:pt>
                <c:pt idx="1404">
                  <c:v>2.0426849999999988</c:v>
                </c:pt>
                <c:pt idx="1405">
                  <c:v>1.8903049999999999</c:v>
                </c:pt>
                <c:pt idx="1406">
                  <c:v>1.7903689999999999</c:v>
                </c:pt>
                <c:pt idx="1407">
                  <c:v>1.7490279999999998</c:v>
                </c:pt>
                <c:pt idx="1408">
                  <c:v>1.6725880000000033</c:v>
                </c:pt>
                <c:pt idx="1409">
                  <c:v>1.6734580000000001</c:v>
                </c:pt>
                <c:pt idx="1410">
                  <c:v>1.7558859999999998</c:v>
                </c:pt>
                <c:pt idx="1411">
                  <c:v>1.8319619999999961</c:v>
                </c:pt>
                <c:pt idx="1412">
                  <c:v>1.872196</c:v>
                </c:pt>
                <c:pt idx="1413">
                  <c:v>2.0063219999999999</c:v>
                </c:pt>
                <c:pt idx="1414">
                  <c:v>2.2000970000000066</c:v>
                </c:pt>
                <c:pt idx="1415">
                  <c:v>2.3219589999999926</c:v>
                </c:pt>
                <c:pt idx="1416">
                  <c:v>2.4102939999999977</c:v>
                </c:pt>
                <c:pt idx="1417">
                  <c:v>2.6542119999999998</c:v>
                </c:pt>
                <c:pt idx="1418">
                  <c:v>2.6593789999999977</c:v>
                </c:pt>
                <c:pt idx="1419">
                  <c:v>2.6864240000000001</c:v>
                </c:pt>
                <c:pt idx="1420">
                  <c:v>2.7112970000000001</c:v>
                </c:pt>
                <c:pt idx="1421">
                  <c:v>2.6989879999999999</c:v>
                </c:pt>
                <c:pt idx="1422">
                  <c:v>2.7551990000000002</c:v>
                </c:pt>
                <c:pt idx="1423">
                  <c:v>2.6265369999999999</c:v>
                </c:pt>
                <c:pt idx="1424">
                  <c:v>2.4933479999999997</c:v>
                </c:pt>
                <c:pt idx="1425">
                  <c:v>2.3743579999999977</c:v>
                </c:pt>
                <c:pt idx="1426">
                  <c:v>2.279906</c:v>
                </c:pt>
                <c:pt idx="1427">
                  <c:v>2.0899899999999998</c:v>
                </c:pt>
                <c:pt idx="1428">
                  <c:v>1.924725</c:v>
                </c:pt>
                <c:pt idx="1429">
                  <c:v>1.8100229999999999</c:v>
                </c:pt>
                <c:pt idx="1430">
                  <c:v>1.6870170000000035</c:v>
                </c:pt>
                <c:pt idx="1431">
                  <c:v>1.7224299999999964</c:v>
                </c:pt>
                <c:pt idx="1432">
                  <c:v>1.7820370000000001</c:v>
                </c:pt>
                <c:pt idx="1433">
                  <c:v>1.818676</c:v>
                </c:pt>
                <c:pt idx="1434">
                  <c:v>1.903511</c:v>
                </c:pt>
                <c:pt idx="1435">
                  <c:v>2.0244140000000002</c:v>
                </c:pt>
                <c:pt idx="1436">
                  <c:v>2.0766789999999893</c:v>
                </c:pt>
                <c:pt idx="1437">
                  <c:v>2.1963399999999997</c:v>
                </c:pt>
                <c:pt idx="1438">
                  <c:v>2.3711310000000001</c:v>
                </c:pt>
                <c:pt idx="1439">
                  <c:v>2.3791539999999967</c:v>
                </c:pt>
                <c:pt idx="1440">
                  <c:v>2.4401370000000075</c:v>
                </c:pt>
                <c:pt idx="1441">
                  <c:v>2.5226769999999967</c:v>
                </c:pt>
                <c:pt idx="1442">
                  <c:v>2.5597729999999967</c:v>
                </c:pt>
                <c:pt idx="1443">
                  <c:v>2.5576829999999977</c:v>
                </c:pt>
                <c:pt idx="1444">
                  <c:v>2.4967769999999967</c:v>
                </c:pt>
                <c:pt idx="1445">
                  <c:v>2.44258</c:v>
                </c:pt>
                <c:pt idx="1446">
                  <c:v>2.4393919999999998</c:v>
                </c:pt>
                <c:pt idx="1447">
                  <c:v>2.3700099999999935</c:v>
                </c:pt>
                <c:pt idx="1448">
                  <c:v>2.3227009999999977</c:v>
                </c:pt>
                <c:pt idx="1449">
                  <c:v>2.1897099999999998</c:v>
                </c:pt>
                <c:pt idx="1450">
                  <c:v>2.0321359999999977</c:v>
                </c:pt>
                <c:pt idx="1451">
                  <c:v>1.8857120000000001</c:v>
                </c:pt>
                <c:pt idx="1452">
                  <c:v>1.8297369999999966</c:v>
                </c:pt>
                <c:pt idx="1453">
                  <c:v>1.7913999999999963</c:v>
                </c:pt>
                <c:pt idx="1454">
                  <c:v>1.759652</c:v>
                </c:pt>
                <c:pt idx="1455">
                  <c:v>1.758362</c:v>
                </c:pt>
                <c:pt idx="1456">
                  <c:v>1.8063389999999999</c:v>
                </c:pt>
                <c:pt idx="1457">
                  <c:v>1.8345359999999999</c:v>
                </c:pt>
                <c:pt idx="1458">
                  <c:v>1.840549</c:v>
                </c:pt>
                <c:pt idx="1459">
                  <c:v>1.8572420000000001</c:v>
                </c:pt>
                <c:pt idx="1460">
                  <c:v>1.9121430000000001</c:v>
                </c:pt>
                <c:pt idx="1461">
                  <c:v>1.9471870000000036</c:v>
                </c:pt>
                <c:pt idx="1462">
                  <c:v>2.0651410000000001</c:v>
                </c:pt>
                <c:pt idx="1463">
                  <c:v>2.0656719999999997</c:v>
                </c:pt>
                <c:pt idx="1464">
                  <c:v>2.1245140000000076</c:v>
                </c:pt>
                <c:pt idx="1465">
                  <c:v>2.2023990000000002</c:v>
                </c:pt>
                <c:pt idx="1466">
                  <c:v>2.2109579999999998</c:v>
                </c:pt>
                <c:pt idx="1467">
                  <c:v>2.1983160000000002</c:v>
                </c:pt>
                <c:pt idx="1468">
                  <c:v>2.2281970000000095</c:v>
                </c:pt>
                <c:pt idx="1469">
                  <c:v>2.326527</c:v>
                </c:pt>
                <c:pt idx="1470">
                  <c:v>2.2951449999999998</c:v>
                </c:pt>
                <c:pt idx="1471">
                  <c:v>2.2321409999999977</c:v>
                </c:pt>
                <c:pt idx="1472">
                  <c:v>2.2292619999999999</c:v>
                </c:pt>
                <c:pt idx="1473">
                  <c:v>2.1104609999999977</c:v>
                </c:pt>
                <c:pt idx="1474">
                  <c:v>2.0714959999999967</c:v>
                </c:pt>
                <c:pt idx="1475">
                  <c:v>1.9983180000000043</c:v>
                </c:pt>
                <c:pt idx="1476">
                  <c:v>1.9187970000000001</c:v>
                </c:pt>
                <c:pt idx="1477">
                  <c:v>1.8134459999999999</c:v>
                </c:pt>
                <c:pt idx="1478">
                  <c:v>1.8134459999999999</c:v>
                </c:pt>
                <c:pt idx="1479">
                  <c:v>1.8134459999999999</c:v>
                </c:pt>
                <c:pt idx="1480">
                  <c:v>1.8134459999999999</c:v>
                </c:pt>
                <c:pt idx="1481">
                  <c:v>1.8134459999999999</c:v>
                </c:pt>
                <c:pt idx="1482">
                  <c:v>1.8134459999999999</c:v>
                </c:pt>
                <c:pt idx="1483">
                  <c:v>1.8134459999999999</c:v>
                </c:pt>
                <c:pt idx="1484">
                  <c:v>1.8134459999999999</c:v>
                </c:pt>
                <c:pt idx="1485">
                  <c:v>2.3013889999999977</c:v>
                </c:pt>
                <c:pt idx="1486">
                  <c:v>2.3013889999999977</c:v>
                </c:pt>
                <c:pt idx="1487">
                  <c:v>2.354914</c:v>
                </c:pt>
                <c:pt idx="1488">
                  <c:v>2.3234919999999999</c:v>
                </c:pt>
                <c:pt idx="1489">
                  <c:v>2.3244149999999997</c:v>
                </c:pt>
                <c:pt idx="1490">
                  <c:v>2.2692640000000002</c:v>
                </c:pt>
                <c:pt idx="1491">
                  <c:v>2.2117849999999999</c:v>
                </c:pt>
                <c:pt idx="1492">
                  <c:v>2.1250239999999998</c:v>
                </c:pt>
                <c:pt idx="1493">
                  <c:v>2.0303659999999977</c:v>
                </c:pt>
                <c:pt idx="1494">
                  <c:v>1.9782010000000001</c:v>
                </c:pt>
                <c:pt idx="1495">
                  <c:v>1.85154</c:v>
                </c:pt>
                <c:pt idx="1496">
                  <c:v>1.74061</c:v>
                </c:pt>
                <c:pt idx="1497">
                  <c:v>1.7372789999999998</c:v>
                </c:pt>
                <c:pt idx="1498">
                  <c:v>1.6812480000000001</c:v>
                </c:pt>
                <c:pt idx="1499">
                  <c:v>1.7458059999999966</c:v>
                </c:pt>
                <c:pt idx="1500">
                  <c:v>1.6147560000000001</c:v>
                </c:pt>
                <c:pt idx="1501">
                  <c:v>1.5754959999999998</c:v>
                </c:pt>
                <c:pt idx="1502">
                  <c:v>1.5405979999999999</c:v>
                </c:pt>
                <c:pt idx="1503">
                  <c:v>1.3994979999999999</c:v>
                </c:pt>
                <c:pt idx="1504">
                  <c:v>1.3372659999999998</c:v>
                </c:pt>
                <c:pt idx="1505">
                  <c:v>1.2445979999999999</c:v>
                </c:pt>
                <c:pt idx="1506">
                  <c:v>1.220045</c:v>
                </c:pt>
                <c:pt idx="1507">
                  <c:v>1.0314489999999998</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1.0314709999999998</c:v>
                </c:pt>
                <c:pt idx="1629">
                  <c:v>1.087782</c:v>
                </c:pt>
                <c:pt idx="1630">
                  <c:v>1.3321239999999999</c:v>
                </c:pt>
                <c:pt idx="1631">
                  <c:v>1.393003</c:v>
                </c:pt>
                <c:pt idx="1632">
                  <c:v>1.3751819999999999</c:v>
                </c:pt>
                <c:pt idx="1633">
                  <c:v>1.598859</c:v>
                </c:pt>
                <c:pt idx="1634">
                  <c:v>1.598859</c:v>
                </c:pt>
                <c:pt idx="1635">
                  <c:v>1.598859</c:v>
                </c:pt>
                <c:pt idx="1636">
                  <c:v>1.598859</c:v>
                </c:pt>
                <c:pt idx="1637">
                  <c:v>1.7696779999999999</c:v>
                </c:pt>
                <c:pt idx="1638">
                  <c:v>1.842886</c:v>
                </c:pt>
                <c:pt idx="1639">
                  <c:v>1.8264720000000001</c:v>
                </c:pt>
                <c:pt idx="1640">
                  <c:v>2.1376149999999998</c:v>
                </c:pt>
                <c:pt idx="1641">
                  <c:v>2.5280079999999998</c:v>
                </c:pt>
                <c:pt idx="1642">
                  <c:v>2.6946149999999998</c:v>
                </c:pt>
                <c:pt idx="1643">
                  <c:v>2.8774069999999967</c:v>
                </c:pt>
                <c:pt idx="1644">
                  <c:v>2.9190249999999978</c:v>
                </c:pt>
                <c:pt idx="1645">
                  <c:v>2.8793829999999967</c:v>
                </c:pt>
                <c:pt idx="1646">
                  <c:v>3.0431280000000012</c:v>
                </c:pt>
                <c:pt idx="1647">
                  <c:v>3.1468929999999977</c:v>
                </c:pt>
                <c:pt idx="1648">
                  <c:v>3.4256979999999997</c:v>
                </c:pt>
                <c:pt idx="1649">
                  <c:v>3.476337</c:v>
                </c:pt>
                <c:pt idx="1650">
                  <c:v>3.5390929999999967</c:v>
                </c:pt>
                <c:pt idx="1651">
                  <c:v>3.5872630000000001</c:v>
                </c:pt>
                <c:pt idx="1652">
                  <c:v>3.6363419999999977</c:v>
                </c:pt>
                <c:pt idx="1653">
                  <c:v>3.4858819999999997</c:v>
                </c:pt>
                <c:pt idx="1654">
                  <c:v>3.4820639999999967</c:v>
                </c:pt>
                <c:pt idx="1655">
                  <c:v>3.3825489999999925</c:v>
                </c:pt>
                <c:pt idx="1656">
                  <c:v>3.1720509999999935</c:v>
                </c:pt>
                <c:pt idx="1657">
                  <c:v>3.1619429999999977</c:v>
                </c:pt>
                <c:pt idx="1658">
                  <c:v>3.1017440000000001</c:v>
                </c:pt>
                <c:pt idx="1659">
                  <c:v>2.9689369999999999</c:v>
                </c:pt>
                <c:pt idx="1660">
                  <c:v>2.8086259999999967</c:v>
                </c:pt>
                <c:pt idx="1661">
                  <c:v>2.7234740000000066</c:v>
                </c:pt>
                <c:pt idx="1662">
                  <c:v>2.6864979999999998</c:v>
                </c:pt>
                <c:pt idx="1663">
                  <c:v>2.4368459999999832</c:v>
                </c:pt>
                <c:pt idx="1664">
                  <c:v>2.3050669999999935</c:v>
                </c:pt>
                <c:pt idx="1665">
                  <c:v>2.2938809999999998</c:v>
                </c:pt>
                <c:pt idx="1666">
                  <c:v>2.2449509999999999</c:v>
                </c:pt>
                <c:pt idx="1667">
                  <c:v>2.2081499999999998</c:v>
                </c:pt>
                <c:pt idx="1668">
                  <c:v>2.2143340000000076</c:v>
                </c:pt>
                <c:pt idx="1669">
                  <c:v>2.2053829999999999</c:v>
                </c:pt>
                <c:pt idx="1670">
                  <c:v>2.2990849999999998</c:v>
                </c:pt>
                <c:pt idx="1671">
                  <c:v>2.4098469999999925</c:v>
                </c:pt>
                <c:pt idx="1672">
                  <c:v>2.4175339999999998</c:v>
                </c:pt>
                <c:pt idx="1673">
                  <c:v>2.5605210000000076</c:v>
                </c:pt>
                <c:pt idx="1674">
                  <c:v>2.6144940000000001</c:v>
                </c:pt>
                <c:pt idx="1675">
                  <c:v>2.8085059999999977</c:v>
                </c:pt>
                <c:pt idx="1676">
                  <c:v>2.8172759999999926</c:v>
                </c:pt>
                <c:pt idx="1677">
                  <c:v>2.9037730000000002</c:v>
                </c:pt>
                <c:pt idx="1678">
                  <c:v>2.9718459999999869</c:v>
                </c:pt>
                <c:pt idx="1679">
                  <c:v>2.9718459999999869</c:v>
                </c:pt>
                <c:pt idx="1680">
                  <c:v>2.7469800000000002</c:v>
                </c:pt>
                <c:pt idx="1681">
                  <c:v>2.7537920000000002</c:v>
                </c:pt>
                <c:pt idx="1682">
                  <c:v>2.72255</c:v>
                </c:pt>
                <c:pt idx="1683">
                  <c:v>2.7081559999999998</c:v>
                </c:pt>
                <c:pt idx="1684">
                  <c:v>2.7207530000000002</c:v>
                </c:pt>
                <c:pt idx="1685">
                  <c:v>2.6301079999999999</c:v>
                </c:pt>
                <c:pt idx="1686">
                  <c:v>2.416002999999987</c:v>
                </c:pt>
                <c:pt idx="1687">
                  <c:v>2.3967049999999968</c:v>
                </c:pt>
                <c:pt idx="1688">
                  <c:v>2.3855399999999998</c:v>
                </c:pt>
                <c:pt idx="1689">
                  <c:v>2.3836810000000002</c:v>
                </c:pt>
                <c:pt idx="1690">
                  <c:v>2.3078259999999977</c:v>
                </c:pt>
                <c:pt idx="1691">
                  <c:v>2.2354559999999926</c:v>
                </c:pt>
                <c:pt idx="1692">
                  <c:v>2.2227030000000001</c:v>
                </c:pt>
                <c:pt idx="1693">
                  <c:v>2.2085159999999999</c:v>
                </c:pt>
                <c:pt idx="1694">
                  <c:v>2.2063350000000002</c:v>
                </c:pt>
                <c:pt idx="1695">
                  <c:v>2.2172419999999997</c:v>
                </c:pt>
                <c:pt idx="1696">
                  <c:v>2.2518849999999997</c:v>
                </c:pt>
                <c:pt idx="1697">
                  <c:v>2.2784279999999999</c:v>
                </c:pt>
                <c:pt idx="1698">
                  <c:v>2.2903570000000002</c:v>
                </c:pt>
                <c:pt idx="1699">
                  <c:v>2.2400139999999999</c:v>
                </c:pt>
                <c:pt idx="1700">
                  <c:v>2.2940320000000001</c:v>
                </c:pt>
                <c:pt idx="1701">
                  <c:v>2.3133539999999977</c:v>
                </c:pt>
                <c:pt idx="1702">
                  <c:v>2.397634</c:v>
                </c:pt>
                <c:pt idx="1703">
                  <c:v>2.3438099999999977</c:v>
                </c:pt>
                <c:pt idx="1704">
                  <c:v>2.3342709999999967</c:v>
                </c:pt>
                <c:pt idx="1705">
                  <c:v>2.3595919999999997</c:v>
                </c:pt>
                <c:pt idx="1706">
                  <c:v>2.3424269999999967</c:v>
                </c:pt>
                <c:pt idx="1707">
                  <c:v>2.4057419999999987</c:v>
                </c:pt>
                <c:pt idx="1708">
                  <c:v>2.5179529999999977</c:v>
                </c:pt>
                <c:pt idx="1709">
                  <c:v>2.5985239999999998</c:v>
                </c:pt>
                <c:pt idx="1710">
                  <c:v>2.5899359999999998</c:v>
                </c:pt>
                <c:pt idx="1711">
                  <c:v>2.604044</c:v>
                </c:pt>
                <c:pt idx="1712">
                  <c:v>2.6717679999999997</c:v>
                </c:pt>
                <c:pt idx="1713">
                  <c:v>2.697235</c:v>
                </c:pt>
                <c:pt idx="1714">
                  <c:v>2.6794529999999925</c:v>
                </c:pt>
                <c:pt idx="1715">
                  <c:v>2.7043620000000002</c:v>
                </c:pt>
                <c:pt idx="1716">
                  <c:v>2.6166929999999935</c:v>
                </c:pt>
                <c:pt idx="1717">
                  <c:v>2.5895459999999977</c:v>
                </c:pt>
                <c:pt idx="1718">
                  <c:v>2.430123</c:v>
                </c:pt>
                <c:pt idx="1719">
                  <c:v>2.3070949999999999</c:v>
                </c:pt>
                <c:pt idx="1720">
                  <c:v>2.3096689999999915</c:v>
                </c:pt>
                <c:pt idx="1721">
                  <c:v>2.2887740000000076</c:v>
                </c:pt>
                <c:pt idx="1722">
                  <c:v>2.2341069999999998</c:v>
                </c:pt>
                <c:pt idx="1723">
                  <c:v>2.1791309999999999</c:v>
                </c:pt>
                <c:pt idx="1724">
                  <c:v>2.1537000000000002</c:v>
                </c:pt>
                <c:pt idx="1725">
                  <c:v>2.0693350000000001</c:v>
                </c:pt>
                <c:pt idx="1726">
                  <c:v>2.0458429999999925</c:v>
                </c:pt>
                <c:pt idx="1727">
                  <c:v>1.862811</c:v>
                </c:pt>
                <c:pt idx="1728">
                  <c:v>1.8698689999999998</c:v>
                </c:pt>
                <c:pt idx="1729">
                  <c:v>1.9334</c:v>
                </c:pt>
                <c:pt idx="1730">
                  <c:v>1.922901</c:v>
                </c:pt>
                <c:pt idx="1731">
                  <c:v>1.9500600000000001</c:v>
                </c:pt>
                <c:pt idx="1732">
                  <c:v>1.9500600000000001</c:v>
                </c:pt>
                <c:pt idx="1733">
                  <c:v>2.1737009999999999</c:v>
                </c:pt>
                <c:pt idx="1734">
                  <c:v>2.3004689999999925</c:v>
                </c:pt>
                <c:pt idx="1735">
                  <c:v>2.4284249999999998</c:v>
                </c:pt>
                <c:pt idx="1736">
                  <c:v>2.4903740000000001</c:v>
                </c:pt>
                <c:pt idx="1737">
                  <c:v>2.6859190000000002</c:v>
                </c:pt>
                <c:pt idx="1738">
                  <c:v>3.0361789999999935</c:v>
                </c:pt>
                <c:pt idx="1739">
                  <c:v>3.050189</c:v>
                </c:pt>
                <c:pt idx="1740">
                  <c:v>3.0592749999999977</c:v>
                </c:pt>
                <c:pt idx="1741">
                  <c:v>3.1241770000000066</c:v>
                </c:pt>
                <c:pt idx="1742">
                  <c:v>3.1649900000000066</c:v>
                </c:pt>
                <c:pt idx="1743">
                  <c:v>3.0239940000000076</c:v>
                </c:pt>
                <c:pt idx="1744">
                  <c:v>2.8163499999999875</c:v>
                </c:pt>
                <c:pt idx="1745">
                  <c:v>2.6186089999999935</c:v>
                </c:pt>
                <c:pt idx="1746">
                  <c:v>2.5575559999999977</c:v>
                </c:pt>
                <c:pt idx="1747">
                  <c:v>2.3901879999999998</c:v>
                </c:pt>
                <c:pt idx="1748">
                  <c:v>2.2263440000000001</c:v>
                </c:pt>
                <c:pt idx="1749">
                  <c:v>1.9087400000000001</c:v>
                </c:pt>
                <c:pt idx="1750">
                  <c:v>1.8732239999999998</c:v>
                </c:pt>
                <c:pt idx="1751">
                  <c:v>1.7389839999999999</c:v>
                </c:pt>
                <c:pt idx="1752">
                  <c:v>1.589672</c:v>
                </c:pt>
                <c:pt idx="1753">
                  <c:v>1.6072209999999998</c:v>
                </c:pt>
                <c:pt idx="1754">
                  <c:v>1.5547039999999999</c:v>
                </c:pt>
                <c:pt idx="1755">
                  <c:v>1.6097309999999998</c:v>
                </c:pt>
                <c:pt idx="1756">
                  <c:v>1.644139</c:v>
                </c:pt>
                <c:pt idx="1757">
                  <c:v>1.7330189999999999</c:v>
                </c:pt>
                <c:pt idx="1758">
                  <c:v>1.816125</c:v>
                </c:pt>
                <c:pt idx="1759">
                  <c:v>1.8801770000000035</c:v>
                </c:pt>
                <c:pt idx="1760">
                  <c:v>1.9964600000000001</c:v>
                </c:pt>
                <c:pt idx="1761">
                  <c:v>2.0472459999999977</c:v>
                </c:pt>
                <c:pt idx="1762">
                  <c:v>2.0837970000000086</c:v>
                </c:pt>
                <c:pt idx="1763">
                  <c:v>2.1683780000000001</c:v>
                </c:pt>
                <c:pt idx="1764">
                  <c:v>2.2263660000000001</c:v>
                </c:pt>
                <c:pt idx="1765">
                  <c:v>2.2454900000000002</c:v>
                </c:pt>
                <c:pt idx="1766">
                  <c:v>2.2454900000000002</c:v>
                </c:pt>
                <c:pt idx="1767">
                  <c:v>2.2454900000000002</c:v>
                </c:pt>
                <c:pt idx="1768">
                  <c:v>2.2454900000000002</c:v>
                </c:pt>
                <c:pt idx="1769">
                  <c:v>2.2454900000000002</c:v>
                </c:pt>
                <c:pt idx="1770">
                  <c:v>2.2454900000000002</c:v>
                </c:pt>
                <c:pt idx="1771">
                  <c:v>2.2454900000000002</c:v>
                </c:pt>
                <c:pt idx="1772">
                  <c:v>2.2454900000000002</c:v>
                </c:pt>
                <c:pt idx="1773">
                  <c:v>2.2454900000000002</c:v>
                </c:pt>
                <c:pt idx="1774">
                  <c:v>2.2810370000000066</c:v>
                </c:pt>
                <c:pt idx="1775">
                  <c:v>2.2015950000000002</c:v>
                </c:pt>
                <c:pt idx="1776">
                  <c:v>2.1274730000000002</c:v>
                </c:pt>
                <c:pt idx="1777">
                  <c:v>2.1238760000000001</c:v>
                </c:pt>
                <c:pt idx="1778">
                  <c:v>2.0996379999999997</c:v>
                </c:pt>
                <c:pt idx="1779">
                  <c:v>1.959368</c:v>
                </c:pt>
                <c:pt idx="1780">
                  <c:v>1.9225289999999999</c:v>
                </c:pt>
                <c:pt idx="1781">
                  <c:v>1.9059209999999998</c:v>
                </c:pt>
                <c:pt idx="1782">
                  <c:v>1.904174</c:v>
                </c:pt>
                <c:pt idx="1783">
                  <c:v>1.7414539999999998</c:v>
                </c:pt>
                <c:pt idx="1784">
                  <c:v>1.6849560000000001</c:v>
                </c:pt>
                <c:pt idx="1785">
                  <c:v>1.7087019999999966</c:v>
                </c:pt>
                <c:pt idx="1786">
                  <c:v>1.616709</c:v>
                </c:pt>
                <c:pt idx="1787">
                  <c:v>1.6385419999999999</c:v>
                </c:pt>
                <c:pt idx="1788">
                  <c:v>1.681573</c:v>
                </c:pt>
                <c:pt idx="1789">
                  <c:v>1.644433</c:v>
                </c:pt>
                <c:pt idx="1790">
                  <c:v>1.5699139999999998</c:v>
                </c:pt>
                <c:pt idx="1791">
                  <c:v>1.6192249999999964</c:v>
                </c:pt>
                <c:pt idx="1792">
                  <c:v>1.614195</c:v>
                </c:pt>
                <c:pt idx="1793">
                  <c:v>1.606654</c:v>
                </c:pt>
                <c:pt idx="1794">
                  <c:v>1.5433089999999998</c:v>
                </c:pt>
                <c:pt idx="1795">
                  <c:v>1.4764269999999966</c:v>
                </c:pt>
                <c:pt idx="1796">
                  <c:v>1.3752869999999999</c:v>
                </c:pt>
                <c:pt idx="1797">
                  <c:v>1.3720470000000036</c:v>
                </c:pt>
                <c:pt idx="1798">
                  <c:v>1.1963550000000043</c:v>
                </c:pt>
                <c:pt idx="1799">
                  <c:v>1.251752</c:v>
                </c:pt>
                <c:pt idx="1800">
                  <c:v>1.1476639999999998</c:v>
                </c:pt>
                <c:pt idx="1801">
                  <c:v>1.0714339999999998</c:v>
                </c:pt>
                <c:pt idx="1802">
                  <c:v>1.1351570000000033</c:v>
                </c:pt>
                <c:pt idx="1803">
                  <c:v>1.1187800000000001</c:v>
                </c:pt>
                <c:pt idx="1804">
                  <c:v>1.0513599999999999</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1.0336529999999999</c:v>
                </c:pt>
                <c:pt idx="1900">
                  <c:v>1.100889</c:v>
                </c:pt>
                <c:pt idx="1901">
                  <c:v>1.2113429999999998</c:v>
                </c:pt>
                <c:pt idx="1902">
                  <c:v>1.2549319999999966</c:v>
                </c:pt>
                <c:pt idx="1903">
                  <c:v>1.4436379999999998</c:v>
                </c:pt>
                <c:pt idx="1904">
                  <c:v>1.5308759999999999</c:v>
                </c:pt>
                <c:pt idx="1905">
                  <c:v>1.631818</c:v>
                </c:pt>
                <c:pt idx="1906">
                  <c:v>1.6604480000000001</c:v>
                </c:pt>
                <c:pt idx="1907">
                  <c:v>1.7744139999999999</c:v>
                </c:pt>
                <c:pt idx="1908">
                  <c:v>1.8364069999999999</c:v>
                </c:pt>
                <c:pt idx="1909">
                  <c:v>1.9769780000000001</c:v>
                </c:pt>
                <c:pt idx="1910">
                  <c:v>2.1211790000000001</c:v>
                </c:pt>
                <c:pt idx="1911">
                  <c:v>2.1310729999999967</c:v>
                </c:pt>
                <c:pt idx="1912">
                  <c:v>2.2535509999999999</c:v>
                </c:pt>
                <c:pt idx="1913">
                  <c:v>2.3576049999999977</c:v>
                </c:pt>
                <c:pt idx="1914">
                  <c:v>2.3798839999999926</c:v>
                </c:pt>
                <c:pt idx="1915">
                  <c:v>2.449929</c:v>
                </c:pt>
                <c:pt idx="1916">
                  <c:v>2.5177610000000001</c:v>
                </c:pt>
                <c:pt idx="1917">
                  <c:v>2.5480939999999999</c:v>
                </c:pt>
                <c:pt idx="1918">
                  <c:v>2.7403390000000076</c:v>
                </c:pt>
                <c:pt idx="1919">
                  <c:v>2.8826169999999967</c:v>
                </c:pt>
                <c:pt idx="1920">
                  <c:v>2.8915279999999997</c:v>
                </c:pt>
                <c:pt idx="1921">
                  <c:v>2.8915279999999997</c:v>
                </c:pt>
                <c:pt idx="1922">
                  <c:v>2.8915279999999997</c:v>
                </c:pt>
                <c:pt idx="1923">
                  <c:v>2.8915279999999997</c:v>
                </c:pt>
                <c:pt idx="1924">
                  <c:v>2.8915279999999997</c:v>
                </c:pt>
                <c:pt idx="1925">
                  <c:v>2.7083029999999999</c:v>
                </c:pt>
                <c:pt idx="1926">
                  <c:v>2.6311579999999997</c:v>
                </c:pt>
                <c:pt idx="1927">
                  <c:v>2.8569219999999977</c:v>
                </c:pt>
                <c:pt idx="1928">
                  <c:v>2.742286</c:v>
                </c:pt>
                <c:pt idx="1929">
                  <c:v>2.5985960000000001</c:v>
                </c:pt>
                <c:pt idx="1930">
                  <c:v>2.5461939999999998</c:v>
                </c:pt>
                <c:pt idx="1931">
                  <c:v>2.4368069999999897</c:v>
                </c:pt>
                <c:pt idx="1932">
                  <c:v>2.6330770000000001</c:v>
                </c:pt>
                <c:pt idx="1933">
                  <c:v>2.5291199999999998</c:v>
                </c:pt>
                <c:pt idx="1934">
                  <c:v>2.5423969999999998</c:v>
                </c:pt>
                <c:pt idx="1935">
                  <c:v>2.464013</c:v>
                </c:pt>
                <c:pt idx="1936">
                  <c:v>2.4960259999999925</c:v>
                </c:pt>
                <c:pt idx="1937">
                  <c:v>2.5253310000000075</c:v>
                </c:pt>
                <c:pt idx="1938">
                  <c:v>2.5794979999999987</c:v>
                </c:pt>
                <c:pt idx="1939">
                  <c:v>2.7112079999999987</c:v>
                </c:pt>
                <c:pt idx="1940">
                  <c:v>2.7432609999999999</c:v>
                </c:pt>
                <c:pt idx="1941">
                  <c:v>2.5490459999999935</c:v>
                </c:pt>
                <c:pt idx="1942">
                  <c:v>2.6426819999999998</c:v>
                </c:pt>
                <c:pt idx="1943">
                  <c:v>2.8293409999999977</c:v>
                </c:pt>
                <c:pt idx="1944">
                  <c:v>2.6918459999999915</c:v>
                </c:pt>
                <c:pt idx="1945">
                  <c:v>2.9551859999999968</c:v>
                </c:pt>
                <c:pt idx="1946">
                  <c:v>2.9054139999999977</c:v>
                </c:pt>
                <c:pt idx="1947">
                  <c:v>2.8283619999999998</c:v>
                </c:pt>
                <c:pt idx="1948">
                  <c:v>2.8569219999999977</c:v>
                </c:pt>
                <c:pt idx="1949">
                  <c:v>2.8727239999999967</c:v>
                </c:pt>
                <c:pt idx="1950">
                  <c:v>2.917332</c:v>
                </c:pt>
                <c:pt idx="1951">
                  <c:v>2.7881420000000001</c:v>
                </c:pt>
                <c:pt idx="1952">
                  <c:v>2.7354789999999967</c:v>
                </c:pt>
                <c:pt idx="1953">
                  <c:v>2.8175489999999925</c:v>
                </c:pt>
                <c:pt idx="1954">
                  <c:v>2.8165699999999916</c:v>
                </c:pt>
                <c:pt idx="1955">
                  <c:v>2.6754249999999997</c:v>
                </c:pt>
                <c:pt idx="1956">
                  <c:v>2.7044299999999999</c:v>
                </c:pt>
                <c:pt idx="1957">
                  <c:v>2.7131479999999999</c:v>
                </c:pt>
                <c:pt idx="1958">
                  <c:v>2.803814</c:v>
                </c:pt>
                <c:pt idx="1959">
                  <c:v>2.5253310000000075</c:v>
                </c:pt>
                <c:pt idx="1960">
                  <c:v>2.5253310000000075</c:v>
                </c:pt>
                <c:pt idx="1961">
                  <c:v>2.4377449999999987</c:v>
                </c:pt>
                <c:pt idx="1962">
                  <c:v>2.4461779999999997</c:v>
                </c:pt>
                <c:pt idx="1963">
                  <c:v>2.3985029999999967</c:v>
                </c:pt>
                <c:pt idx="1964">
                  <c:v>2.4181010000000001</c:v>
                </c:pt>
                <c:pt idx="1965">
                  <c:v>2.4143629999999967</c:v>
                </c:pt>
                <c:pt idx="1966">
                  <c:v>2.3966379999999967</c:v>
                </c:pt>
                <c:pt idx="1967">
                  <c:v>2.4508669999999926</c:v>
                </c:pt>
                <c:pt idx="1968">
                  <c:v>2.3873240000000076</c:v>
                </c:pt>
                <c:pt idx="1969">
                  <c:v>2.452745999999987</c:v>
                </c:pt>
                <c:pt idx="1970">
                  <c:v>2.4358719999999967</c:v>
                </c:pt>
                <c:pt idx="1971">
                  <c:v>2.4677720000000001</c:v>
                </c:pt>
                <c:pt idx="1972">
                  <c:v>2.4340009999999968</c:v>
                </c:pt>
                <c:pt idx="1973">
                  <c:v>2.448054</c:v>
                </c:pt>
                <c:pt idx="1974">
                  <c:v>2.3743069999999977</c:v>
                </c:pt>
                <c:pt idx="1975">
                  <c:v>2.3845329999999998</c:v>
                </c:pt>
                <c:pt idx="1976">
                  <c:v>2.3594579999999921</c:v>
                </c:pt>
                <c:pt idx="1977">
                  <c:v>2.3335349999999999</c:v>
                </c:pt>
                <c:pt idx="1978">
                  <c:v>2.3335340000000002</c:v>
                </c:pt>
                <c:pt idx="1979">
                  <c:v>2.3169179999999967</c:v>
                </c:pt>
                <c:pt idx="1980">
                  <c:v>2.1753</c:v>
                </c:pt>
                <c:pt idx="1981">
                  <c:v>2.1997789999999977</c:v>
                </c:pt>
                <c:pt idx="1982">
                  <c:v>2.2444099999999998</c:v>
                </c:pt>
                <c:pt idx="1983">
                  <c:v>2.2343649999999999</c:v>
                </c:pt>
                <c:pt idx="1984">
                  <c:v>2.3196849999999967</c:v>
                </c:pt>
                <c:pt idx="1985">
                  <c:v>2.2810370000000066</c:v>
                </c:pt>
                <c:pt idx="1986">
                  <c:v>2.3049390000000001</c:v>
                </c:pt>
                <c:pt idx="1987">
                  <c:v>2.2957380000000001</c:v>
                </c:pt>
                <c:pt idx="1988">
                  <c:v>2.3113879999999987</c:v>
                </c:pt>
                <c:pt idx="1989">
                  <c:v>2.2718629999999935</c:v>
                </c:pt>
                <c:pt idx="1990">
                  <c:v>2.2398449999999968</c:v>
                </c:pt>
                <c:pt idx="1991">
                  <c:v>2.3335379999999999</c:v>
                </c:pt>
                <c:pt idx="1992">
                  <c:v>2.2828729999999977</c:v>
                </c:pt>
                <c:pt idx="1993">
                  <c:v>2.3613149999999998</c:v>
                </c:pt>
                <c:pt idx="1994">
                  <c:v>2.3975710000000001</c:v>
                </c:pt>
                <c:pt idx="1995">
                  <c:v>2.4630719999999999</c:v>
                </c:pt>
                <c:pt idx="1996">
                  <c:v>2.4508669999999926</c:v>
                </c:pt>
                <c:pt idx="1997">
                  <c:v>2.4508669999999926</c:v>
                </c:pt>
                <c:pt idx="1998">
                  <c:v>2.4489920000000001</c:v>
                </c:pt>
                <c:pt idx="1999">
                  <c:v>2.4875370000000085</c:v>
                </c:pt>
                <c:pt idx="2000">
                  <c:v>2.464013</c:v>
                </c:pt>
                <c:pt idx="2001">
                  <c:v>2.4828259999999935</c:v>
                </c:pt>
                <c:pt idx="2002">
                  <c:v>2.4386839999999967</c:v>
                </c:pt>
                <c:pt idx="2003">
                  <c:v>2.4414919999999998</c:v>
                </c:pt>
                <c:pt idx="2004">
                  <c:v>2.3733789999999977</c:v>
                </c:pt>
                <c:pt idx="2005">
                  <c:v>2.3613110000000002</c:v>
                </c:pt>
                <c:pt idx="2006">
                  <c:v>2.2948179999999998</c:v>
                </c:pt>
                <c:pt idx="2007">
                  <c:v>2.2398449999999968</c:v>
                </c:pt>
                <c:pt idx="2008">
                  <c:v>2.2015940000000076</c:v>
                </c:pt>
                <c:pt idx="2009">
                  <c:v>2.2143199999999998</c:v>
                </c:pt>
                <c:pt idx="2010">
                  <c:v>2.137372</c:v>
                </c:pt>
                <c:pt idx="2011">
                  <c:v>2.0710199999999968</c:v>
                </c:pt>
                <c:pt idx="2012">
                  <c:v>2.061204</c:v>
                </c:pt>
                <c:pt idx="2013">
                  <c:v>2.0540759999999967</c:v>
                </c:pt>
                <c:pt idx="2014">
                  <c:v>2.0327259999999967</c:v>
                </c:pt>
                <c:pt idx="2015">
                  <c:v>2.0915779999999997</c:v>
                </c:pt>
                <c:pt idx="2016">
                  <c:v>2.0745900000000002</c:v>
                </c:pt>
                <c:pt idx="2017">
                  <c:v>2.149095</c:v>
                </c:pt>
                <c:pt idx="2018">
                  <c:v>2.1536059999999977</c:v>
                </c:pt>
                <c:pt idx="2019">
                  <c:v>2.1743950000000001</c:v>
                </c:pt>
                <c:pt idx="2020">
                  <c:v>2.1229749999999998</c:v>
                </c:pt>
                <c:pt idx="2021">
                  <c:v>2.1753</c:v>
                </c:pt>
                <c:pt idx="2022">
                  <c:v>2.221606</c:v>
                </c:pt>
                <c:pt idx="2023">
                  <c:v>2.3095449999999977</c:v>
                </c:pt>
                <c:pt idx="2024">
                  <c:v>2.3566779999999921</c:v>
                </c:pt>
                <c:pt idx="2025">
                  <c:v>2.3975710000000001</c:v>
                </c:pt>
                <c:pt idx="2026">
                  <c:v>2.4377449999999987</c:v>
                </c:pt>
                <c:pt idx="2027">
                  <c:v>2.4452399999999987</c:v>
                </c:pt>
                <c:pt idx="2028">
                  <c:v>2.4246439999999967</c:v>
                </c:pt>
                <c:pt idx="2029">
                  <c:v>2.434936</c:v>
                </c:pt>
                <c:pt idx="2030">
                  <c:v>2.4087640000000001</c:v>
                </c:pt>
                <c:pt idx="2031">
                  <c:v>2.4162299999999926</c:v>
                </c:pt>
                <c:pt idx="2032">
                  <c:v>2.4050319999999998</c:v>
                </c:pt>
                <c:pt idx="2033">
                  <c:v>2.3418589999999884</c:v>
                </c:pt>
                <c:pt idx="2034">
                  <c:v>2.3077019999999999</c:v>
                </c:pt>
                <c:pt idx="2035">
                  <c:v>2.2718629999999935</c:v>
                </c:pt>
                <c:pt idx="2036">
                  <c:v>2.1979609999999998</c:v>
                </c:pt>
                <c:pt idx="2037">
                  <c:v>2.2015950000000002</c:v>
                </c:pt>
                <c:pt idx="2038">
                  <c:v>2.0960559999999893</c:v>
                </c:pt>
                <c:pt idx="2039">
                  <c:v>2.057639</c:v>
                </c:pt>
                <c:pt idx="2040">
                  <c:v>1.9866820000000043</c:v>
                </c:pt>
                <c:pt idx="2041">
                  <c:v>2.0194139999999967</c:v>
                </c:pt>
                <c:pt idx="2042">
                  <c:v>1.9849180000000033</c:v>
                </c:pt>
                <c:pt idx="2043">
                  <c:v>2.03539</c:v>
                </c:pt>
                <c:pt idx="2044">
                  <c:v>1.9999339999999999</c:v>
                </c:pt>
                <c:pt idx="2045">
                  <c:v>1.9059209999999998</c:v>
                </c:pt>
                <c:pt idx="2046">
                  <c:v>2.0158689999999875</c:v>
                </c:pt>
                <c:pt idx="2047">
                  <c:v>2.0300609999999977</c:v>
                </c:pt>
                <c:pt idx="2048">
                  <c:v>2.0362789999999915</c:v>
                </c:pt>
                <c:pt idx="2049">
                  <c:v>2.033614</c:v>
                </c:pt>
                <c:pt idx="2050">
                  <c:v>2.0407250000000001</c:v>
                </c:pt>
                <c:pt idx="2051">
                  <c:v>2.11938</c:v>
                </c:pt>
                <c:pt idx="2052">
                  <c:v>2.1023260000000001</c:v>
                </c:pt>
                <c:pt idx="2053">
                  <c:v>2.1112979999999997</c:v>
                </c:pt>
                <c:pt idx="2054">
                  <c:v>1.989331</c:v>
                </c:pt>
                <c:pt idx="2055">
                  <c:v>1.989331</c:v>
                </c:pt>
                <c:pt idx="2056">
                  <c:v>1.989331</c:v>
                </c:pt>
                <c:pt idx="2057">
                  <c:v>1.989331</c:v>
                </c:pt>
                <c:pt idx="2058">
                  <c:v>1.989331</c:v>
                </c:pt>
                <c:pt idx="2059">
                  <c:v>1.989331</c:v>
                </c:pt>
                <c:pt idx="2060">
                  <c:v>1.989331</c:v>
                </c:pt>
                <c:pt idx="2061">
                  <c:v>1.989331</c:v>
                </c:pt>
                <c:pt idx="2062">
                  <c:v>2.4168209999999926</c:v>
                </c:pt>
                <c:pt idx="2063">
                  <c:v>2.4121649999999977</c:v>
                </c:pt>
                <c:pt idx="2064">
                  <c:v>2.3583629999999967</c:v>
                </c:pt>
                <c:pt idx="2065">
                  <c:v>2.4382719999999987</c:v>
                </c:pt>
                <c:pt idx="2066">
                  <c:v>2.394501</c:v>
                </c:pt>
                <c:pt idx="2067">
                  <c:v>2.3205579999999997</c:v>
                </c:pt>
                <c:pt idx="2068">
                  <c:v>2.3058539999999925</c:v>
                </c:pt>
                <c:pt idx="2069">
                  <c:v>2.1396539999999935</c:v>
                </c:pt>
                <c:pt idx="2070">
                  <c:v>2.0184679999999977</c:v>
                </c:pt>
                <c:pt idx="2071">
                  <c:v>1.9656209999999998</c:v>
                </c:pt>
                <c:pt idx="2072">
                  <c:v>1.9288560000000001</c:v>
                </c:pt>
                <c:pt idx="2073">
                  <c:v>1.8059009999999998</c:v>
                </c:pt>
                <c:pt idx="2074">
                  <c:v>1.7528629999999998</c:v>
                </c:pt>
                <c:pt idx="2075">
                  <c:v>1.616962</c:v>
                </c:pt>
                <c:pt idx="2076">
                  <c:v>1.5049979999999998</c:v>
                </c:pt>
                <c:pt idx="2077">
                  <c:v>1.3424180000000001</c:v>
                </c:pt>
                <c:pt idx="2078">
                  <c:v>1.270508</c:v>
                </c:pt>
                <c:pt idx="2079">
                  <c:v>1.1507909999999999</c:v>
                </c:pt>
                <c:pt idx="2080">
                  <c:v>1.1734629999999999</c:v>
                </c:pt>
                <c:pt idx="2081">
                  <c:v>1.1219749999999966</c:v>
                </c:pt>
                <c:pt idx="2082">
                  <c:v>1.0616449999999966</c:v>
                </c:pt>
                <c:pt idx="2083">
                  <c:v>1.0217349999999956</c:v>
                </c:pt>
                <c:pt idx="2084">
                  <c:v>1</c:v>
                </c:pt>
                <c:pt idx="2085">
                  <c:v>1</c:v>
                </c:pt>
                <c:pt idx="2086">
                  <c:v>1</c:v>
                </c:pt>
                <c:pt idx="2087">
                  <c:v>1</c:v>
                </c:pt>
                <c:pt idx="2088">
                  <c:v>1</c:v>
                </c:pt>
                <c:pt idx="2089">
                  <c:v>1</c:v>
                </c:pt>
                <c:pt idx="2090">
                  <c:v>1</c:v>
                </c:pt>
                <c:pt idx="2091">
                  <c:v>1</c:v>
                </c:pt>
                <c:pt idx="2092">
                  <c:v>1</c:v>
                </c:pt>
                <c:pt idx="2093">
                  <c:v>1</c:v>
                </c:pt>
                <c:pt idx="2094">
                  <c:v>1</c:v>
                </c:pt>
                <c:pt idx="2095">
                  <c:v>1</c:v>
                </c:pt>
                <c:pt idx="2096">
                  <c:v>1</c:v>
                </c:pt>
                <c:pt idx="2097">
                  <c:v>1</c:v>
                </c:pt>
                <c:pt idx="2098">
                  <c:v>1</c:v>
                </c:pt>
                <c:pt idx="2099">
                  <c:v>1</c:v>
                </c:pt>
                <c:pt idx="2100">
                  <c:v>1</c:v>
                </c:pt>
                <c:pt idx="2101">
                  <c:v>1</c:v>
                </c:pt>
                <c:pt idx="2102">
                  <c:v>1</c:v>
                </c:pt>
                <c:pt idx="2103">
                  <c:v>1</c:v>
                </c:pt>
                <c:pt idx="2104">
                  <c:v>1</c:v>
                </c:pt>
                <c:pt idx="2105">
                  <c:v>1</c:v>
                </c:pt>
                <c:pt idx="2106">
                  <c:v>1</c:v>
                </c:pt>
                <c:pt idx="2107">
                  <c:v>1</c:v>
                </c:pt>
                <c:pt idx="2108">
                  <c:v>1</c:v>
                </c:pt>
                <c:pt idx="2109">
                  <c:v>1</c:v>
                </c:pt>
                <c:pt idx="2110">
                  <c:v>1</c:v>
                </c:pt>
                <c:pt idx="2111">
                  <c:v>1</c:v>
                </c:pt>
                <c:pt idx="2112">
                  <c:v>1</c:v>
                </c:pt>
                <c:pt idx="2113">
                  <c:v>1</c:v>
                </c:pt>
                <c:pt idx="2114">
                  <c:v>1</c:v>
                </c:pt>
                <c:pt idx="2115">
                  <c:v>1</c:v>
                </c:pt>
                <c:pt idx="2116">
                  <c:v>1</c:v>
                </c:pt>
                <c:pt idx="2117">
                  <c:v>1</c:v>
                </c:pt>
                <c:pt idx="2118">
                  <c:v>1</c:v>
                </c:pt>
                <c:pt idx="2119">
                  <c:v>1</c:v>
                </c:pt>
                <c:pt idx="2120">
                  <c:v>1</c:v>
                </c:pt>
                <c:pt idx="2121">
                  <c:v>1</c:v>
                </c:pt>
                <c:pt idx="2122">
                  <c:v>1</c:v>
                </c:pt>
                <c:pt idx="2123">
                  <c:v>1</c:v>
                </c:pt>
                <c:pt idx="2124">
                  <c:v>1</c:v>
                </c:pt>
                <c:pt idx="2125">
                  <c:v>1</c:v>
                </c:pt>
                <c:pt idx="2126">
                  <c:v>1</c:v>
                </c:pt>
                <c:pt idx="2127">
                  <c:v>1</c:v>
                </c:pt>
                <c:pt idx="2128">
                  <c:v>1</c:v>
                </c:pt>
                <c:pt idx="2129">
                  <c:v>1</c:v>
                </c:pt>
                <c:pt idx="2130">
                  <c:v>1</c:v>
                </c:pt>
                <c:pt idx="2131">
                  <c:v>1</c:v>
                </c:pt>
                <c:pt idx="2132">
                  <c:v>1</c:v>
                </c:pt>
                <c:pt idx="2133">
                  <c:v>1</c:v>
                </c:pt>
                <c:pt idx="2134">
                  <c:v>1</c:v>
                </c:pt>
                <c:pt idx="2135">
                  <c:v>1</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1</c:v>
                </c:pt>
                <c:pt idx="2152">
                  <c:v>1</c:v>
                </c:pt>
                <c:pt idx="2153">
                  <c:v>1</c:v>
                </c:pt>
                <c:pt idx="2154">
                  <c:v>1</c:v>
                </c:pt>
                <c:pt idx="2155">
                  <c:v>1</c:v>
                </c:pt>
                <c:pt idx="2156">
                  <c:v>1</c:v>
                </c:pt>
                <c:pt idx="2157">
                  <c:v>1</c:v>
                </c:pt>
                <c:pt idx="2158">
                  <c:v>1</c:v>
                </c:pt>
                <c:pt idx="2159">
                  <c:v>1</c:v>
                </c:pt>
                <c:pt idx="2160">
                  <c:v>1</c:v>
                </c:pt>
                <c:pt idx="2161">
                  <c:v>1</c:v>
                </c:pt>
                <c:pt idx="2162">
                  <c:v>1</c:v>
                </c:pt>
                <c:pt idx="2163">
                  <c:v>1</c:v>
                </c:pt>
                <c:pt idx="2164">
                  <c:v>1</c:v>
                </c:pt>
                <c:pt idx="2165">
                  <c:v>1</c:v>
                </c:pt>
                <c:pt idx="2166">
                  <c:v>1</c:v>
                </c:pt>
                <c:pt idx="2167">
                  <c:v>1</c:v>
                </c:pt>
                <c:pt idx="2168">
                  <c:v>1</c:v>
                </c:pt>
                <c:pt idx="2169">
                  <c:v>1</c:v>
                </c:pt>
                <c:pt idx="2170">
                  <c:v>1</c:v>
                </c:pt>
                <c:pt idx="2171">
                  <c:v>1</c:v>
                </c:pt>
                <c:pt idx="2172">
                  <c:v>1</c:v>
                </c:pt>
                <c:pt idx="2173">
                  <c:v>1</c:v>
                </c:pt>
                <c:pt idx="2174">
                  <c:v>1</c:v>
                </c:pt>
                <c:pt idx="2175">
                  <c:v>1</c:v>
                </c:pt>
                <c:pt idx="2176">
                  <c:v>1</c:v>
                </c:pt>
                <c:pt idx="2177">
                  <c:v>1</c:v>
                </c:pt>
                <c:pt idx="2178">
                  <c:v>1</c:v>
                </c:pt>
                <c:pt idx="2179">
                  <c:v>1</c:v>
                </c:pt>
                <c:pt idx="2180">
                  <c:v>1</c:v>
                </c:pt>
                <c:pt idx="2181">
                  <c:v>1</c:v>
                </c:pt>
                <c:pt idx="2182">
                  <c:v>1</c:v>
                </c:pt>
                <c:pt idx="2183">
                  <c:v>1</c:v>
                </c:pt>
                <c:pt idx="2184">
                  <c:v>1</c:v>
                </c:pt>
                <c:pt idx="2185">
                  <c:v>1</c:v>
                </c:pt>
                <c:pt idx="2186">
                  <c:v>1</c:v>
                </c:pt>
                <c:pt idx="2187">
                  <c:v>1</c:v>
                </c:pt>
                <c:pt idx="2188">
                  <c:v>1</c:v>
                </c:pt>
                <c:pt idx="2189">
                  <c:v>1</c:v>
                </c:pt>
                <c:pt idx="2190">
                  <c:v>1</c:v>
                </c:pt>
                <c:pt idx="2191">
                  <c:v>1</c:v>
                </c:pt>
                <c:pt idx="2192">
                  <c:v>1</c:v>
                </c:pt>
                <c:pt idx="2193">
                  <c:v>1</c:v>
                </c:pt>
                <c:pt idx="2194">
                  <c:v>1</c:v>
                </c:pt>
                <c:pt idx="2195">
                  <c:v>1</c:v>
                </c:pt>
                <c:pt idx="2196">
                  <c:v>1</c:v>
                </c:pt>
                <c:pt idx="2197">
                  <c:v>1</c:v>
                </c:pt>
                <c:pt idx="2198">
                  <c:v>1</c:v>
                </c:pt>
                <c:pt idx="2199">
                  <c:v>1</c:v>
                </c:pt>
                <c:pt idx="2200">
                  <c:v>1</c:v>
                </c:pt>
                <c:pt idx="2201">
                  <c:v>1</c:v>
                </c:pt>
                <c:pt idx="2202">
                  <c:v>1</c:v>
                </c:pt>
                <c:pt idx="2203">
                  <c:v>1</c:v>
                </c:pt>
                <c:pt idx="2204">
                  <c:v>1</c:v>
                </c:pt>
                <c:pt idx="2205">
                  <c:v>1</c:v>
                </c:pt>
                <c:pt idx="2206">
                  <c:v>1</c:v>
                </c:pt>
                <c:pt idx="2207">
                  <c:v>1</c:v>
                </c:pt>
                <c:pt idx="2208">
                  <c:v>1.0209709999999999</c:v>
                </c:pt>
                <c:pt idx="2209">
                  <c:v>1.193859</c:v>
                </c:pt>
                <c:pt idx="2210">
                  <c:v>1.193859</c:v>
                </c:pt>
                <c:pt idx="2211">
                  <c:v>1.193859</c:v>
                </c:pt>
                <c:pt idx="2212">
                  <c:v>1.193859</c:v>
                </c:pt>
                <c:pt idx="2213">
                  <c:v>1.4037349999999935</c:v>
                </c:pt>
                <c:pt idx="2214">
                  <c:v>1.7315909999999957</c:v>
                </c:pt>
                <c:pt idx="2215">
                  <c:v>1.926234</c:v>
                </c:pt>
                <c:pt idx="2216">
                  <c:v>2.0343930000000001</c:v>
                </c:pt>
                <c:pt idx="2217">
                  <c:v>2.3251579999999987</c:v>
                </c:pt>
                <c:pt idx="2218">
                  <c:v>2.424274</c:v>
                </c:pt>
                <c:pt idx="2219">
                  <c:v>2.5558949999999987</c:v>
                </c:pt>
                <c:pt idx="2220">
                  <c:v>2.6877880000000012</c:v>
                </c:pt>
                <c:pt idx="2221">
                  <c:v>2.8798709999999925</c:v>
                </c:pt>
                <c:pt idx="2222">
                  <c:v>3.0836380000000001</c:v>
                </c:pt>
                <c:pt idx="2223">
                  <c:v>3.1206679999999998</c:v>
                </c:pt>
                <c:pt idx="2224">
                  <c:v>3.2643320000000076</c:v>
                </c:pt>
                <c:pt idx="2225">
                  <c:v>3.4188919999999987</c:v>
                </c:pt>
                <c:pt idx="2226">
                  <c:v>3.4957389999999977</c:v>
                </c:pt>
                <c:pt idx="2227">
                  <c:v>3.6140429999999926</c:v>
                </c:pt>
                <c:pt idx="2228">
                  <c:v>3.5223909999999998</c:v>
                </c:pt>
                <c:pt idx="2229">
                  <c:v>3.7226629999999967</c:v>
                </c:pt>
                <c:pt idx="2230">
                  <c:v>3.749495</c:v>
                </c:pt>
                <c:pt idx="2231">
                  <c:v>3.8258619999999977</c:v>
                </c:pt>
                <c:pt idx="2232">
                  <c:v>3.6711070000000001</c:v>
                </c:pt>
                <c:pt idx="2233">
                  <c:v>3.7079270000000095</c:v>
                </c:pt>
                <c:pt idx="2234">
                  <c:v>3.7405380000000052</c:v>
                </c:pt>
                <c:pt idx="2235">
                  <c:v>3.6981619999999999</c:v>
                </c:pt>
                <c:pt idx="2236">
                  <c:v>3.664625</c:v>
                </c:pt>
                <c:pt idx="2237">
                  <c:v>3.5157389999999977</c:v>
                </c:pt>
                <c:pt idx="2238">
                  <c:v>3.5818379999999999</c:v>
                </c:pt>
                <c:pt idx="2239">
                  <c:v>3.6118539999999926</c:v>
                </c:pt>
                <c:pt idx="2240">
                  <c:v>3.5263679999999997</c:v>
                </c:pt>
                <c:pt idx="2241">
                  <c:v>3.4185419999999977</c:v>
                </c:pt>
                <c:pt idx="2242">
                  <c:v>3.3348819999999977</c:v>
                </c:pt>
                <c:pt idx="2243">
                  <c:v>3.3317619999999977</c:v>
                </c:pt>
                <c:pt idx="2244">
                  <c:v>3.3265609999999977</c:v>
                </c:pt>
                <c:pt idx="2245">
                  <c:v>3.2643970000000118</c:v>
                </c:pt>
                <c:pt idx="2246">
                  <c:v>3.1658579999999987</c:v>
                </c:pt>
                <c:pt idx="2247">
                  <c:v>3.2283430000000002</c:v>
                </c:pt>
                <c:pt idx="2248">
                  <c:v>3.1119340000000002</c:v>
                </c:pt>
                <c:pt idx="2249">
                  <c:v>2.985106</c:v>
                </c:pt>
                <c:pt idx="2250">
                  <c:v>2.903578</c:v>
                </c:pt>
                <c:pt idx="2251">
                  <c:v>2.8493449999999987</c:v>
                </c:pt>
                <c:pt idx="2252">
                  <c:v>2.827747</c:v>
                </c:pt>
                <c:pt idx="2253">
                  <c:v>2.7477559999999999</c:v>
                </c:pt>
                <c:pt idx="2254">
                  <c:v>2.720618</c:v>
                </c:pt>
                <c:pt idx="2255">
                  <c:v>2.6474169999999999</c:v>
                </c:pt>
                <c:pt idx="2256">
                  <c:v>2.4682149999999998</c:v>
                </c:pt>
                <c:pt idx="2257">
                  <c:v>2.410304</c:v>
                </c:pt>
                <c:pt idx="2258">
                  <c:v>2.424274</c:v>
                </c:pt>
                <c:pt idx="2259">
                  <c:v>2.3740969999999977</c:v>
                </c:pt>
                <c:pt idx="2260">
                  <c:v>2.3963579999999967</c:v>
                </c:pt>
                <c:pt idx="2261">
                  <c:v>2.3954289999999925</c:v>
                </c:pt>
                <c:pt idx="2262">
                  <c:v>2.3778009999999967</c:v>
                </c:pt>
                <c:pt idx="2263">
                  <c:v>2.329761</c:v>
                </c:pt>
                <c:pt idx="2264">
                  <c:v>2.326997</c:v>
                </c:pt>
                <c:pt idx="2265">
                  <c:v>2.296678999999993</c:v>
                </c:pt>
                <c:pt idx="2266">
                  <c:v>2.279274</c:v>
                </c:pt>
                <c:pt idx="2267">
                  <c:v>2.3454329999999977</c:v>
                </c:pt>
                <c:pt idx="2268">
                  <c:v>2.3288379999999997</c:v>
                </c:pt>
                <c:pt idx="2269">
                  <c:v>2.337129</c:v>
                </c:pt>
                <c:pt idx="2270">
                  <c:v>2.3833630000000001</c:v>
                </c:pt>
                <c:pt idx="2271">
                  <c:v>2.38429</c:v>
                </c:pt>
                <c:pt idx="2272">
                  <c:v>2.4364039999999916</c:v>
                </c:pt>
                <c:pt idx="2273">
                  <c:v>2.501099</c:v>
                </c:pt>
                <c:pt idx="2274">
                  <c:v>2.4926289999999915</c:v>
                </c:pt>
                <c:pt idx="2275">
                  <c:v>2.5549429999999935</c:v>
                </c:pt>
                <c:pt idx="2276">
                  <c:v>2.6206119999999999</c:v>
                </c:pt>
                <c:pt idx="2277">
                  <c:v>2.6445390000000066</c:v>
                </c:pt>
                <c:pt idx="2278">
                  <c:v>2.590093</c:v>
                </c:pt>
                <c:pt idx="2279">
                  <c:v>2.6167919999999998</c:v>
                </c:pt>
                <c:pt idx="2280">
                  <c:v>2.4916879999999977</c:v>
                </c:pt>
                <c:pt idx="2281">
                  <c:v>2.5058059999999935</c:v>
                </c:pt>
                <c:pt idx="2282">
                  <c:v>2.4729059999999925</c:v>
                </c:pt>
                <c:pt idx="2283">
                  <c:v>2.4028639999999926</c:v>
                </c:pt>
                <c:pt idx="2284">
                  <c:v>2.3463549999999977</c:v>
                </c:pt>
                <c:pt idx="2285">
                  <c:v>2.3279179999999999</c:v>
                </c:pt>
                <c:pt idx="2286">
                  <c:v>2.3067729999999935</c:v>
                </c:pt>
                <c:pt idx="2287">
                  <c:v>2.2884289999999998</c:v>
                </c:pt>
                <c:pt idx="2288">
                  <c:v>2.30769</c:v>
                </c:pt>
                <c:pt idx="2289">
                  <c:v>2.3150399999999967</c:v>
                </c:pt>
                <c:pt idx="2290">
                  <c:v>2.3657649999999997</c:v>
                </c:pt>
                <c:pt idx="2291">
                  <c:v>2.4261409999999977</c:v>
                </c:pt>
                <c:pt idx="2292">
                  <c:v>2.4168209999999926</c:v>
                </c:pt>
                <c:pt idx="2293">
                  <c:v>2.455101</c:v>
                </c:pt>
                <c:pt idx="2294">
                  <c:v>2.4429439999999967</c:v>
                </c:pt>
                <c:pt idx="2295">
                  <c:v>2.431737</c:v>
                </c:pt>
                <c:pt idx="2296">
                  <c:v>2.4140259999999967</c:v>
                </c:pt>
                <c:pt idx="2297">
                  <c:v>2.3935719999999998</c:v>
                </c:pt>
                <c:pt idx="2298">
                  <c:v>2.3889300000000002</c:v>
                </c:pt>
                <c:pt idx="2299">
                  <c:v>2.3889300000000002</c:v>
                </c:pt>
                <c:pt idx="2300">
                  <c:v>2.296678999999993</c:v>
                </c:pt>
                <c:pt idx="2301">
                  <c:v>2.296678999999993</c:v>
                </c:pt>
                <c:pt idx="2302">
                  <c:v>2.5</c:v>
                </c:pt>
                <c:pt idx="2303">
                  <c:v>2.2902629999999977</c:v>
                </c:pt>
                <c:pt idx="2304">
                  <c:v>2.1883230000000076</c:v>
                </c:pt>
                <c:pt idx="2305">
                  <c:v>2.1801880000000002</c:v>
                </c:pt>
                <c:pt idx="2306">
                  <c:v>2.2327519999999987</c:v>
                </c:pt>
                <c:pt idx="2307">
                  <c:v>2.2664749999999998</c:v>
                </c:pt>
                <c:pt idx="2308">
                  <c:v>2.3122809999999925</c:v>
                </c:pt>
                <c:pt idx="2309">
                  <c:v>2.2756159999999968</c:v>
                </c:pt>
                <c:pt idx="2310">
                  <c:v>2.3963579999999967</c:v>
                </c:pt>
                <c:pt idx="2311">
                  <c:v>2.4289369999999999</c:v>
                </c:pt>
                <c:pt idx="2312">
                  <c:v>2.4214779999999987</c:v>
                </c:pt>
                <c:pt idx="2313">
                  <c:v>2.3991449999999968</c:v>
                </c:pt>
                <c:pt idx="2314">
                  <c:v>2.4075129999999998</c:v>
                </c:pt>
                <c:pt idx="2315">
                  <c:v>2.38429</c:v>
                </c:pt>
                <c:pt idx="2316">
                  <c:v>2.3528199999999884</c:v>
                </c:pt>
                <c:pt idx="2317">
                  <c:v>2.3095279999999998</c:v>
                </c:pt>
                <c:pt idx="2318">
                  <c:v>2.3380519999999967</c:v>
                </c:pt>
                <c:pt idx="2319">
                  <c:v>2.3141189999999967</c:v>
                </c:pt>
                <c:pt idx="2320">
                  <c:v>2.3187149999999987</c:v>
                </c:pt>
                <c:pt idx="2321">
                  <c:v>2.37317</c:v>
                </c:pt>
                <c:pt idx="2322">
                  <c:v>2.3528199999999884</c:v>
                </c:pt>
                <c:pt idx="2323">
                  <c:v>2.3177970000000001</c:v>
                </c:pt>
                <c:pt idx="2324">
                  <c:v>2.3417419999999987</c:v>
                </c:pt>
                <c:pt idx="2325">
                  <c:v>2.3639139999999998</c:v>
                </c:pt>
                <c:pt idx="2326">
                  <c:v>2.2756159999999968</c:v>
                </c:pt>
                <c:pt idx="2327">
                  <c:v>2.2227540000000001</c:v>
                </c:pt>
                <c:pt idx="2328">
                  <c:v>2.0761409999999967</c:v>
                </c:pt>
                <c:pt idx="2329">
                  <c:v>2.1576409999999977</c:v>
                </c:pt>
                <c:pt idx="2330">
                  <c:v>2.2127729999999977</c:v>
                </c:pt>
                <c:pt idx="2331">
                  <c:v>2.1955579999999997</c:v>
                </c:pt>
                <c:pt idx="2332">
                  <c:v>2.2037089999999999</c:v>
                </c:pt>
                <c:pt idx="2333">
                  <c:v>2.2018979999999999</c:v>
                </c:pt>
                <c:pt idx="2334">
                  <c:v>2.1567429999999925</c:v>
                </c:pt>
                <c:pt idx="2335">
                  <c:v>2.1333669999999998</c:v>
                </c:pt>
                <c:pt idx="2336">
                  <c:v>2.0805980000000002</c:v>
                </c:pt>
                <c:pt idx="2337">
                  <c:v>2.006983</c:v>
                </c:pt>
                <c:pt idx="2338">
                  <c:v>2.0113989999999977</c:v>
                </c:pt>
                <c:pt idx="2339">
                  <c:v>1.9893550000000035</c:v>
                </c:pt>
                <c:pt idx="2340">
                  <c:v>1.946339</c:v>
                </c:pt>
                <c:pt idx="2341">
                  <c:v>1.946339</c:v>
                </c:pt>
                <c:pt idx="2342">
                  <c:v>1.946339</c:v>
                </c:pt>
                <c:pt idx="2343">
                  <c:v>1.946339</c:v>
                </c:pt>
                <c:pt idx="2344">
                  <c:v>1.946339</c:v>
                </c:pt>
                <c:pt idx="2345">
                  <c:v>1.946339</c:v>
                </c:pt>
                <c:pt idx="2346">
                  <c:v>1.946339</c:v>
                </c:pt>
                <c:pt idx="2347">
                  <c:v>1.946339</c:v>
                </c:pt>
                <c:pt idx="2348">
                  <c:v>1.946339</c:v>
                </c:pt>
                <c:pt idx="2349">
                  <c:v>2.0950199999999977</c:v>
                </c:pt>
                <c:pt idx="2350">
                  <c:v>2.0221070000000001</c:v>
                </c:pt>
                <c:pt idx="2351">
                  <c:v>1.9656929999999999</c:v>
                </c:pt>
                <c:pt idx="2352">
                  <c:v>1.8662650000000001</c:v>
                </c:pt>
                <c:pt idx="2353">
                  <c:v>1.8222229999999999</c:v>
                </c:pt>
                <c:pt idx="2354">
                  <c:v>1.7154109999999998</c:v>
                </c:pt>
                <c:pt idx="2355">
                  <c:v>1.7332419999999966</c:v>
                </c:pt>
                <c:pt idx="2356">
                  <c:v>1.7145619999999964</c:v>
                </c:pt>
                <c:pt idx="2357">
                  <c:v>1.590131</c:v>
                </c:pt>
                <c:pt idx="2358">
                  <c:v>1.4621459999999999</c:v>
                </c:pt>
                <c:pt idx="2359">
                  <c:v>1.3044570000000035</c:v>
                </c:pt>
                <c:pt idx="2360">
                  <c:v>1.308454</c:v>
                </c:pt>
                <c:pt idx="2361">
                  <c:v>1.298867</c:v>
                </c:pt>
                <c:pt idx="2362">
                  <c:v>1.2242120000000001</c:v>
                </c:pt>
                <c:pt idx="2363">
                  <c:v>1.0843480000000001</c:v>
                </c:pt>
                <c:pt idx="2364">
                  <c:v>1</c:v>
                </c:pt>
                <c:pt idx="2365">
                  <c:v>1</c:v>
                </c:pt>
                <c:pt idx="2366">
                  <c:v>1</c:v>
                </c:pt>
                <c:pt idx="2367">
                  <c:v>1</c:v>
                </c:pt>
                <c:pt idx="2368">
                  <c:v>1</c:v>
                </c:pt>
                <c:pt idx="2369">
                  <c:v>1</c:v>
                </c:pt>
                <c:pt idx="2370">
                  <c:v>1</c:v>
                </c:pt>
                <c:pt idx="2371">
                  <c:v>1</c:v>
                </c:pt>
                <c:pt idx="2372">
                  <c:v>1</c:v>
                </c:pt>
                <c:pt idx="2373">
                  <c:v>1</c:v>
                </c:pt>
                <c:pt idx="2374">
                  <c:v>1</c:v>
                </c:pt>
                <c:pt idx="2375">
                  <c:v>1</c:v>
                </c:pt>
                <c:pt idx="2376">
                  <c:v>1</c:v>
                </c:pt>
                <c:pt idx="2377">
                  <c:v>1</c:v>
                </c:pt>
                <c:pt idx="2378">
                  <c:v>1</c:v>
                </c:pt>
                <c:pt idx="2379">
                  <c:v>1</c:v>
                </c:pt>
                <c:pt idx="2380">
                  <c:v>1</c:v>
                </c:pt>
                <c:pt idx="2381">
                  <c:v>1</c:v>
                </c:pt>
                <c:pt idx="2382">
                  <c:v>1</c:v>
                </c:pt>
                <c:pt idx="2383">
                  <c:v>1</c:v>
                </c:pt>
                <c:pt idx="2384">
                  <c:v>1</c:v>
                </c:pt>
                <c:pt idx="2385">
                  <c:v>1</c:v>
                </c:pt>
                <c:pt idx="2386">
                  <c:v>1</c:v>
                </c:pt>
                <c:pt idx="2387">
                  <c:v>1</c:v>
                </c:pt>
                <c:pt idx="2388">
                  <c:v>1</c:v>
                </c:pt>
                <c:pt idx="2389">
                  <c:v>1</c:v>
                </c:pt>
                <c:pt idx="2390">
                  <c:v>1</c:v>
                </c:pt>
                <c:pt idx="2391">
                  <c:v>1</c:v>
                </c:pt>
                <c:pt idx="2392">
                  <c:v>1</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1</c:v>
                </c:pt>
                <c:pt idx="2447">
                  <c:v>1</c:v>
                </c:pt>
                <c:pt idx="2448">
                  <c:v>1</c:v>
                </c:pt>
                <c:pt idx="2449">
                  <c:v>1</c:v>
                </c:pt>
                <c:pt idx="2450">
                  <c:v>1</c:v>
                </c:pt>
                <c:pt idx="2451">
                  <c:v>1</c:v>
                </c:pt>
                <c:pt idx="2452">
                  <c:v>1</c:v>
                </c:pt>
                <c:pt idx="2453">
                  <c:v>1</c:v>
                </c:pt>
                <c:pt idx="2454">
                  <c:v>1</c:v>
                </c:pt>
                <c:pt idx="2455">
                  <c:v>1</c:v>
                </c:pt>
                <c:pt idx="2456">
                  <c:v>1</c:v>
                </c:pt>
                <c:pt idx="2457">
                  <c:v>1</c:v>
                </c:pt>
                <c:pt idx="2458">
                  <c:v>1</c:v>
                </c:pt>
                <c:pt idx="2459">
                  <c:v>1</c:v>
                </c:pt>
                <c:pt idx="2460">
                  <c:v>1</c:v>
                </c:pt>
                <c:pt idx="2461">
                  <c:v>1</c:v>
                </c:pt>
                <c:pt idx="2462">
                  <c:v>1</c:v>
                </c:pt>
                <c:pt idx="2463">
                  <c:v>1</c:v>
                </c:pt>
                <c:pt idx="2464">
                  <c:v>1</c:v>
                </c:pt>
                <c:pt idx="2465">
                  <c:v>1</c:v>
                </c:pt>
                <c:pt idx="2466">
                  <c:v>1</c:v>
                </c:pt>
                <c:pt idx="2467">
                  <c:v>1</c:v>
                </c:pt>
                <c:pt idx="2468">
                  <c:v>1</c:v>
                </c:pt>
                <c:pt idx="2469">
                  <c:v>1</c:v>
                </c:pt>
                <c:pt idx="2470">
                  <c:v>1</c:v>
                </c:pt>
                <c:pt idx="2471">
                  <c:v>1</c:v>
                </c:pt>
                <c:pt idx="2472">
                  <c:v>1</c:v>
                </c:pt>
                <c:pt idx="2473">
                  <c:v>1</c:v>
                </c:pt>
                <c:pt idx="2474">
                  <c:v>1</c:v>
                </c:pt>
                <c:pt idx="2475">
                  <c:v>1</c:v>
                </c:pt>
                <c:pt idx="2476">
                  <c:v>1</c:v>
                </c:pt>
                <c:pt idx="2477">
                  <c:v>1</c:v>
                </c:pt>
                <c:pt idx="2478">
                  <c:v>1</c:v>
                </c:pt>
                <c:pt idx="2479">
                  <c:v>1</c:v>
                </c:pt>
                <c:pt idx="2480">
                  <c:v>1</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1</c:v>
                </c:pt>
                <c:pt idx="2496">
                  <c:v>1</c:v>
                </c:pt>
                <c:pt idx="2497">
                  <c:v>1</c:v>
                </c:pt>
                <c:pt idx="2498">
                  <c:v>1</c:v>
                </c:pt>
                <c:pt idx="2499">
                  <c:v>1</c:v>
                </c:pt>
                <c:pt idx="2500">
                  <c:v>1</c:v>
                </c:pt>
                <c:pt idx="2501">
                  <c:v>1</c:v>
                </c:pt>
                <c:pt idx="2502">
                  <c:v>1</c:v>
                </c:pt>
                <c:pt idx="2503">
                  <c:v>1</c:v>
                </c:pt>
                <c:pt idx="2504">
                  <c:v>1</c:v>
                </c:pt>
                <c:pt idx="2505">
                  <c:v>1</c:v>
                </c:pt>
                <c:pt idx="2506">
                  <c:v>1</c:v>
                </c:pt>
                <c:pt idx="2507">
                  <c:v>1</c:v>
                </c:pt>
                <c:pt idx="2508">
                  <c:v>1</c:v>
                </c:pt>
                <c:pt idx="2509">
                  <c:v>1</c:v>
                </c:pt>
                <c:pt idx="2510">
                  <c:v>1</c:v>
                </c:pt>
                <c:pt idx="2511">
                  <c:v>1</c:v>
                </c:pt>
                <c:pt idx="2512">
                  <c:v>1</c:v>
                </c:pt>
                <c:pt idx="2513">
                  <c:v>1</c:v>
                </c:pt>
                <c:pt idx="2514">
                  <c:v>1</c:v>
                </c:pt>
                <c:pt idx="2515">
                  <c:v>1</c:v>
                </c:pt>
                <c:pt idx="2516">
                  <c:v>1</c:v>
                </c:pt>
                <c:pt idx="2517">
                  <c:v>1</c:v>
                </c:pt>
                <c:pt idx="2518">
                  <c:v>1</c:v>
                </c:pt>
                <c:pt idx="2519">
                  <c:v>1</c:v>
                </c:pt>
                <c:pt idx="2520">
                  <c:v>1</c:v>
                </c:pt>
                <c:pt idx="2521">
                  <c:v>1</c:v>
                </c:pt>
                <c:pt idx="2522">
                  <c:v>1</c:v>
                </c:pt>
                <c:pt idx="2523">
                  <c:v>1</c:v>
                </c:pt>
                <c:pt idx="2524">
                  <c:v>1</c:v>
                </c:pt>
                <c:pt idx="2525">
                  <c:v>1</c:v>
                </c:pt>
                <c:pt idx="2526">
                  <c:v>1</c:v>
                </c:pt>
                <c:pt idx="2527">
                  <c:v>1</c:v>
                </c:pt>
                <c:pt idx="2528">
                  <c:v>1</c:v>
                </c:pt>
                <c:pt idx="2529">
                  <c:v>1</c:v>
                </c:pt>
                <c:pt idx="2530">
                  <c:v>1</c:v>
                </c:pt>
                <c:pt idx="2531">
                  <c:v>1</c:v>
                </c:pt>
                <c:pt idx="2532">
                  <c:v>1</c:v>
                </c:pt>
                <c:pt idx="2533">
                  <c:v>1</c:v>
                </c:pt>
                <c:pt idx="2534">
                  <c:v>1</c:v>
                </c:pt>
                <c:pt idx="2535">
                  <c:v>1</c:v>
                </c:pt>
                <c:pt idx="2536">
                  <c:v>1</c:v>
                </c:pt>
                <c:pt idx="2537">
                  <c:v>1</c:v>
                </c:pt>
                <c:pt idx="2538">
                  <c:v>1</c:v>
                </c:pt>
                <c:pt idx="2539">
                  <c:v>1</c:v>
                </c:pt>
                <c:pt idx="2540">
                  <c:v>1</c:v>
                </c:pt>
                <c:pt idx="2541">
                  <c:v>1</c:v>
                </c:pt>
                <c:pt idx="2542">
                  <c:v>1</c:v>
                </c:pt>
                <c:pt idx="2543">
                  <c:v>1</c:v>
                </c:pt>
                <c:pt idx="2544">
                  <c:v>1</c:v>
                </c:pt>
                <c:pt idx="2545">
                  <c:v>1</c:v>
                </c:pt>
                <c:pt idx="2546">
                  <c:v>1</c:v>
                </c:pt>
                <c:pt idx="2547">
                  <c:v>1</c:v>
                </c:pt>
                <c:pt idx="2548">
                  <c:v>1</c:v>
                </c:pt>
                <c:pt idx="2549">
                  <c:v>1</c:v>
                </c:pt>
                <c:pt idx="2550">
                  <c:v>1</c:v>
                </c:pt>
                <c:pt idx="2551">
                  <c:v>1</c:v>
                </c:pt>
                <c:pt idx="2552">
                  <c:v>1</c:v>
                </c:pt>
                <c:pt idx="2553">
                  <c:v>1</c:v>
                </c:pt>
                <c:pt idx="2554">
                  <c:v>1</c:v>
                </c:pt>
                <c:pt idx="2555">
                  <c:v>1</c:v>
                </c:pt>
                <c:pt idx="2556">
                  <c:v>1</c:v>
                </c:pt>
                <c:pt idx="2557">
                  <c:v>1</c:v>
                </c:pt>
                <c:pt idx="2558">
                  <c:v>1</c:v>
                </c:pt>
                <c:pt idx="2559">
                  <c:v>1</c:v>
                </c:pt>
                <c:pt idx="2560">
                  <c:v>1</c:v>
                </c:pt>
                <c:pt idx="2561">
                  <c:v>1</c:v>
                </c:pt>
                <c:pt idx="2562">
                  <c:v>1</c:v>
                </c:pt>
                <c:pt idx="2563">
                  <c:v>1</c:v>
                </c:pt>
                <c:pt idx="2564">
                  <c:v>1</c:v>
                </c:pt>
                <c:pt idx="2565">
                  <c:v>1</c:v>
                </c:pt>
                <c:pt idx="2566">
                  <c:v>1</c:v>
                </c:pt>
                <c:pt idx="2567">
                  <c:v>1</c:v>
                </c:pt>
                <c:pt idx="2568">
                  <c:v>1</c:v>
                </c:pt>
                <c:pt idx="2569">
                  <c:v>1</c:v>
                </c:pt>
                <c:pt idx="2570">
                  <c:v>1</c:v>
                </c:pt>
                <c:pt idx="2571">
                  <c:v>1</c:v>
                </c:pt>
                <c:pt idx="2572">
                  <c:v>1</c:v>
                </c:pt>
                <c:pt idx="2573">
                  <c:v>1</c:v>
                </c:pt>
                <c:pt idx="2574">
                  <c:v>1</c:v>
                </c:pt>
                <c:pt idx="2575">
                  <c:v>1</c:v>
                </c:pt>
                <c:pt idx="2576">
                  <c:v>1</c:v>
                </c:pt>
                <c:pt idx="2577">
                  <c:v>1</c:v>
                </c:pt>
                <c:pt idx="2578">
                  <c:v>1</c:v>
                </c:pt>
                <c:pt idx="2579">
                  <c:v>1</c:v>
                </c:pt>
                <c:pt idx="2580">
                  <c:v>1</c:v>
                </c:pt>
                <c:pt idx="2581">
                  <c:v>1</c:v>
                </c:pt>
                <c:pt idx="2582">
                  <c:v>1</c:v>
                </c:pt>
                <c:pt idx="2583">
                  <c:v>1</c:v>
                </c:pt>
                <c:pt idx="2584">
                  <c:v>1</c:v>
                </c:pt>
                <c:pt idx="2585">
                  <c:v>1</c:v>
                </c:pt>
                <c:pt idx="2586">
                  <c:v>1</c:v>
                </c:pt>
                <c:pt idx="2587">
                  <c:v>1</c:v>
                </c:pt>
                <c:pt idx="2588">
                  <c:v>1</c:v>
                </c:pt>
                <c:pt idx="2589">
                  <c:v>1</c:v>
                </c:pt>
                <c:pt idx="2590">
                  <c:v>1</c:v>
                </c:pt>
                <c:pt idx="2591">
                  <c:v>1</c:v>
                </c:pt>
                <c:pt idx="2592">
                  <c:v>1</c:v>
                </c:pt>
                <c:pt idx="2593">
                  <c:v>1</c:v>
                </c:pt>
                <c:pt idx="2594">
                  <c:v>1</c:v>
                </c:pt>
                <c:pt idx="2595">
                  <c:v>1</c:v>
                </c:pt>
                <c:pt idx="2596">
                  <c:v>1</c:v>
                </c:pt>
                <c:pt idx="2597">
                  <c:v>1</c:v>
                </c:pt>
                <c:pt idx="2598">
                  <c:v>1</c:v>
                </c:pt>
                <c:pt idx="2599">
                  <c:v>1</c:v>
                </c:pt>
                <c:pt idx="2600">
                  <c:v>1</c:v>
                </c:pt>
                <c:pt idx="2601">
                  <c:v>1</c:v>
                </c:pt>
                <c:pt idx="2602">
                  <c:v>1</c:v>
                </c:pt>
                <c:pt idx="2603">
                  <c:v>1</c:v>
                </c:pt>
                <c:pt idx="2604">
                  <c:v>1</c:v>
                </c:pt>
                <c:pt idx="2605">
                  <c:v>1</c:v>
                </c:pt>
                <c:pt idx="2606">
                  <c:v>1</c:v>
                </c:pt>
                <c:pt idx="2607">
                  <c:v>1</c:v>
                </c:pt>
                <c:pt idx="2608">
                  <c:v>1</c:v>
                </c:pt>
                <c:pt idx="2609">
                  <c:v>1</c:v>
                </c:pt>
                <c:pt idx="2610">
                  <c:v>1</c:v>
                </c:pt>
                <c:pt idx="2611">
                  <c:v>1</c:v>
                </c:pt>
                <c:pt idx="2612">
                  <c:v>1</c:v>
                </c:pt>
                <c:pt idx="2613">
                  <c:v>1</c:v>
                </c:pt>
                <c:pt idx="2614">
                  <c:v>1</c:v>
                </c:pt>
                <c:pt idx="2615">
                  <c:v>1</c:v>
                </c:pt>
                <c:pt idx="2616">
                  <c:v>1</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1</c:v>
                </c:pt>
                <c:pt idx="2631">
                  <c:v>1</c:v>
                </c:pt>
                <c:pt idx="2632">
                  <c:v>1</c:v>
                </c:pt>
                <c:pt idx="2633">
                  <c:v>1</c:v>
                </c:pt>
                <c:pt idx="2634">
                  <c:v>1</c:v>
                </c:pt>
                <c:pt idx="2635">
                  <c:v>1</c:v>
                </c:pt>
                <c:pt idx="2636">
                  <c:v>1</c:v>
                </c:pt>
                <c:pt idx="2637">
                  <c:v>1</c:v>
                </c:pt>
                <c:pt idx="2638">
                  <c:v>1</c:v>
                </c:pt>
                <c:pt idx="2639">
                  <c:v>1</c:v>
                </c:pt>
                <c:pt idx="2640">
                  <c:v>1</c:v>
                </c:pt>
                <c:pt idx="2641">
                  <c:v>1</c:v>
                </c:pt>
                <c:pt idx="2642">
                  <c:v>1</c:v>
                </c:pt>
                <c:pt idx="2643">
                  <c:v>1</c:v>
                </c:pt>
                <c:pt idx="2644">
                  <c:v>1</c:v>
                </c:pt>
                <c:pt idx="2645">
                  <c:v>1</c:v>
                </c:pt>
                <c:pt idx="2646">
                  <c:v>1</c:v>
                </c:pt>
                <c:pt idx="2647">
                  <c:v>1</c:v>
                </c:pt>
                <c:pt idx="2648">
                  <c:v>1</c:v>
                </c:pt>
                <c:pt idx="2649">
                  <c:v>1</c:v>
                </c:pt>
                <c:pt idx="2650">
                  <c:v>1</c:v>
                </c:pt>
                <c:pt idx="2651">
                  <c:v>1</c:v>
                </c:pt>
                <c:pt idx="2652">
                  <c:v>1</c:v>
                </c:pt>
                <c:pt idx="2653">
                  <c:v>1</c:v>
                </c:pt>
                <c:pt idx="2654">
                  <c:v>1</c:v>
                </c:pt>
                <c:pt idx="2655">
                  <c:v>1</c:v>
                </c:pt>
                <c:pt idx="2656">
                  <c:v>1</c:v>
                </c:pt>
                <c:pt idx="2657">
                  <c:v>1</c:v>
                </c:pt>
                <c:pt idx="2658">
                  <c:v>1</c:v>
                </c:pt>
                <c:pt idx="2659">
                  <c:v>1</c:v>
                </c:pt>
                <c:pt idx="2660">
                  <c:v>1</c:v>
                </c:pt>
                <c:pt idx="2661">
                  <c:v>1</c:v>
                </c:pt>
                <c:pt idx="2662">
                  <c:v>1</c:v>
                </c:pt>
                <c:pt idx="2663">
                  <c:v>1</c:v>
                </c:pt>
                <c:pt idx="2664">
                  <c:v>1</c:v>
                </c:pt>
                <c:pt idx="2665">
                  <c:v>1</c:v>
                </c:pt>
                <c:pt idx="2666">
                  <c:v>1</c:v>
                </c:pt>
                <c:pt idx="2667">
                  <c:v>1</c:v>
                </c:pt>
                <c:pt idx="2668">
                  <c:v>1</c:v>
                </c:pt>
                <c:pt idx="2669">
                  <c:v>1</c:v>
                </c:pt>
                <c:pt idx="2670">
                  <c:v>1</c:v>
                </c:pt>
                <c:pt idx="2671">
                  <c:v>1</c:v>
                </c:pt>
                <c:pt idx="2672">
                  <c:v>1</c:v>
                </c:pt>
                <c:pt idx="2673">
                  <c:v>1</c:v>
                </c:pt>
                <c:pt idx="2674">
                  <c:v>1</c:v>
                </c:pt>
                <c:pt idx="2675">
                  <c:v>1</c:v>
                </c:pt>
                <c:pt idx="2676">
                  <c:v>1</c:v>
                </c:pt>
                <c:pt idx="2677">
                  <c:v>1</c:v>
                </c:pt>
                <c:pt idx="2678">
                  <c:v>1</c:v>
                </c:pt>
                <c:pt idx="2679">
                  <c:v>1</c:v>
                </c:pt>
                <c:pt idx="2680">
                  <c:v>1</c:v>
                </c:pt>
                <c:pt idx="2681">
                  <c:v>1</c:v>
                </c:pt>
                <c:pt idx="2682">
                  <c:v>1</c:v>
                </c:pt>
                <c:pt idx="2683">
                  <c:v>1</c:v>
                </c:pt>
                <c:pt idx="2684">
                  <c:v>1</c:v>
                </c:pt>
                <c:pt idx="2685">
                  <c:v>1</c:v>
                </c:pt>
                <c:pt idx="2686">
                  <c:v>1</c:v>
                </c:pt>
                <c:pt idx="2687">
                  <c:v>1</c:v>
                </c:pt>
                <c:pt idx="2688">
                  <c:v>1</c:v>
                </c:pt>
                <c:pt idx="2689">
                  <c:v>1</c:v>
                </c:pt>
                <c:pt idx="2690">
                  <c:v>1</c:v>
                </c:pt>
                <c:pt idx="2691">
                  <c:v>1</c:v>
                </c:pt>
                <c:pt idx="2692">
                  <c:v>1</c:v>
                </c:pt>
                <c:pt idx="2693">
                  <c:v>1</c:v>
                </c:pt>
                <c:pt idx="2694">
                  <c:v>1</c:v>
                </c:pt>
                <c:pt idx="2695">
                  <c:v>1</c:v>
                </c:pt>
                <c:pt idx="2696">
                  <c:v>1</c:v>
                </c:pt>
                <c:pt idx="2697">
                  <c:v>1</c:v>
                </c:pt>
                <c:pt idx="2698">
                  <c:v>1</c:v>
                </c:pt>
                <c:pt idx="2699">
                  <c:v>1</c:v>
                </c:pt>
                <c:pt idx="2700">
                  <c:v>1</c:v>
                </c:pt>
                <c:pt idx="2701">
                  <c:v>1</c:v>
                </c:pt>
                <c:pt idx="2702">
                  <c:v>1</c:v>
                </c:pt>
                <c:pt idx="2703">
                  <c:v>1</c:v>
                </c:pt>
                <c:pt idx="2704">
                  <c:v>1</c:v>
                </c:pt>
                <c:pt idx="2705">
                  <c:v>1</c:v>
                </c:pt>
                <c:pt idx="2706">
                  <c:v>1</c:v>
                </c:pt>
                <c:pt idx="2707">
                  <c:v>1</c:v>
                </c:pt>
                <c:pt idx="2708">
                  <c:v>1</c:v>
                </c:pt>
                <c:pt idx="2709">
                  <c:v>1</c:v>
                </c:pt>
                <c:pt idx="2710">
                  <c:v>1</c:v>
                </c:pt>
                <c:pt idx="2711">
                  <c:v>1</c:v>
                </c:pt>
                <c:pt idx="2712">
                  <c:v>1</c:v>
                </c:pt>
                <c:pt idx="2713">
                  <c:v>1</c:v>
                </c:pt>
                <c:pt idx="2714">
                  <c:v>1</c:v>
                </c:pt>
                <c:pt idx="2715">
                  <c:v>1</c:v>
                </c:pt>
                <c:pt idx="2716">
                  <c:v>1</c:v>
                </c:pt>
                <c:pt idx="2717">
                  <c:v>1</c:v>
                </c:pt>
                <c:pt idx="2718">
                  <c:v>1</c:v>
                </c:pt>
                <c:pt idx="2719">
                  <c:v>1</c:v>
                </c:pt>
                <c:pt idx="2720">
                  <c:v>1</c:v>
                </c:pt>
                <c:pt idx="2721">
                  <c:v>1</c:v>
                </c:pt>
                <c:pt idx="2722">
                  <c:v>1</c:v>
                </c:pt>
                <c:pt idx="2723">
                  <c:v>1</c:v>
                </c:pt>
                <c:pt idx="2724">
                  <c:v>1</c:v>
                </c:pt>
                <c:pt idx="2725">
                  <c:v>1</c:v>
                </c:pt>
                <c:pt idx="2726">
                  <c:v>1</c:v>
                </c:pt>
                <c:pt idx="2727">
                  <c:v>1</c:v>
                </c:pt>
                <c:pt idx="2728">
                  <c:v>1</c:v>
                </c:pt>
                <c:pt idx="2729">
                  <c:v>1</c:v>
                </c:pt>
                <c:pt idx="2730">
                  <c:v>1</c:v>
                </c:pt>
                <c:pt idx="2731">
                  <c:v>1</c:v>
                </c:pt>
                <c:pt idx="2732">
                  <c:v>1</c:v>
                </c:pt>
                <c:pt idx="2733">
                  <c:v>1</c:v>
                </c:pt>
                <c:pt idx="2734">
                  <c:v>1</c:v>
                </c:pt>
                <c:pt idx="2735">
                  <c:v>1</c:v>
                </c:pt>
                <c:pt idx="2736">
                  <c:v>1</c:v>
                </c:pt>
                <c:pt idx="2737">
                  <c:v>1</c:v>
                </c:pt>
                <c:pt idx="2738">
                  <c:v>1</c:v>
                </c:pt>
                <c:pt idx="2739">
                  <c:v>1</c:v>
                </c:pt>
                <c:pt idx="2740">
                  <c:v>1</c:v>
                </c:pt>
                <c:pt idx="2741">
                  <c:v>1</c:v>
                </c:pt>
                <c:pt idx="2742">
                  <c:v>1</c:v>
                </c:pt>
                <c:pt idx="2743">
                  <c:v>1</c:v>
                </c:pt>
                <c:pt idx="2744">
                  <c:v>1</c:v>
                </c:pt>
                <c:pt idx="2745">
                  <c:v>1</c:v>
                </c:pt>
                <c:pt idx="2746">
                  <c:v>1</c:v>
                </c:pt>
                <c:pt idx="2747">
                  <c:v>1</c:v>
                </c:pt>
                <c:pt idx="2748">
                  <c:v>1</c:v>
                </c:pt>
                <c:pt idx="2749">
                  <c:v>1</c:v>
                </c:pt>
                <c:pt idx="2750">
                  <c:v>1</c:v>
                </c:pt>
                <c:pt idx="2751">
                  <c:v>1</c:v>
                </c:pt>
                <c:pt idx="2752">
                  <c:v>1</c:v>
                </c:pt>
                <c:pt idx="2753">
                  <c:v>1</c:v>
                </c:pt>
                <c:pt idx="2754">
                  <c:v>1</c:v>
                </c:pt>
                <c:pt idx="2755">
                  <c:v>1</c:v>
                </c:pt>
                <c:pt idx="2756">
                  <c:v>1</c:v>
                </c:pt>
                <c:pt idx="2757">
                  <c:v>1</c:v>
                </c:pt>
                <c:pt idx="2758">
                  <c:v>1</c:v>
                </c:pt>
                <c:pt idx="2759">
                  <c:v>1</c:v>
                </c:pt>
                <c:pt idx="2760">
                  <c:v>1</c:v>
                </c:pt>
                <c:pt idx="2761">
                  <c:v>1</c:v>
                </c:pt>
                <c:pt idx="2762">
                  <c:v>1</c:v>
                </c:pt>
                <c:pt idx="2763">
                  <c:v>1</c:v>
                </c:pt>
                <c:pt idx="2764">
                  <c:v>1</c:v>
                </c:pt>
                <c:pt idx="2765">
                  <c:v>1</c:v>
                </c:pt>
                <c:pt idx="2766">
                  <c:v>1</c:v>
                </c:pt>
                <c:pt idx="2767">
                  <c:v>1</c:v>
                </c:pt>
                <c:pt idx="2768">
                  <c:v>1</c:v>
                </c:pt>
                <c:pt idx="2769">
                  <c:v>1</c:v>
                </c:pt>
                <c:pt idx="2770">
                  <c:v>1</c:v>
                </c:pt>
                <c:pt idx="2771">
                  <c:v>1</c:v>
                </c:pt>
                <c:pt idx="2772">
                  <c:v>1</c:v>
                </c:pt>
                <c:pt idx="2773">
                  <c:v>1</c:v>
                </c:pt>
                <c:pt idx="2774">
                  <c:v>1</c:v>
                </c:pt>
                <c:pt idx="2775">
                  <c:v>1</c:v>
                </c:pt>
                <c:pt idx="2776">
                  <c:v>1</c:v>
                </c:pt>
                <c:pt idx="2777">
                  <c:v>1</c:v>
                </c:pt>
                <c:pt idx="2778">
                  <c:v>1</c:v>
                </c:pt>
                <c:pt idx="2779">
                  <c:v>1</c:v>
                </c:pt>
                <c:pt idx="2780">
                  <c:v>1</c:v>
                </c:pt>
                <c:pt idx="2781">
                  <c:v>1</c:v>
                </c:pt>
                <c:pt idx="2782">
                  <c:v>1</c:v>
                </c:pt>
                <c:pt idx="2783">
                  <c:v>1</c:v>
                </c:pt>
                <c:pt idx="2784">
                  <c:v>1</c:v>
                </c:pt>
                <c:pt idx="2785">
                  <c:v>1</c:v>
                </c:pt>
                <c:pt idx="2786">
                  <c:v>1</c:v>
                </c:pt>
                <c:pt idx="2787">
                  <c:v>1</c:v>
                </c:pt>
                <c:pt idx="2788">
                  <c:v>1</c:v>
                </c:pt>
                <c:pt idx="2789">
                  <c:v>1</c:v>
                </c:pt>
                <c:pt idx="2790">
                  <c:v>1</c:v>
                </c:pt>
                <c:pt idx="2791">
                  <c:v>1</c:v>
                </c:pt>
                <c:pt idx="2792">
                  <c:v>1</c:v>
                </c:pt>
                <c:pt idx="2793">
                  <c:v>1</c:v>
                </c:pt>
                <c:pt idx="2794">
                  <c:v>1</c:v>
                </c:pt>
                <c:pt idx="2795">
                  <c:v>1</c:v>
                </c:pt>
                <c:pt idx="2796">
                  <c:v>1</c:v>
                </c:pt>
                <c:pt idx="2797">
                  <c:v>1</c:v>
                </c:pt>
                <c:pt idx="2798">
                  <c:v>1</c:v>
                </c:pt>
                <c:pt idx="2799">
                  <c:v>1</c:v>
                </c:pt>
                <c:pt idx="2800">
                  <c:v>1</c:v>
                </c:pt>
                <c:pt idx="2801">
                  <c:v>1</c:v>
                </c:pt>
                <c:pt idx="2802">
                  <c:v>1</c:v>
                </c:pt>
                <c:pt idx="2803">
                  <c:v>1</c:v>
                </c:pt>
                <c:pt idx="2804">
                  <c:v>1</c:v>
                </c:pt>
                <c:pt idx="2805">
                  <c:v>1</c:v>
                </c:pt>
                <c:pt idx="2806">
                  <c:v>1</c:v>
                </c:pt>
                <c:pt idx="2807">
                  <c:v>1</c:v>
                </c:pt>
                <c:pt idx="2808">
                  <c:v>1</c:v>
                </c:pt>
                <c:pt idx="2809">
                  <c:v>1</c:v>
                </c:pt>
                <c:pt idx="2810">
                  <c:v>1</c:v>
                </c:pt>
                <c:pt idx="2811">
                  <c:v>1</c:v>
                </c:pt>
                <c:pt idx="2812">
                  <c:v>1</c:v>
                </c:pt>
                <c:pt idx="2813">
                  <c:v>1</c:v>
                </c:pt>
                <c:pt idx="2814">
                  <c:v>1</c:v>
                </c:pt>
                <c:pt idx="2815">
                  <c:v>1</c:v>
                </c:pt>
                <c:pt idx="2816">
                  <c:v>1</c:v>
                </c:pt>
                <c:pt idx="2817">
                  <c:v>1</c:v>
                </c:pt>
                <c:pt idx="2818">
                  <c:v>1</c:v>
                </c:pt>
                <c:pt idx="2819">
                  <c:v>1</c:v>
                </c:pt>
                <c:pt idx="2820">
                  <c:v>1</c:v>
                </c:pt>
                <c:pt idx="2821">
                  <c:v>1</c:v>
                </c:pt>
                <c:pt idx="2822">
                  <c:v>1</c:v>
                </c:pt>
                <c:pt idx="2823">
                  <c:v>1</c:v>
                </c:pt>
                <c:pt idx="2824">
                  <c:v>1</c:v>
                </c:pt>
                <c:pt idx="2825">
                  <c:v>1</c:v>
                </c:pt>
                <c:pt idx="2826">
                  <c:v>1</c:v>
                </c:pt>
                <c:pt idx="2827">
                  <c:v>1</c:v>
                </c:pt>
                <c:pt idx="2828">
                  <c:v>1</c:v>
                </c:pt>
                <c:pt idx="2829">
                  <c:v>1</c:v>
                </c:pt>
                <c:pt idx="2830">
                  <c:v>1</c:v>
                </c:pt>
                <c:pt idx="2831">
                  <c:v>1</c:v>
                </c:pt>
                <c:pt idx="2832">
                  <c:v>1</c:v>
                </c:pt>
                <c:pt idx="2833">
                  <c:v>1</c:v>
                </c:pt>
                <c:pt idx="2834">
                  <c:v>1</c:v>
                </c:pt>
                <c:pt idx="2835">
                  <c:v>1</c:v>
                </c:pt>
                <c:pt idx="2836">
                  <c:v>1</c:v>
                </c:pt>
                <c:pt idx="2837">
                  <c:v>1</c:v>
                </c:pt>
                <c:pt idx="2838">
                  <c:v>1</c:v>
                </c:pt>
                <c:pt idx="2839">
                  <c:v>1</c:v>
                </c:pt>
                <c:pt idx="2840">
                  <c:v>1</c:v>
                </c:pt>
                <c:pt idx="2841">
                  <c:v>1</c:v>
                </c:pt>
                <c:pt idx="2842">
                  <c:v>1</c:v>
                </c:pt>
                <c:pt idx="2843">
                  <c:v>1</c:v>
                </c:pt>
                <c:pt idx="2844">
                  <c:v>1</c:v>
                </c:pt>
                <c:pt idx="2845">
                  <c:v>1</c:v>
                </c:pt>
                <c:pt idx="2846">
                  <c:v>1</c:v>
                </c:pt>
                <c:pt idx="2847">
                  <c:v>1</c:v>
                </c:pt>
                <c:pt idx="2848">
                  <c:v>1</c:v>
                </c:pt>
                <c:pt idx="2849">
                  <c:v>1</c:v>
                </c:pt>
                <c:pt idx="2850">
                  <c:v>1</c:v>
                </c:pt>
                <c:pt idx="2851">
                  <c:v>1</c:v>
                </c:pt>
                <c:pt idx="2852">
                  <c:v>1</c:v>
                </c:pt>
                <c:pt idx="2853">
                  <c:v>1</c:v>
                </c:pt>
                <c:pt idx="2854">
                  <c:v>1</c:v>
                </c:pt>
                <c:pt idx="2855">
                  <c:v>1</c:v>
                </c:pt>
                <c:pt idx="2856">
                  <c:v>1</c:v>
                </c:pt>
                <c:pt idx="2857">
                  <c:v>1</c:v>
                </c:pt>
                <c:pt idx="2858">
                  <c:v>1</c:v>
                </c:pt>
                <c:pt idx="2859">
                  <c:v>1</c:v>
                </c:pt>
                <c:pt idx="2860">
                  <c:v>1</c:v>
                </c:pt>
                <c:pt idx="2861">
                  <c:v>1</c:v>
                </c:pt>
                <c:pt idx="2862">
                  <c:v>1</c:v>
                </c:pt>
                <c:pt idx="2863">
                  <c:v>1</c:v>
                </c:pt>
                <c:pt idx="2864">
                  <c:v>1</c:v>
                </c:pt>
                <c:pt idx="2865">
                  <c:v>1</c:v>
                </c:pt>
                <c:pt idx="2866">
                  <c:v>1</c:v>
                </c:pt>
                <c:pt idx="2867">
                  <c:v>1</c:v>
                </c:pt>
                <c:pt idx="2868">
                  <c:v>1</c:v>
                </c:pt>
                <c:pt idx="2869">
                  <c:v>1</c:v>
                </c:pt>
                <c:pt idx="2870">
                  <c:v>1</c:v>
                </c:pt>
                <c:pt idx="2871">
                  <c:v>1</c:v>
                </c:pt>
                <c:pt idx="2872">
                  <c:v>1</c:v>
                </c:pt>
                <c:pt idx="2873">
                  <c:v>1</c:v>
                </c:pt>
                <c:pt idx="2874">
                  <c:v>1</c:v>
                </c:pt>
                <c:pt idx="2875">
                  <c:v>1</c:v>
                </c:pt>
                <c:pt idx="2876">
                  <c:v>1</c:v>
                </c:pt>
                <c:pt idx="2877">
                  <c:v>1</c:v>
                </c:pt>
                <c:pt idx="2878">
                  <c:v>1</c:v>
                </c:pt>
                <c:pt idx="2879">
                  <c:v>1</c:v>
                </c:pt>
                <c:pt idx="2880">
                  <c:v>1</c:v>
                </c:pt>
                <c:pt idx="2881">
                  <c:v>1</c:v>
                </c:pt>
                <c:pt idx="2882">
                  <c:v>1</c:v>
                </c:pt>
                <c:pt idx="2883">
                  <c:v>1</c:v>
                </c:pt>
                <c:pt idx="2884">
                  <c:v>1</c:v>
                </c:pt>
                <c:pt idx="2885">
                  <c:v>1</c:v>
                </c:pt>
                <c:pt idx="2886">
                  <c:v>1</c:v>
                </c:pt>
                <c:pt idx="2887">
                  <c:v>1</c:v>
                </c:pt>
                <c:pt idx="2888">
                  <c:v>1</c:v>
                </c:pt>
                <c:pt idx="2889">
                  <c:v>1</c:v>
                </c:pt>
                <c:pt idx="2890">
                  <c:v>1</c:v>
                </c:pt>
                <c:pt idx="2891">
                  <c:v>1</c:v>
                </c:pt>
                <c:pt idx="2892">
                  <c:v>1</c:v>
                </c:pt>
                <c:pt idx="2893">
                  <c:v>1</c:v>
                </c:pt>
                <c:pt idx="2894">
                  <c:v>1</c:v>
                </c:pt>
                <c:pt idx="2895">
                  <c:v>1</c:v>
                </c:pt>
                <c:pt idx="2896">
                  <c:v>1</c:v>
                </c:pt>
                <c:pt idx="2897">
                  <c:v>1</c:v>
                </c:pt>
                <c:pt idx="2898">
                  <c:v>1</c:v>
                </c:pt>
                <c:pt idx="2899">
                  <c:v>1</c:v>
                </c:pt>
                <c:pt idx="2900">
                  <c:v>1</c:v>
                </c:pt>
                <c:pt idx="2901">
                  <c:v>1</c:v>
                </c:pt>
                <c:pt idx="2902">
                  <c:v>1</c:v>
                </c:pt>
                <c:pt idx="2903">
                  <c:v>1</c:v>
                </c:pt>
                <c:pt idx="2904">
                  <c:v>1</c:v>
                </c:pt>
                <c:pt idx="2905">
                  <c:v>1</c:v>
                </c:pt>
                <c:pt idx="2906">
                  <c:v>1</c:v>
                </c:pt>
                <c:pt idx="2907">
                  <c:v>1</c:v>
                </c:pt>
                <c:pt idx="2908">
                  <c:v>1</c:v>
                </c:pt>
                <c:pt idx="2909">
                  <c:v>1</c:v>
                </c:pt>
                <c:pt idx="2910">
                  <c:v>1</c:v>
                </c:pt>
                <c:pt idx="2911">
                  <c:v>1</c:v>
                </c:pt>
                <c:pt idx="2912">
                  <c:v>1</c:v>
                </c:pt>
                <c:pt idx="2913">
                  <c:v>1</c:v>
                </c:pt>
                <c:pt idx="2914">
                  <c:v>1</c:v>
                </c:pt>
                <c:pt idx="2915">
                  <c:v>1</c:v>
                </c:pt>
                <c:pt idx="2916">
                  <c:v>1</c:v>
                </c:pt>
                <c:pt idx="2917">
                  <c:v>1</c:v>
                </c:pt>
                <c:pt idx="2918">
                  <c:v>1</c:v>
                </c:pt>
                <c:pt idx="2919">
                  <c:v>1</c:v>
                </c:pt>
                <c:pt idx="2920">
                  <c:v>1</c:v>
                </c:pt>
                <c:pt idx="2921">
                  <c:v>1</c:v>
                </c:pt>
                <c:pt idx="2922">
                  <c:v>1</c:v>
                </c:pt>
                <c:pt idx="2923">
                  <c:v>1</c:v>
                </c:pt>
                <c:pt idx="2924">
                  <c:v>1</c:v>
                </c:pt>
                <c:pt idx="2925">
                  <c:v>1</c:v>
                </c:pt>
                <c:pt idx="2926">
                  <c:v>1</c:v>
                </c:pt>
                <c:pt idx="2927">
                  <c:v>1</c:v>
                </c:pt>
                <c:pt idx="2928">
                  <c:v>1</c:v>
                </c:pt>
                <c:pt idx="2929">
                  <c:v>1</c:v>
                </c:pt>
                <c:pt idx="2930">
                  <c:v>1</c:v>
                </c:pt>
                <c:pt idx="2931">
                  <c:v>1</c:v>
                </c:pt>
                <c:pt idx="2932">
                  <c:v>1</c:v>
                </c:pt>
                <c:pt idx="2933">
                  <c:v>1</c:v>
                </c:pt>
                <c:pt idx="2934">
                  <c:v>1</c:v>
                </c:pt>
                <c:pt idx="2935">
                  <c:v>1</c:v>
                </c:pt>
                <c:pt idx="2936">
                  <c:v>1</c:v>
                </c:pt>
                <c:pt idx="2937">
                  <c:v>1</c:v>
                </c:pt>
                <c:pt idx="2938">
                  <c:v>1</c:v>
                </c:pt>
                <c:pt idx="2939">
                  <c:v>1</c:v>
                </c:pt>
                <c:pt idx="2940">
                  <c:v>1</c:v>
                </c:pt>
                <c:pt idx="2941">
                  <c:v>1</c:v>
                </c:pt>
                <c:pt idx="2942">
                  <c:v>1</c:v>
                </c:pt>
                <c:pt idx="2943">
                  <c:v>1</c:v>
                </c:pt>
                <c:pt idx="2944">
                  <c:v>1</c:v>
                </c:pt>
                <c:pt idx="2945">
                  <c:v>1</c:v>
                </c:pt>
                <c:pt idx="2946">
                  <c:v>1</c:v>
                </c:pt>
                <c:pt idx="2947">
                  <c:v>1</c:v>
                </c:pt>
                <c:pt idx="2948">
                  <c:v>1</c:v>
                </c:pt>
                <c:pt idx="2949">
                  <c:v>1</c:v>
                </c:pt>
                <c:pt idx="2950">
                  <c:v>1</c:v>
                </c:pt>
                <c:pt idx="2951">
                  <c:v>1</c:v>
                </c:pt>
                <c:pt idx="2952">
                  <c:v>1</c:v>
                </c:pt>
                <c:pt idx="2953">
                  <c:v>1</c:v>
                </c:pt>
                <c:pt idx="2954">
                  <c:v>1</c:v>
                </c:pt>
                <c:pt idx="2955">
                  <c:v>1</c:v>
                </c:pt>
                <c:pt idx="2956">
                  <c:v>1</c:v>
                </c:pt>
                <c:pt idx="2957">
                  <c:v>1</c:v>
                </c:pt>
                <c:pt idx="2958">
                  <c:v>1</c:v>
                </c:pt>
                <c:pt idx="2959">
                  <c:v>1</c:v>
                </c:pt>
                <c:pt idx="2960">
                  <c:v>1</c:v>
                </c:pt>
                <c:pt idx="2961">
                  <c:v>1</c:v>
                </c:pt>
                <c:pt idx="2962">
                  <c:v>1</c:v>
                </c:pt>
                <c:pt idx="2963">
                  <c:v>1</c:v>
                </c:pt>
                <c:pt idx="2964">
                  <c:v>1</c:v>
                </c:pt>
                <c:pt idx="2965">
                  <c:v>1</c:v>
                </c:pt>
                <c:pt idx="2966">
                  <c:v>1</c:v>
                </c:pt>
                <c:pt idx="2967">
                  <c:v>1</c:v>
                </c:pt>
                <c:pt idx="2968">
                  <c:v>1</c:v>
                </c:pt>
                <c:pt idx="2969">
                  <c:v>1</c:v>
                </c:pt>
                <c:pt idx="2970">
                  <c:v>1</c:v>
                </c:pt>
                <c:pt idx="2971">
                  <c:v>1</c:v>
                </c:pt>
                <c:pt idx="2972">
                  <c:v>1</c:v>
                </c:pt>
                <c:pt idx="2973">
                  <c:v>1</c:v>
                </c:pt>
                <c:pt idx="2974">
                  <c:v>1</c:v>
                </c:pt>
                <c:pt idx="2975">
                  <c:v>1</c:v>
                </c:pt>
                <c:pt idx="2976">
                  <c:v>1</c:v>
                </c:pt>
                <c:pt idx="2977">
                  <c:v>1</c:v>
                </c:pt>
                <c:pt idx="2978">
                  <c:v>1</c:v>
                </c:pt>
                <c:pt idx="2979">
                  <c:v>1</c:v>
                </c:pt>
                <c:pt idx="2980">
                  <c:v>1</c:v>
                </c:pt>
                <c:pt idx="2981">
                  <c:v>1</c:v>
                </c:pt>
                <c:pt idx="2982">
                  <c:v>1</c:v>
                </c:pt>
                <c:pt idx="2983">
                  <c:v>1</c:v>
                </c:pt>
                <c:pt idx="2984">
                  <c:v>1</c:v>
                </c:pt>
                <c:pt idx="2985">
                  <c:v>1</c:v>
                </c:pt>
                <c:pt idx="2986">
                  <c:v>1</c:v>
                </c:pt>
                <c:pt idx="2987">
                  <c:v>1</c:v>
                </c:pt>
                <c:pt idx="2988">
                  <c:v>1</c:v>
                </c:pt>
                <c:pt idx="2989">
                  <c:v>1</c:v>
                </c:pt>
                <c:pt idx="2990">
                  <c:v>1</c:v>
                </c:pt>
                <c:pt idx="2991">
                  <c:v>1</c:v>
                </c:pt>
                <c:pt idx="2992">
                  <c:v>1</c:v>
                </c:pt>
                <c:pt idx="2993">
                  <c:v>1</c:v>
                </c:pt>
                <c:pt idx="2994">
                  <c:v>1</c:v>
                </c:pt>
                <c:pt idx="2995">
                  <c:v>1</c:v>
                </c:pt>
                <c:pt idx="2996">
                  <c:v>1</c:v>
                </c:pt>
                <c:pt idx="2997">
                  <c:v>1</c:v>
                </c:pt>
                <c:pt idx="2998">
                  <c:v>1</c:v>
                </c:pt>
                <c:pt idx="2999">
                  <c:v>1</c:v>
                </c:pt>
                <c:pt idx="3000">
                  <c:v>1</c:v>
                </c:pt>
                <c:pt idx="3001">
                  <c:v>1</c:v>
                </c:pt>
                <c:pt idx="3002">
                  <c:v>1</c:v>
                </c:pt>
                <c:pt idx="3003">
                  <c:v>1</c:v>
                </c:pt>
                <c:pt idx="3004">
                  <c:v>1</c:v>
                </c:pt>
                <c:pt idx="3005">
                  <c:v>1</c:v>
                </c:pt>
                <c:pt idx="3006">
                  <c:v>1</c:v>
                </c:pt>
                <c:pt idx="3007">
                  <c:v>1</c:v>
                </c:pt>
                <c:pt idx="3008">
                  <c:v>1</c:v>
                </c:pt>
                <c:pt idx="3009">
                  <c:v>1</c:v>
                </c:pt>
                <c:pt idx="3010">
                  <c:v>1</c:v>
                </c:pt>
                <c:pt idx="3011">
                  <c:v>1</c:v>
                </c:pt>
                <c:pt idx="3012">
                  <c:v>1</c:v>
                </c:pt>
                <c:pt idx="3013">
                  <c:v>1</c:v>
                </c:pt>
                <c:pt idx="3014">
                  <c:v>1</c:v>
                </c:pt>
                <c:pt idx="3015">
                  <c:v>1</c:v>
                </c:pt>
                <c:pt idx="3016">
                  <c:v>1</c:v>
                </c:pt>
                <c:pt idx="3017">
                  <c:v>1</c:v>
                </c:pt>
                <c:pt idx="3018">
                  <c:v>1</c:v>
                </c:pt>
                <c:pt idx="3019">
                  <c:v>1</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numCache>
            </c:numRef>
          </c:yVal>
          <c:smooth val="0"/>
          <c:extLst>
            <c:ext xmlns:c16="http://schemas.microsoft.com/office/drawing/2014/chart" uri="{C3380CC4-5D6E-409C-BE32-E72D297353CC}">
              <c16:uniqueId val="{00000004-58C4-43FA-95EF-F67CA0861A39}"/>
            </c:ext>
          </c:extLst>
        </c:ser>
        <c:ser>
          <c:idx val="6"/>
          <c:order val="5"/>
          <c:tx>
            <c:v>AT1 DO</c:v>
          </c:tx>
          <c:spPr>
            <a:ln>
              <a:solidFill>
                <a:schemeClr val="tx1">
                  <a:lumMod val="65000"/>
                  <a:lumOff val="35000"/>
                </a:schemeClr>
              </a:solidFill>
            </a:ln>
          </c:spPr>
          <c:marker>
            <c:symbol val="none"/>
          </c:marker>
          <c:xVal>
            <c:numRef>
              <c:f>'AT2 DO'!$A$2527:$A$2807</c:f>
              <c:numCache>
                <c:formatCode>m/d/yy\ h:mm;@</c:formatCode>
                <c:ptCount val="281"/>
                <c:pt idx="0">
                  <c:v>41467.531828703584</c:v>
                </c:pt>
                <c:pt idx="1">
                  <c:v>41467.533101851674</c:v>
                </c:pt>
                <c:pt idx="2">
                  <c:v>41467.533217592601</c:v>
                </c:pt>
                <c:pt idx="3">
                  <c:v>41467.539930555555</c:v>
                </c:pt>
                <c:pt idx="4">
                  <c:v>41467.580787037034</c:v>
                </c:pt>
                <c:pt idx="5">
                  <c:v>41467.590046296296</c:v>
                </c:pt>
                <c:pt idx="6">
                  <c:v>41467.590162036984</c:v>
                </c:pt>
                <c:pt idx="7">
                  <c:v>41467.600115740737</c:v>
                </c:pt>
                <c:pt idx="8">
                  <c:v>41467.60694444456</c:v>
                </c:pt>
                <c:pt idx="9">
                  <c:v>41467.646990740737</c:v>
                </c:pt>
                <c:pt idx="10">
                  <c:v>41467.647106481476</c:v>
                </c:pt>
                <c:pt idx="11">
                  <c:v>41467.657407407409</c:v>
                </c:pt>
                <c:pt idx="12">
                  <c:v>41467.691666666498</c:v>
                </c:pt>
                <c:pt idx="13">
                  <c:v>41467.703935185185</c:v>
                </c:pt>
                <c:pt idx="14">
                  <c:v>41467.704050925931</c:v>
                </c:pt>
                <c:pt idx="15">
                  <c:v>41467.712037037039</c:v>
                </c:pt>
                <c:pt idx="16">
                  <c:v>41467.746527777781</c:v>
                </c:pt>
                <c:pt idx="17">
                  <c:v>41467.760879629626</c:v>
                </c:pt>
                <c:pt idx="18">
                  <c:v>41467.760995370372</c:v>
                </c:pt>
                <c:pt idx="19">
                  <c:v>41467.762152777774</c:v>
                </c:pt>
                <c:pt idx="20">
                  <c:v>41467.793287036984</c:v>
                </c:pt>
                <c:pt idx="21">
                  <c:v>41467.817824074213</c:v>
                </c:pt>
                <c:pt idx="22">
                  <c:v>41467.817939814813</c:v>
                </c:pt>
                <c:pt idx="23">
                  <c:v>41467.829282407409</c:v>
                </c:pt>
                <c:pt idx="24">
                  <c:v>41467.858449074236</c:v>
                </c:pt>
                <c:pt idx="25">
                  <c:v>41467.874768518515</c:v>
                </c:pt>
                <c:pt idx="26">
                  <c:v>41467.874884259261</c:v>
                </c:pt>
                <c:pt idx="27">
                  <c:v>41467.887615740743</c:v>
                </c:pt>
                <c:pt idx="28">
                  <c:v>41467.895601851727</c:v>
                </c:pt>
                <c:pt idx="29">
                  <c:v>41467.931712962964</c:v>
                </c:pt>
                <c:pt idx="30">
                  <c:v>41467.931828703593</c:v>
                </c:pt>
                <c:pt idx="31">
                  <c:v>41467.935416666594</c:v>
                </c:pt>
                <c:pt idx="32">
                  <c:v>41467.967013888891</c:v>
                </c:pt>
                <c:pt idx="33">
                  <c:v>41467.988657407594</c:v>
                </c:pt>
                <c:pt idx="34">
                  <c:v>41467.988773148296</c:v>
                </c:pt>
                <c:pt idx="35">
                  <c:v>41468.013078703705</c:v>
                </c:pt>
                <c:pt idx="36">
                  <c:v>41468.037268518521</c:v>
                </c:pt>
                <c:pt idx="37">
                  <c:v>41468.045601851743</c:v>
                </c:pt>
                <c:pt idx="38">
                  <c:v>41468.045717592591</c:v>
                </c:pt>
                <c:pt idx="39">
                  <c:v>41468.04583333333</c:v>
                </c:pt>
                <c:pt idx="40">
                  <c:v>41468.080787037034</c:v>
                </c:pt>
                <c:pt idx="41">
                  <c:v>41468.102546296293</c:v>
                </c:pt>
                <c:pt idx="42">
                  <c:v>41468.102662037025</c:v>
                </c:pt>
                <c:pt idx="43">
                  <c:v>41468.148842592593</c:v>
                </c:pt>
                <c:pt idx="44">
                  <c:v>41468.159375000003</c:v>
                </c:pt>
                <c:pt idx="45">
                  <c:v>41468.159490740734</c:v>
                </c:pt>
                <c:pt idx="46">
                  <c:v>41468.15960648148</c:v>
                </c:pt>
                <c:pt idx="47">
                  <c:v>41468.184027777781</c:v>
                </c:pt>
                <c:pt idx="48">
                  <c:v>41468.196180555358</c:v>
                </c:pt>
                <c:pt idx="49">
                  <c:v>41468.216435185182</c:v>
                </c:pt>
                <c:pt idx="50">
                  <c:v>41468.216550925943</c:v>
                </c:pt>
                <c:pt idx="51">
                  <c:v>41468.221759259184</c:v>
                </c:pt>
                <c:pt idx="52">
                  <c:v>41468.242939814816</c:v>
                </c:pt>
                <c:pt idx="53">
                  <c:v>41468.273379629594</c:v>
                </c:pt>
                <c:pt idx="54">
                  <c:v>41468.273495370355</c:v>
                </c:pt>
                <c:pt idx="55">
                  <c:v>41468.282986111</c:v>
                </c:pt>
                <c:pt idx="56">
                  <c:v>41468.330208333333</c:v>
                </c:pt>
                <c:pt idx="57">
                  <c:v>41468.330324074093</c:v>
                </c:pt>
                <c:pt idx="58">
                  <c:v>41468.330439814818</c:v>
                </c:pt>
                <c:pt idx="59">
                  <c:v>41468.340856481613</c:v>
                </c:pt>
                <c:pt idx="60">
                  <c:v>41468.368518518611</c:v>
                </c:pt>
                <c:pt idx="61">
                  <c:v>41468.387268518542</c:v>
                </c:pt>
                <c:pt idx="62">
                  <c:v>41468.387384259258</c:v>
                </c:pt>
                <c:pt idx="63">
                  <c:v>41468.393749999996</c:v>
                </c:pt>
                <c:pt idx="64">
                  <c:v>41468.434606481482</c:v>
                </c:pt>
                <c:pt idx="65">
                  <c:v>41468.444212963012</c:v>
                </c:pt>
                <c:pt idx="66">
                  <c:v>41468.444328703707</c:v>
                </c:pt>
                <c:pt idx="67">
                  <c:v>41468.452199074236</c:v>
                </c:pt>
                <c:pt idx="68">
                  <c:v>41468.469444444447</c:v>
                </c:pt>
                <c:pt idx="69">
                  <c:v>41468.501157407409</c:v>
                </c:pt>
                <c:pt idx="70">
                  <c:v>41468.501273148213</c:v>
                </c:pt>
                <c:pt idx="71">
                  <c:v>41468.502662037034</c:v>
                </c:pt>
                <c:pt idx="72">
                  <c:v>41468.505439814806</c:v>
                </c:pt>
                <c:pt idx="73">
                  <c:v>41468.557986111104</c:v>
                </c:pt>
                <c:pt idx="74">
                  <c:v>41468.558217592748</c:v>
                </c:pt>
                <c:pt idx="75">
                  <c:v>41468.586458333331</c:v>
                </c:pt>
                <c:pt idx="76">
                  <c:v>41468.614814814813</c:v>
                </c:pt>
                <c:pt idx="77">
                  <c:v>41468.615046296298</c:v>
                </c:pt>
                <c:pt idx="78">
                  <c:v>41468.615162036986</c:v>
                </c:pt>
                <c:pt idx="79">
                  <c:v>41468.666666666584</c:v>
                </c:pt>
                <c:pt idx="80">
                  <c:v>41468.669444444444</c:v>
                </c:pt>
                <c:pt idx="81">
                  <c:v>41468.671990740724</c:v>
                </c:pt>
                <c:pt idx="82">
                  <c:v>41468.672106481485</c:v>
                </c:pt>
                <c:pt idx="83">
                  <c:v>41468.701157407406</c:v>
                </c:pt>
                <c:pt idx="84">
                  <c:v>41468.724999999999</c:v>
                </c:pt>
                <c:pt idx="85">
                  <c:v>41468.728935185187</c:v>
                </c:pt>
                <c:pt idx="86">
                  <c:v>41468.729050925926</c:v>
                </c:pt>
                <c:pt idx="87">
                  <c:v>41468.734259259261</c:v>
                </c:pt>
                <c:pt idx="88">
                  <c:v>41468.742013888892</c:v>
                </c:pt>
                <c:pt idx="89">
                  <c:v>41468.785879629628</c:v>
                </c:pt>
                <c:pt idx="90">
                  <c:v>41468.785995370381</c:v>
                </c:pt>
                <c:pt idx="91">
                  <c:v>41468.804745370369</c:v>
                </c:pt>
                <c:pt idx="92">
                  <c:v>41468.832754629628</c:v>
                </c:pt>
                <c:pt idx="93">
                  <c:v>41468.842824074236</c:v>
                </c:pt>
                <c:pt idx="94">
                  <c:v>41468.874421296299</c:v>
                </c:pt>
                <c:pt idx="95">
                  <c:v>41468.891087962955</c:v>
                </c:pt>
                <c:pt idx="96">
                  <c:v>41468.899768518408</c:v>
                </c:pt>
                <c:pt idx="97">
                  <c:v>41468.899884259255</c:v>
                </c:pt>
                <c:pt idx="98">
                  <c:v>41468.905324074083</c:v>
                </c:pt>
                <c:pt idx="99">
                  <c:v>41468.954282407525</c:v>
                </c:pt>
                <c:pt idx="100">
                  <c:v>41468.956712963001</c:v>
                </c:pt>
                <c:pt idx="101">
                  <c:v>41468.956828703711</c:v>
                </c:pt>
                <c:pt idx="102">
                  <c:v>41468.970486111</c:v>
                </c:pt>
                <c:pt idx="103">
                  <c:v>41468.995949074073</c:v>
                </c:pt>
                <c:pt idx="104">
                  <c:v>41469.013657407413</c:v>
                </c:pt>
                <c:pt idx="105">
                  <c:v>41469.013773148203</c:v>
                </c:pt>
                <c:pt idx="106">
                  <c:v>41469.025578703593</c:v>
                </c:pt>
                <c:pt idx="107">
                  <c:v>41469.069444444445</c:v>
                </c:pt>
                <c:pt idx="108">
                  <c:v>41469.070601851854</c:v>
                </c:pt>
                <c:pt idx="109">
                  <c:v>41469.070717592593</c:v>
                </c:pt>
                <c:pt idx="110">
                  <c:v>41469.117129629594</c:v>
                </c:pt>
                <c:pt idx="111">
                  <c:v>41469.119444444441</c:v>
                </c:pt>
                <c:pt idx="112">
                  <c:v>41469.127546296295</c:v>
                </c:pt>
                <c:pt idx="113">
                  <c:v>41469.127662036975</c:v>
                </c:pt>
                <c:pt idx="114">
                  <c:v>41469.146296296494</c:v>
                </c:pt>
                <c:pt idx="115">
                  <c:v>41469.148842592593</c:v>
                </c:pt>
                <c:pt idx="116">
                  <c:v>41469.184490740736</c:v>
                </c:pt>
                <c:pt idx="117">
                  <c:v>41469.184606481482</c:v>
                </c:pt>
                <c:pt idx="118">
                  <c:v>41469.186805555553</c:v>
                </c:pt>
                <c:pt idx="119">
                  <c:v>41469.232291666594</c:v>
                </c:pt>
                <c:pt idx="120">
                  <c:v>41469.241435185184</c:v>
                </c:pt>
                <c:pt idx="121">
                  <c:v>41469.241550925923</c:v>
                </c:pt>
                <c:pt idx="122">
                  <c:v>41469.243287037025</c:v>
                </c:pt>
                <c:pt idx="123">
                  <c:v>41469.298263888886</c:v>
                </c:pt>
                <c:pt idx="124">
                  <c:v>41469.298379629625</c:v>
                </c:pt>
                <c:pt idx="125">
                  <c:v>41469.298495370371</c:v>
                </c:pt>
                <c:pt idx="126">
                  <c:v>41469.301388888889</c:v>
                </c:pt>
                <c:pt idx="127">
                  <c:v>41469.354745370489</c:v>
                </c:pt>
                <c:pt idx="128">
                  <c:v>41469.355324074197</c:v>
                </c:pt>
                <c:pt idx="129">
                  <c:v>41469.355439814812</c:v>
                </c:pt>
                <c:pt idx="130">
                  <c:v>41469.363773148201</c:v>
                </c:pt>
                <c:pt idx="131">
                  <c:v>41469.384143518517</c:v>
                </c:pt>
                <c:pt idx="132">
                  <c:v>41469.412268518543</c:v>
                </c:pt>
                <c:pt idx="133">
                  <c:v>41469.41238425926</c:v>
                </c:pt>
                <c:pt idx="134">
                  <c:v>41469.451041666594</c:v>
                </c:pt>
                <c:pt idx="135">
                  <c:v>41469.465277777781</c:v>
                </c:pt>
                <c:pt idx="136">
                  <c:v>41469.469212962962</c:v>
                </c:pt>
                <c:pt idx="137">
                  <c:v>41469.469328703584</c:v>
                </c:pt>
                <c:pt idx="138">
                  <c:v>41469.479050925933</c:v>
                </c:pt>
                <c:pt idx="139">
                  <c:v>41469.521874999999</c:v>
                </c:pt>
                <c:pt idx="140">
                  <c:v>41469.52615740741</c:v>
                </c:pt>
                <c:pt idx="141">
                  <c:v>41469.526273148243</c:v>
                </c:pt>
                <c:pt idx="142">
                  <c:v>41469.560185185175</c:v>
                </c:pt>
                <c:pt idx="143">
                  <c:v>41469.570486110984</c:v>
                </c:pt>
                <c:pt idx="144">
                  <c:v>41469.583101851727</c:v>
                </c:pt>
                <c:pt idx="145">
                  <c:v>41469.583217592612</c:v>
                </c:pt>
                <c:pt idx="146">
                  <c:v>41469.600115740737</c:v>
                </c:pt>
                <c:pt idx="147">
                  <c:v>41469.630787036986</c:v>
                </c:pt>
                <c:pt idx="148">
                  <c:v>41469.640046296299</c:v>
                </c:pt>
                <c:pt idx="149">
                  <c:v>41469.640162036994</c:v>
                </c:pt>
                <c:pt idx="150">
                  <c:v>41469.648263888892</c:v>
                </c:pt>
                <c:pt idx="151">
                  <c:v>41469.682060185187</c:v>
                </c:pt>
                <c:pt idx="152">
                  <c:v>41469.696990740726</c:v>
                </c:pt>
                <c:pt idx="153">
                  <c:v>41469.697106481333</c:v>
                </c:pt>
                <c:pt idx="154">
                  <c:v>41469.707060185174</c:v>
                </c:pt>
                <c:pt idx="155">
                  <c:v>41469.746296296456</c:v>
                </c:pt>
                <c:pt idx="156">
                  <c:v>41469.753935185188</c:v>
                </c:pt>
                <c:pt idx="157">
                  <c:v>41469.754050925942</c:v>
                </c:pt>
                <c:pt idx="158">
                  <c:v>41469.765277777777</c:v>
                </c:pt>
                <c:pt idx="159">
                  <c:v>41469.807175925933</c:v>
                </c:pt>
                <c:pt idx="160">
                  <c:v>41469.810879629746</c:v>
                </c:pt>
                <c:pt idx="161">
                  <c:v>41469.810995370535</c:v>
                </c:pt>
                <c:pt idx="162">
                  <c:v>41469.814120370393</c:v>
                </c:pt>
                <c:pt idx="163">
                  <c:v>41469.851967592593</c:v>
                </c:pt>
                <c:pt idx="164">
                  <c:v>41469.867708333324</c:v>
                </c:pt>
                <c:pt idx="165">
                  <c:v>41469.867824074092</c:v>
                </c:pt>
                <c:pt idx="166">
                  <c:v>41469.909259259293</c:v>
                </c:pt>
                <c:pt idx="167">
                  <c:v>41469.918981481482</c:v>
                </c:pt>
                <c:pt idx="168">
                  <c:v>41469.92465277778</c:v>
                </c:pt>
                <c:pt idx="169">
                  <c:v>41469.924768518504</c:v>
                </c:pt>
                <c:pt idx="170">
                  <c:v>41469.951967592591</c:v>
                </c:pt>
                <c:pt idx="171">
                  <c:v>41469.978472222232</c:v>
                </c:pt>
                <c:pt idx="172">
                  <c:v>41469.981597222242</c:v>
                </c:pt>
                <c:pt idx="173">
                  <c:v>41469.981712962966</c:v>
                </c:pt>
                <c:pt idx="174">
                  <c:v>41469.989699074213</c:v>
                </c:pt>
                <c:pt idx="175">
                  <c:v>41470.022685185184</c:v>
                </c:pt>
                <c:pt idx="176">
                  <c:v>41470.038541666654</c:v>
                </c:pt>
                <c:pt idx="177">
                  <c:v>41470.038657407516</c:v>
                </c:pt>
                <c:pt idx="178">
                  <c:v>41470.083912037036</c:v>
                </c:pt>
                <c:pt idx="179">
                  <c:v>41470.095486110928</c:v>
                </c:pt>
                <c:pt idx="180">
                  <c:v>41470.095601851674</c:v>
                </c:pt>
                <c:pt idx="181">
                  <c:v>41470.107291666594</c:v>
                </c:pt>
                <c:pt idx="182">
                  <c:v>41470.147800925923</c:v>
                </c:pt>
                <c:pt idx="183">
                  <c:v>41470.152430555558</c:v>
                </c:pt>
                <c:pt idx="184">
                  <c:v>41470.152546296456</c:v>
                </c:pt>
                <c:pt idx="185">
                  <c:v>41470.18645833333</c:v>
                </c:pt>
                <c:pt idx="186">
                  <c:v>41470.209143518368</c:v>
                </c:pt>
                <c:pt idx="187">
                  <c:v>41470.209374999999</c:v>
                </c:pt>
                <c:pt idx="188">
                  <c:v>41470.209490740621</c:v>
                </c:pt>
                <c:pt idx="189">
                  <c:v>41470.210416666654</c:v>
                </c:pt>
                <c:pt idx="190">
                  <c:v>41470.265393518384</c:v>
                </c:pt>
                <c:pt idx="191">
                  <c:v>41470.266319444607</c:v>
                </c:pt>
                <c:pt idx="192">
                  <c:v>41470.266435185185</c:v>
                </c:pt>
                <c:pt idx="193">
                  <c:v>41470.268865740734</c:v>
                </c:pt>
                <c:pt idx="194">
                  <c:v>41470.319560185191</c:v>
                </c:pt>
                <c:pt idx="195">
                  <c:v>41470.323263888888</c:v>
                </c:pt>
                <c:pt idx="196">
                  <c:v>41470.323379629626</c:v>
                </c:pt>
                <c:pt idx="197">
                  <c:v>41470.329282407409</c:v>
                </c:pt>
                <c:pt idx="198">
                  <c:v>41470.364814814813</c:v>
                </c:pt>
                <c:pt idx="199">
                  <c:v>41470.380208333343</c:v>
                </c:pt>
                <c:pt idx="200">
                  <c:v>41470.380324074213</c:v>
                </c:pt>
                <c:pt idx="201">
                  <c:v>41470.383101851854</c:v>
                </c:pt>
                <c:pt idx="202">
                  <c:v>41470.436226851853</c:v>
                </c:pt>
                <c:pt idx="203">
                  <c:v>41470.437152777777</c:v>
                </c:pt>
                <c:pt idx="204">
                  <c:v>41470.437268518515</c:v>
                </c:pt>
                <c:pt idx="205">
                  <c:v>41470.466550925943</c:v>
                </c:pt>
                <c:pt idx="206">
                  <c:v>41470.478703703593</c:v>
                </c:pt>
                <c:pt idx="207">
                  <c:v>41470.494097222232</c:v>
                </c:pt>
                <c:pt idx="208">
                  <c:v>41470.494212962993</c:v>
                </c:pt>
                <c:pt idx="209">
                  <c:v>41470.504861111105</c:v>
                </c:pt>
                <c:pt idx="210">
                  <c:v>41470.543749999997</c:v>
                </c:pt>
                <c:pt idx="211">
                  <c:v>41470.551041666586</c:v>
                </c:pt>
                <c:pt idx="212">
                  <c:v>41470.551157407412</c:v>
                </c:pt>
                <c:pt idx="213">
                  <c:v>41470.559837963003</c:v>
                </c:pt>
                <c:pt idx="214">
                  <c:v>41470.598148148201</c:v>
                </c:pt>
                <c:pt idx="215">
                  <c:v>41470.607986110976</c:v>
                </c:pt>
                <c:pt idx="216">
                  <c:v>41470.608101851743</c:v>
                </c:pt>
                <c:pt idx="217">
                  <c:v>41470.61273148148</c:v>
                </c:pt>
                <c:pt idx="218">
                  <c:v>41470.625231481485</c:v>
                </c:pt>
                <c:pt idx="219">
                  <c:v>41470.664930555555</c:v>
                </c:pt>
                <c:pt idx="220">
                  <c:v>41470.665046296286</c:v>
                </c:pt>
                <c:pt idx="221">
                  <c:v>41470.675462962827</c:v>
                </c:pt>
                <c:pt idx="222">
                  <c:v>41470.709374999999</c:v>
                </c:pt>
                <c:pt idx="223">
                  <c:v>41470.721874999996</c:v>
                </c:pt>
                <c:pt idx="224">
                  <c:v>41470.721990740574</c:v>
                </c:pt>
                <c:pt idx="225">
                  <c:v>41470.728356481479</c:v>
                </c:pt>
                <c:pt idx="226">
                  <c:v>41470.771874999999</c:v>
                </c:pt>
                <c:pt idx="227">
                  <c:v>41470.778819444648</c:v>
                </c:pt>
                <c:pt idx="228">
                  <c:v>41470.778935185182</c:v>
                </c:pt>
                <c:pt idx="229">
                  <c:v>41470.811574074236</c:v>
                </c:pt>
                <c:pt idx="230">
                  <c:v>41470.831250000003</c:v>
                </c:pt>
                <c:pt idx="231">
                  <c:v>41470.835763888885</c:v>
                </c:pt>
                <c:pt idx="232">
                  <c:v>41470.835879629631</c:v>
                </c:pt>
                <c:pt idx="233">
                  <c:v>41470.848032407594</c:v>
                </c:pt>
                <c:pt idx="234">
                  <c:v>41470.874537037169</c:v>
                </c:pt>
                <c:pt idx="235">
                  <c:v>41470.892708333326</c:v>
                </c:pt>
                <c:pt idx="236">
                  <c:v>41470.949074074197</c:v>
                </c:pt>
                <c:pt idx="237">
                  <c:v>41470.94976851852</c:v>
                </c:pt>
                <c:pt idx="238">
                  <c:v>41470.951620370368</c:v>
                </c:pt>
                <c:pt idx="239">
                  <c:v>41471.000231481492</c:v>
                </c:pt>
                <c:pt idx="240">
                  <c:v>41471.006597222338</c:v>
                </c:pt>
                <c:pt idx="241">
                  <c:v>41471.006712962961</c:v>
                </c:pt>
                <c:pt idx="242">
                  <c:v>41471.022106481476</c:v>
                </c:pt>
                <c:pt idx="243">
                  <c:v>41471.063194444447</c:v>
                </c:pt>
                <c:pt idx="244">
                  <c:v>41471.063541666575</c:v>
                </c:pt>
                <c:pt idx="245">
                  <c:v>41471.063657407409</c:v>
                </c:pt>
                <c:pt idx="246">
                  <c:v>41471.064467592594</c:v>
                </c:pt>
                <c:pt idx="247">
                  <c:v>41471.100694444576</c:v>
                </c:pt>
                <c:pt idx="248">
                  <c:v>41471.120486110944</c:v>
                </c:pt>
                <c:pt idx="249">
                  <c:v>41471.120601851682</c:v>
                </c:pt>
                <c:pt idx="250">
                  <c:v>41471.129513888889</c:v>
                </c:pt>
                <c:pt idx="251">
                  <c:v>41471.156134259261</c:v>
                </c:pt>
                <c:pt idx="252">
                  <c:v>41471.17743055545</c:v>
                </c:pt>
                <c:pt idx="253">
                  <c:v>41471.177546296298</c:v>
                </c:pt>
                <c:pt idx="254">
                  <c:v>41471.186111111114</c:v>
                </c:pt>
                <c:pt idx="255">
                  <c:v>41471.212847222232</c:v>
                </c:pt>
                <c:pt idx="256">
                  <c:v>41471.234375</c:v>
                </c:pt>
                <c:pt idx="257">
                  <c:v>41471.234490740724</c:v>
                </c:pt>
                <c:pt idx="258">
                  <c:v>41471.254976851851</c:v>
                </c:pt>
                <c:pt idx="259">
                  <c:v>41471.258101851854</c:v>
                </c:pt>
                <c:pt idx="260">
                  <c:v>41471.291319444441</c:v>
                </c:pt>
                <c:pt idx="261">
                  <c:v>41471.291435185063</c:v>
                </c:pt>
                <c:pt idx="262">
                  <c:v>41471.294328703574</c:v>
                </c:pt>
                <c:pt idx="263">
                  <c:v>41471.332870370519</c:v>
                </c:pt>
                <c:pt idx="264">
                  <c:v>41471.348263889013</c:v>
                </c:pt>
                <c:pt idx="265">
                  <c:v>41471.348379629642</c:v>
                </c:pt>
                <c:pt idx="266">
                  <c:v>41471.378472222219</c:v>
                </c:pt>
                <c:pt idx="267">
                  <c:v>41471.380439814813</c:v>
                </c:pt>
                <c:pt idx="268">
                  <c:v>41471.40520833333</c:v>
                </c:pt>
                <c:pt idx="269">
                  <c:v>41471.405324074083</c:v>
                </c:pt>
                <c:pt idx="270">
                  <c:v>41471.439583333326</c:v>
                </c:pt>
                <c:pt idx="271">
                  <c:v>41471.454745370393</c:v>
                </c:pt>
                <c:pt idx="272">
                  <c:v>41471.462152777778</c:v>
                </c:pt>
                <c:pt idx="273">
                  <c:v>41471.462268518517</c:v>
                </c:pt>
                <c:pt idx="274">
                  <c:v>41471.470601851855</c:v>
                </c:pt>
                <c:pt idx="275">
                  <c:v>41471.500462962955</c:v>
                </c:pt>
                <c:pt idx="276">
                  <c:v>41471.519097222219</c:v>
                </c:pt>
                <c:pt idx="277">
                  <c:v>41471.519212963001</c:v>
                </c:pt>
                <c:pt idx="278">
                  <c:v>41471.525231481479</c:v>
                </c:pt>
                <c:pt idx="279">
                  <c:v>41471.561689814676</c:v>
                </c:pt>
                <c:pt idx="280">
                  <c:v>41471.568068055552</c:v>
                </c:pt>
              </c:numCache>
            </c:numRef>
          </c:xVal>
          <c:yVal>
            <c:numRef>
              <c:f>'AT2 DO'!$B$2527:$B$2807</c:f>
              <c:numCache>
                <c:formatCode>General</c:formatCode>
                <c:ptCount val="281"/>
                <c:pt idx="0">
                  <c:v>2.23</c:v>
                </c:pt>
                <c:pt idx="1">
                  <c:v>2.16</c:v>
                </c:pt>
                <c:pt idx="2">
                  <c:v>2.15</c:v>
                </c:pt>
                <c:pt idx="3">
                  <c:v>2.2400000000000002</c:v>
                </c:pt>
                <c:pt idx="4">
                  <c:v>2.09</c:v>
                </c:pt>
                <c:pt idx="5">
                  <c:v>2.17</c:v>
                </c:pt>
                <c:pt idx="6">
                  <c:v>2.1800000000000002</c:v>
                </c:pt>
                <c:pt idx="7">
                  <c:v>2.1</c:v>
                </c:pt>
                <c:pt idx="8">
                  <c:v>2.2200000000000002</c:v>
                </c:pt>
                <c:pt idx="9">
                  <c:v>2.17</c:v>
                </c:pt>
                <c:pt idx="10">
                  <c:v>2.16</c:v>
                </c:pt>
                <c:pt idx="11">
                  <c:v>2.27</c:v>
                </c:pt>
                <c:pt idx="12">
                  <c:v>2.12</c:v>
                </c:pt>
                <c:pt idx="13">
                  <c:v>2.15</c:v>
                </c:pt>
                <c:pt idx="14">
                  <c:v>2.17</c:v>
                </c:pt>
                <c:pt idx="15">
                  <c:v>2.12</c:v>
                </c:pt>
                <c:pt idx="16">
                  <c:v>2.65</c:v>
                </c:pt>
                <c:pt idx="17">
                  <c:v>2.38</c:v>
                </c:pt>
                <c:pt idx="18">
                  <c:v>2.36</c:v>
                </c:pt>
                <c:pt idx="19">
                  <c:v>2.38</c:v>
                </c:pt>
                <c:pt idx="20">
                  <c:v>2.15</c:v>
                </c:pt>
                <c:pt idx="21">
                  <c:v>2.3099999999999987</c:v>
                </c:pt>
                <c:pt idx="22">
                  <c:v>2.2999999999999998</c:v>
                </c:pt>
                <c:pt idx="23">
                  <c:v>2.42</c:v>
                </c:pt>
                <c:pt idx="24">
                  <c:v>2.2000000000000002</c:v>
                </c:pt>
                <c:pt idx="25">
                  <c:v>2.23</c:v>
                </c:pt>
                <c:pt idx="26">
                  <c:v>2.25</c:v>
                </c:pt>
                <c:pt idx="27">
                  <c:v>2.36</c:v>
                </c:pt>
                <c:pt idx="28">
                  <c:v>2.1800000000000002</c:v>
                </c:pt>
                <c:pt idx="29">
                  <c:v>2.29</c:v>
                </c:pt>
                <c:pt idx="30">
                  <c:v>2.29</c:v>
                </c:pt>
                <c:pt idx="31">
                  <c:v>2.3299999999999987</c:v>
                </c:pt>
                <c:pt idx="32">
                  <c:v>2.15</c:v>
                </c:pt>
                <c:pt idx="33">
                  <c:v>2.17</c:v>
                </c:pt>
                <c:pt idx="34">
                  <c:v>2.1800000000000002</c:v>
                </c:pt>
                <c:pt idx="35">
                  <c:v>2.25</c:v>
                </c:pt>
                <c:pt idx="36">
                  <c:v>2.0299999999999998</c:v>
                </c:pt>
                <c:pt idx="37">
                  <c:v>2.09</c:v>
                </c:pt>
                <c:pt idx="38">
                  <c:v>2.08</c:v>
                </c:pt>
                <c:pt idx="39">
                  <c:v>2.09</c:v>
                </c:pt>
                <c:pt idx="40">
                  <c:v>1.9400000000000033</c:v>
                </c:pt>
                <c:pt idx="41">
                  <c:v>2.02</c:v>
                </c:pt>
                <c:pt idx="42">
                  <c:v>2.0299999999999998</c:v>
                </c:pt>
                <c:pt idx="43">
                  <c:v>1.9400000000000033</c:v>
                </c:pt>
                <c:pt idx="44">
                  <c:v>2.0499999999999998</c:v>
                </c:pt>
                <c:pt idx="45">
                  <c:v>2.02</c:v>
                </c:pt>
                <c:pt idx="46">
                  <c:v>2.04</c:v>
                </c:pt>
                <c:pt idx="47">
                  <c:v>2.04</c:v>
                </c:pt>
                <c:pt idx="48">
                  <c:v>1.9400000000000033</c:v>
                </c:pt>
                <c:pt idx="49">
                  <c:v>2.0099999999999998</c:v>
                </c:pt>
                <c:pt idx="50">
                  <c:v>2.02</c:v>
                </c:pt>
                <c:pt idx="51">
                  <c:v>1.9500000000000033</c:v>
                </c:pt>
                <c:pt idx="52">
                  <c:v>2.13</c:v>
                </c:pt>
                <c:pt idx="53">
                  <c:v>1.9900000000000035</c:v>
                </c:pt>
                <c:pt idx="54">
                  <c:v>1.9900000000000035</c:v>
                </c:pt>
                <c:pt idx="55">
                  <c:v>1.9400000000000033</c:v>
                </c:pt>
                <c:pt idx="56">
                  <c:v>2.1</c:v>
                </c:pt>
                <c:pt idx="57">
                  <c:v>2.09</c:v>
                </c:pt>
                <c:pt idx="58">
                  <c:v>2.1</c:v>
                </c:pt>
                <c:pt idx="59">
                  <c:v>1.9800000000000035</c:v>
                </c:pt>
                <c:pt idx="60">
                  <c:v>2.12</c:v>
                </c:pt>
                <c:pt idx="61">
                  <c:v>2.11</c:v>
                </c:pt>
                <c:pt idx="62">
                  <c:v>2.1</c:v>
                </c:pt>
                <c:pt idx="63">
                  <c:v>2.0099999999999998</c:v>
                </c:pt>
                <c:pt idx="64">
                  <c:v>2.16</c:v>
                </c:pt>
                <c:pt idx="65">
                  <c:v>2.12</c:v>
                </c:pt>
                <c:pt idx="66">
                  <c:v>2.12</c:v>
                </c:pt>
                <c:pt idx="67">
                  <c:v>2.21</c:v>
                </c:pt>
                <c:pt idx="68">
                  <c:v>2.02</c:v>
                </c:pt>
                <c:pt idx="69">
                  <c:v>2.13</c:v>
                </c:pt>
                <c:pt idx="70">
                  <c:v>2.14</c:v>
                </c:pt>
                <c:pt idx="71">
                  <c:v>2.0499999999999998</c:v>
                </c:pt>
                <c:pt idx="72">
                  <c:v>2.1800000000000002</c:v>
                </c:pt>
                <c:pt idx="73">
                  <c:v>2.13</c:v>
                </c:pt>
                <c:pt idx="74">
                  <c:v>2.13</c:v>
                </c:pt>
                <c:pt idx="75">
                  <c:v>2.08</c:v>
                </c:pt>
                <c:pt idx="76">
                  <c:v>2.25</c:v>
                </c:pt>
                <c:pt idx="77">
                  <c:v>2.2400000000000002</c:v>
                </c:pt>
                <c:pt idx="78">
                  <c:v>2.25</c:v>
                </c:pt>
                <c:pt idx="79">
                  <c:v>2.3099999999999987</c:v>
                </c:pt>
                <c:pt idx="80">
                  <c:v>2.19</c:v>
                </c:pt>
                <c:pt idx="81">
                  <c:v>2.25</c:v>
                </c:pt>
                <c:pt idx="82">
                  <c:v>2.2400000000000002</c:v>
                </c:pt>
                <c:pt idx="83">
                  <c:v>2.14</c:v>
                </c:pt>
                <c:pt idx="84">
                  <c:v>2.3099999999999987</c:v>
                </c:pt>
                <c:pt idx="85">
                  <c:v>2.1800000000000002</c:v>
                </c:pt>
                <c:pt idx="86">
                  <c:v>2.19</c:v>
                </c:pt>
                <c:pt idx="87">
                  <c:v>2.17</c:v>
                </c:pt>
                <c:pt idx="88">
                  <c:v>2.3299999999999987</c:v>
                </c:pt>
                <c:pt idx="89">
                  <c:v>2.27</c:v>
                </c:pt>
                <c:pt idx="90">
                  <c:v>2.27</c:v>
                </c:pt>
                <c:pt idx="91">
                  <c:v>2.19</c:v>
                </c:pt>
                <c:pt idx="92">
                  <c:v>2.3099999999999987</c:v>
                </c:pt>
                <c:pt idx="93">
                  <c:v>2.2999999999999998</c:v>
                </c:pt>
                <c:pt idx="94">
                  <c:v>2.3699999999999997</c:v>
                </c:pt>
                <c:pt idx="95">
                  <c:v>2.15</c:v>
                </c:pt>
                <c:pt idx="96">
                  <c:v>2.17</c:v>
                </c:pt>
                <c:pt idx="97">
                  <c:v>2.16</c:v>
                </c:pt>
                <c:pt idx="98">
                  <c:v>2.1</c:v>
                </c:pt>
                <c:pt idx="99">
                  <c:v>2.25</c:v>
                </c:pt>
                <c:pt idx="100">
                  <c:v>2.15</c:v>
                </c:pt>
                <c:pt idx="101">
                  <c:v>2.12</c:v>
                </c:pt>
                <c:pt idx="102">
                  <c:v>2.0699999999999998</c:v>
                </c:pt>
                <c:pt idx="103">
                  <c:v>2.23</c:v>
                </c:pt>
                <c:pt idx="104">
                  <c:v>2.12</c:v>
                </c:pt>
                <c:pt idx="105">
                  <c:v>2.12</c:v>
                </c:pt>
                <c:pt idx="106">
                  <c:v>2.08</c:v>
                </c:pt>
                <c:pt idx="107">
                  <c:v>2.23</c:v>
                </c:pt>
                <c:pt idx="108">
                  <c:v>2.19</c:v>
                </c:pt>
                <c:pt idx="109">
                  <c:v>2.17</c:v>
                </c:pt>
                <c:pt idx="110">
                  <c:v>2.12</c:v>
                </c:pt>
                <c:pt idx="111">
                  <c:v>2.2599999999999998</c:v>
                </c:pt>
                <c:pt idx="112">
                  <c:v>2.19</c:v>
                </c:pt>
                <c:pt idx="113">
                  <c:v>2.19</c:v>
                </c:pt>
                <c:pt idx="114">
                  <c:v>2.15</c:v>
                </c:pt>
                <c:pt idx="115">
                  <c:v>2.2799999999999998</c:v>
                </c:pt>
                <c:pt idx="116">
                  <c:v>2.2200000000000002</c:v>
                </c:pt>
                <c:pt idx="117">
                  <c:v>2.21</c:v>
                </c:pt>
                <c:pt idx="118">
                  <c:v>2.16</c:v>
                </c:pt>
                <c:pt idx="119">
                  <c:v>2.3499999999999988</c:v>
                </c:pt>
                <c:pt idx="120">
                  <c:v>2.2599999999999998</c:v>
                </c:pt>
                <c:pt idx="121">
                  <c:v>2.2599999999999998</c:v>
                </c:pt>
                <c:pt idx="122">
                  <c:v>2.25</c:v>
                </c:pt>
                <c:pt idx="123">
                  <c:v>2.68</c:v>
                </c:pt>
                <c:pt idx="124">
                  <c:v>2.67</c:v>
                </c:pt>
                <c:pt idx="125">
                  <c:v>2.68</c:v>
                </c:pt>
                <c:pt idx="126">
                  <c:v>2.6</c:v>
                </c:pt>
                <c:pt idx="127">
                  <c:v>3.29</c:v>
                </c:pt>
                <c:pt idx="128">
                  <c:v>3.2600000000000002</c:v>
                </c:pt>
                <c:pt idx="129">
                  <c:v>3.21</c:v>
                </c:pt>
                <c:pt idx="130">
                  <c:v>3.16</c:v>
                </c:pt>
                <c:pt idx="131">
                  <c:v>3.65</c:v>
                </c:pt>
                <c:pt idx="132">
                  <c:v>3.44</c:v>
                </c:pt>
                <c:pt idx="133">
                  <c:v>3.44</c:v>
                </c:pt>
                <c:pt idx="134">
                  <c:v>3.62</c:v>
                </c:pt>
                <c:pt idx="135">
                  <c:v>3.01</c:v>
                </c:pt>
                <c:pt idx="136">
                  <c:v>3.2</c:v>
                </c:pt>
                <c:pt idx="137">
                  <c:v>3.22</c:v>
                </c:pt>
                <c:pt idx="138">
                  <c:v>3.4</c:v>
                </c:pt>
                <c:pt idx="139">
                  <c:v>2.9899999999999998</c:v>
                </c:pt>
                <c:pt idx="140">
                  <c:v>3.08</c:v>
                </c:pt>
                <c:pt idx="141">
                  <c:v>3.09</c:v>
                </c:pt>
                <c:pt idx="142">
                  <c:v>3.19</c:v>
                </c:pt>
                <c:pt idx="143">
                  <c:v>2.82</c:v>
                </c:pt>
                <c:pt idx="144">
                  <c:v>2.9299999999999997</c:v>
                </c:pt>
                <c:pt idx="145">
                  <c:v>2.9299999999999997</c:v>
                </c:pt>
                <c:pt idx="146">
                  <c:v>3.11</c:v>
                </c:pt>
                <c:pt idx="147">
                  <c:v>2.59</c:v>
                </c:pt>
                <c:pt idx="148">
                  <c:v>2.69</c:v>
                </c:pt>
                <c:pt idx="149">
                  <c:v>2.71</c:v>
                </c:pt>
                <c:pt idx="150">
                  <c:v>2.98</c:v>
                </c:pt>
                <c:pt idx="151">
                  <c:v>2.46</c:v>
                </c:pt>
                <c:pt idx="152">
                  <c:v>2.5</c:v>
                </c:pt>
                <c:pt idx="153">
                  <c:v>2.5</c:v>
                </c:pt>
                <c:pt idx="154">
                  <c:v>2.56</c:v>
                </c:pt>
                <c:pt idx="155">
                  <c:v>2.2999999999999998</c:v>
                </c:pt>
                <c:pt idx="156">
                  <c:v>2.4299999999999997</c:v>
                </c:pt>
                <c:pt idx="157">
                  <c:v>2.42</c:v>
                </c:pt>
                <c:pt idx="158">
                  <c:v>2.2999999999999998</c:v>
                </c:pt>
                <c:pt idx="159">
                  <c:v>2.46</c:v>
                </c:pt>
                <c:pt idx="160">
                  <c:v>2.4499999999999997</c:v>
                </c:pt>
                <c:pt idx="161">
                  <c:v>2.44</c:v>
                </c:pt>
                <c:pt idx="162">
                  <c:v>2.48</c:v>
                </c:pt>
                <c:pt idx="163">
                  <c:v>2.29</c:v>
                </c:pt>
                <c:pt idx="164">
                  <c:v>2.3099999999999987</c:v>
                </c:pt>
                <c:pt idx="165">
                  <c:v>2.3099999999999987</c:v>
                </c:pt>
                <c:pt idx="166">
                  <c:v>2.4499999999999997</c:v>
                </c:pt>
                <c:pt idx="167">
                  <c:v>2.2000000000000002</c:v>
                </c:pt>
                <c:pt idx="168">
                  <c:v>2.2999999999999998</c:v>
                </c:pt>
                <c:pt idx="169">
                  <c:v>2.3199999999999967</c:v>
                </c:pt>
                <c:pt idx="170">
                  <c:v>2.19</c:v>
                </c:pt>
                <c:pt idx="171">
                  <c:v>2.34</c:v>
                </c:pt>
                <c:pt idx="172">
                  <c:v>2.2599999999999998</c:v>
                </c:pt>
                <c:pt idx="173">
                  <c:v>2.2400000000000002</c:v>
                </c:pt>
                <c:pt idx="174">
                  <c:v>2.17</c:v>
                </c:pt>
                <c:pt idx="175">
                  <c:v>2.3699999999999997</c:v>
                </c:pt>
                <c:pt idx="176">
                  <c:v>2.2400000000000002</c:v>
                </c:pt>
                <c:pt idx="177">
                  <c:v>2.23</c:v>
                </c:pt>
                <c:pt idx="178">
                  <c:v>2.48</c:v>
                </c:pt>
                <c:pt idx="179">
                  <c:v>2.3499999999999988</c:v>
                </c:pt>
                <c:pt idx="180">
                  <c:v>2.36</c:v>
                </c:pt>
                <c:pt idx="181">
                  <c:v>2.5099999999999998</c:v>
                </c:pt>
                <c:pt idx="182">
                  <c:v>2.19</c:v>
                </c:pt>
                <c:pt idx="183">
                  <c:v>2.2400000000000002</c:v>
                </c:pt>
                <c:pt idx="184">
                  <c:v>2.25</c:v>
                </c:pt>
                <c:pt idx="185">
                  <c:v>2.16</c:v>
                </c:pt>
                <c:pt idx="186">
                  <c:v>2.3299999999999987</c:v>
                </c:pt>
                <c:pt idx="187">
                  <c:v>2.2799999999999998</c:v>
                </c:pt>
                <c:pt idx="188">
                  <c:v>2.27</c:v>
                </c:pt>
                <c:pt idx="189">
                  <c:v>2.2000000000000002</c:v>
                </c:pt>
                <c:pt idx="190">
                  <c:v>2.4299999999999997</c:v>
                </c:pt>
                <c:pt idx="191">
                  <c:v>2.4</c:v>
                </c:pt>
                <c:pt idx="192">
                  <c:v>2.38</c:v>
                </c:pt>
                <c:pt idx="193">
                  <c:v>2.3199999999999967</c:v>
                </c:pt>
                <c:pt idx="194">
                  <c:v>2.67</c:v>
                </c:pt>
                <c:pt idx="195">
                  <c:v>2.4699999999999998</c:v>
                </c:pt>
                <c:pt idx="196">
                  <c:v>2.48</c:v>
                </c:pt>
                <c:pt idx="197">
                  <c:v>2.48</c:v>
                </c:pt>
                <c:pt idx="198">
                  <c:v>2.9699999999999998</c:v>
                </c:pt>
                <c:pt idx="199">
                  <c:v>2.79</c:v>
                </c:pt>
                <c:pt idx="200">
                  <c:v>2.8099999999999987</c:v>
                </c:pt>
                <c:pt idx="201">
                  <c:v>3.13</c:v>
                </c:pt>
                <c:pt idx="202">
                  <c:v>2.46</c:v>
                </c:pt>
                <c:pt idx="203">
                  <c:v>2.59</c:v>
                </c:pt>
                <c:pt idx="204">
                  <c:v>2.6</c:v>
                </c:pt>
                <c:pt idx="205">
                  <c:v>2.64</c:v>
                </c:pt>
                <c:pt idx="206">
                  <c:v>2.27</c:v>
                </c:pt>
                <c:pt idx="207">
                  <c:v>2.34</c:v>
                </c:pt>
                <c:pt idx="208">
                  <c:v>2.3299999999999987</c:v>
                </c:pt>
                <c:pt idx="209">
                  <c:v>2.2799999999999998</c:v>
                </c:pt>
                <c:pt idx="210">
                  <c:v>2.4899999999999998</c:v>
                </c:pt>
                <c:pt idx="211">
                  <c:v>2.3899999999999997</c:v>
                </c:pt>
                <c:pt idx="212">
                  <c:v>2.38</c:v>
                </c:pt>
                <c:pt idx="213">
                  <c:v>2.44</c:v>
                </c:pt>
                <c:pt idx="214">
                  <c:v>2.2000000000000002</c:v>
                </c:pt>
                <c:pt idx="215">
                  <c:v>2.23</c:v>
                </c:pt>
                <c:pt idx="216">
                  <c:v>2.21</c:v>
                </c:pt>
                <c:pt idx="217">
                  <c:v>2.14</c:v>
                </c:pt>
                <c:pt idx="218">
                  <c:v>2.3099999999999987</c:v>
                </c:pt>
                <c:pt idx="219">
                  <c:v>2.21</c:v>
                </c:pt>
                <c:pt idx="220">
                  <c:v>2.19</c:v>
                </c:pt>
                <c:pt idx="221">
                  <c:v>2.29</c:v>
                </c:pt>
                <c:pt idx="222">
                  <c:v>2.13</c:v>
                </c:pt>
                <c:pt idx="223">
                  <c:v>2.2200000000000002</c:v>
                </c:pt>
                <c:pt idx="224">
                  <c:v>2.23</c:v>
                </c:pt>
                <c:pt idx="225">
                  <c:v>2.3099999999999987</c:v>
                </c:pt>
                <c:pt idx="226">
                  <c:v>2.11</c:v>
                </c:pt>
                <c:pt idx="227">
                  <c:v>2.1800000000000002</c:v>
                </c:pt>
                <c:pt idx="228">
                  <c:v>2.1800000000000002</c:v>
                </c:pt>
                <c:pt idx="229">
                  <c:v>2.3199999999999967</c:v>
                </c:pt>
                <c:pt idx="230">
                  <c:v>2.12</c:v>
                </c:pt>
                <c:pt idx="231">
                  <c:v>2.2400000000000002</c:v>
                </c:pt>
                <c:pt idx="232">
                  <c:v>2.2400000000000002</c:v>
                </c:pt>
                <c:pt idx="233">
                  <c:v>2.2999999999999998</c:v>
                </c:pt>
                <c:pt idx="234">
                  <c:v>2.08</c:v>
                </c:pt>
                <c:pt idx="235">
                  <c:v>2.11</c:v>
                </c:pt>
                <c:pt idx="236">
                  <c:v>2.3699999999999997</c:v>
                </c:pt>
                <c:pt idx="237">
                  <c:v>2.36</c:v>
                </c:pt>
                <c:pt idx="238">
                  <c:v>2.5</c:v>
                </c:pt>
                <c:pt idx="239">
                  <c:v>2.08</c:v>
                </c:pt>
                <c:pt idx="240">
                  <c:v>2.15</c:v>
                </c:pt>
                <c:pt idx="241">
                  <c:v>2.14</c:v>
                </c:pt>
                <c:pt idx="242">
                  <c:v>2.1800000000000002</c:v>
                </c:pt>
                <c:pt idx="243">
                  <c:v>2.0499999999999998</c:v>
                </c:pt>
                <c:pt idx="244">
                  <c:v>2.08</c:v>
                </c:pt>
                <c:pt idx="245">
                  <c:v>2.0699999999999998</c:v>
                </c:pt>
                <c:pt idx="246">
                  <c:v>2.14</c:v>
                </c:pt>
                <c:pt idx="247">
                  <c:v>2.0099999999999998</c:v>
                </c:pt>
                <c:pt idx="248">
                  <c:v>2.04</c:v>
                </c:pt>
                <c:pt idx="249">
                  <c:v>2.0499999999999998</c:v>
                </c:pt>
                <c:pt idx="250">
                  <c:v>2.1</c:v>
                </c:pt>
                <c:pt idx="251">
                  <c:v>1.9500000000000033</c:v>
                </c:pt>
                <c:pt idx="252">
                  <c:v>2</c:v>
                </c:pt>
                <c:pt idx="253">
                  <c:v>2.0099999999999998</c:v>
                </c:pt>
                <c:pt idx="254">
                  <c:v>1.9400000000000033</c:v>
                </c:pt>
                <c:pt idx="255">
                  <c:v>2.11</c:v>
                </c:pt>
                <c:pt idx="256">
                  <c:v>2.0299999999999998</c:v>
                </c:pt>
                <c:pt idx="257">
                  <c:v>2.0299999999999998</c:v>
                </c:pt>
                <c:pt idx="258">
                  <c:v>2.13</c:v>
                </c:pt>
                <c:pt idx="259">
                  <c:v>1.9900000000000035</c:v>
                </c:pt>
                <c:pt idx="260">
                  <c:v>2.04</c:v>
                </c:pt>
                <c:pt idx="261">
                  <c:v>2.04</c:v>
                </c:pt>
                <c:pt idx="262">
                  <c:v>1.9800000000000035</c:v>
                </c:pt>
                <c:pt idx="263">
                  <c:v>2.13</c:v>
                </c:pt>
                <c:pt idx="264">
                  <c:v>2.09</c:v>
                </c:pt>
                <c:pt idx="265">
                  <c:v>2.12</c:v>
                </c:pt>
                <c:pt idx="266">
                  <c:v>2.02</c:v>
                </c:pt>
                <c:pt idx="267">
                  <c:v>2.17</c:v>
                </c:pt>
                <c:pt idx="268">
                  <c:v>2.1</c:v>
                </c:pt>
                <c:pt idx="269">
                  <c:v>2.09</c:v>
                </c:pt>
                <c:pt idx="270">
                  <c:v>2.02</c:v>
                </c:pt>
                <c:pt idx="271">
                  <c:v>2.15</c:v>
                </c:pt>
                <c:pt idx="272">
                  <c:v>2.13</c:v>
                </c:pt>
                <c:pt idx="273">
                  <c:v>2.14</c:v>
                </c:pt>
                <c:pt idx="274">
                  <c:v>2.04</c:v>
                </c:pt>
                <c:pt idx="275">
                  <c:v>2.2000000000000002</c:v>
                </c:pt>
                <c:pt idx="276">
                  <c:v>2.11</c:v>
                </c:pt>
                <c:pt idx="277">
                  <c:v>2.12</c:v>
                </c:pt>
                <c:pt idx="278">
                  <c:v>2.06</c:v>
                </c:pt>
                <c:pt idx="279">
                  <c:v>2.2200000000000002</c:v>
                </c:pt>
                <c:pt idx="280">
                  <c:v>2.1</c:v>
                </c:pt>
              </c:numCache>
            </c:numRef>
          </c:yVal>
          <c:smooth val="0"/>
          <c:extLst>
            <c:ext xmlns:c16="http://schemas.microsoft.com/office/drawing/2014/chart" uri="{C3380CC4-5D6E-409C-BE32-E72D297353CC}">
              <c16:uniqueId val="{00000005-58C4-43FA-95EF-F67CA0861A39}"/>
            </c:ext>
          </c:extLst>
        </c:ser>
        <c:dLbls>
          <c:showLegendKey val="0"/>
          <c:showVal val="0"/>
          <c:showCatName val="0"/>
          <c:showSerName val="0"/>
          <c:showPercent val="0"/>
          <c:showBubbleSize val="0"/>
        </c:dLbls>
        <c:axId val="224317904"/>
        <c:axId val="224315552"/>
      </c:scatterChart>
      <c:valAx>
        <c:axId val="224317904"/>
        <c:scaling>
          <c:orientation val="minMax"/>
          <c:max val="41489"/>
          <c:min val="41481"/>
        </c:scaling>
        <c:delete val="0"/>
        <c:axPos val="b"/>
        <c:majorGridlines>
          <c:spPr>
            <a:ln>
              <a:noFill/>
            </a:ln>
          </c:spPr>
        </c:majorGridlines>
        <c:minorGridlines>
          <c:spPr>
            <a:ln>
              <a:noFill/>
            </a:ln>
          </c:spPr>
        </c:minorGridlines>
        <c:numFmt formatCode="[$-409]d\-mmm\-yy;@" sourceLinked="0"/>
        <c:majorTickMark val="out"/>
        <c:minorTickMark val="none"/>
        <c:tickLblPos val="nextTo"/>
        <c:txPr>
          <a:bodyPr/>
          <a:lstStyle/>
          <a:p>
            <a:pPr>
              <a:defRPr sz="1400"/>
            </a:pPr>
            <a:endParaRPr lang="en-US"/>
          </a:p>
        </c:txPr>
        <c:crossAx val="224315552"/>
        <c:crosses val="autoZero"/>
        <c:crossBetween val="midCat"/>
      </c:valAx>
      <c:valAx>
        <c:axId val="224315552"/>
        <c:scaling>
          <c:orientation val="minMax"/>
          <c:max val="21"/>
          <c:min val="0"/>
        </c:scaling>
        <c:delete val="0"/>
        <c:axPos val="l"/>
        <c:majorGridlines/>
        <c:title>
          <c:tx>
            <c:rich>
              <a:bodyPr rot="-5400000" vert="horz"/>
              <a:lstStyle/>
              <a:p>
                <a:pPr>
                  <a:defRPr sz="1600"/>
                </a:pPr>
                <a:r>
                  <a:rPr lang="en-US" sz="1600" dirty="0"/>
                  <a:t>DO, NH</a:t>
                </a:r>
                <a:r>
                  <a:rPr lang="en-US" sz="1600" baseline="-25000" dirty="0"/>
                  <a:t>4</a:t>
                </a:r>
                <a:r>
                  <a:rPr lang="en-US" sz="1600" dirty="0"/>
                  <a:t>-N (mg/L)</a:t>
                </a:r>
              </a:p>
            </c:rich>
          </c:tx>
          <c:overlay val="0"/>
        </c:title>
        <c:numFmt formatCode="0.0" sourceLinked="0"/>
        <c:majorTickMark val="out"/>
        <c:minorTickMark val="out"/>
        <c:tickLblPos val="nextTo"/>
        <c:crossAx val="224317904"/>
        <c:crosses val="autoZero"/>
        <c:crossBetween val="midCat"/>
        <c:minorUnit val="1"/>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605E79B-BCCC-49EA-9653-BCD356237F56}" type="datetimeFigureOut">
              <a:rPr lang="en-US" smtClean="0"/>
              <a:pPr/>
              <a:t>7/17/2018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741C913-0D71-44BE-A03B-AD4A1F504171}" type="slidenum">
              <a:rPr lang="en-US" smtClean="0"/>
              <a:pPr/>
              <a:t>‹#›</a:t>
            </a:fld>
            <a:endParaRPr lang="en-US"/>
          </a:p>
        </p:txBody>
      </p:sp>
    </p:spTree>
    <p:extLst>
      <p:ext uri="{BB962C8B-B14F-4D97-AF65-F5344CB8AC3E}">
        <p14:creationId xmlns:p14="http://schemas.microsoft.com/office/powerpoint/2010/main" val="2412139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7T16:29:32.927"/>
    </inkml:context>
    <inkml:brush xml:id="br0">
      <inkml:brushProperty name="width" value="0.03333" units="cm"/>
      <inkml:brushProperty name="height" value="0.03333" units="cm"/>
    </inkml:brush>
  </inkml:definitions>
  <inkml:traceGroup>
    <inkml:annotationXML>
      <emma:emma xmlns:emma="http://www.w3.org/2003/04/emma" version="1.0">
        <emma:interpretation id="{DA940BB8-FBCE-4B8E-8C21-259868D12F33}" emma:medium="tactile" emma:mode="ink">
          <msink:context xmlns:msink="http://schemas.microsoft.com/ink/2010/main" type="writingRegion" rotatedBoundingBox="-1776,3344 -1745,3344 -1745,3375 -1776,3375"/>
        </emma:interpretation>
      </emma:emma>
    </inkml:annotationXML>
    <inkml:traceGroup>
      <inkml:annotationXML>
        <emma:emma xmlns:emma="http://www.w3.org/2003/04/emma" version="1.0">
          <emma:interpretation id="{111ADE04-1B6F-40B4-BD54-B4965BD1EAD0}" emma:medium="tactile" emma:mode="ink">
            <msink:context xmlns:msink="http://schemas.microsoft.com/ink/2010/main" type="paragraph" rotatedBoundingBox="-1776,3344 -1745,3344 -1745,3375 -1776,3375" alignmentLevel="1"/>
          </emma:interpretation>
        </emma:emma>
      </inkml:annotationXML>
      <inkml:traceGroup>
        <inkml:annotationXML>
          <emma:emma xmlns:emma="http://www.w3.org/2003/04/emma" version="1.0">
            <emma:interpretation id="{5B3A3F85-F3CB-4DC0-A4EB-96F38C699DCF}" emma:medium="tactile" emma:mode="ink">
              <msink:context xmlns:msink="http://schemas.microsoft.com/ink/2010/main" type="line" rotatedBoundingBox="-1776,3344 -1745,3344 -1745,3375 -1776,3375"/>
            </emma:interpretation>
          </emma:emma>
        </inkml:annotationXML>
        <inkml:traceGroup>
          <inkml:annotationXML>
            <emma:emma xmlns:emma="http://www.w3.org/2003/04/emma" version="1.0">
              <emma:interpretation id="{4BA52C45-D3A2-4900-8BF8-A365E0658B64}" emma:medium="tactile" emma:mode="ink">
                <msink:context xmlns:msink="http://schemas.microsoft.com/ink/2010/main" type="inkWord" rotatedBoundingBox="-1776,3344 -1745,3344 -1745,3375 -1776,3375"/>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1343 1849 1408,'0'0'640,"20"20"-1920,-20-20 768</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67E27D0-75F7-4FF8-B52D-6E15561EC140}" type="datetimeFigureOut">
              <a:rPr lang="en-US" smtClean="0"/>
              <a:pPr/>
              <a:t>7/17/2018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6156451-3F31-43F8-AF9C-AE4FD4AFE869}" type="slidenum">
              <a:rPr lang="en-US" smtClean="0"/>
              <a:pPr/>
              <a:t>‹#›</a:t>
            </a:fld>
            <a:endParaRPr lang="en-US"/>
          </a:p>
        </p:txBody>
      </p:sp>
    </p:spTree>
    <p:extLst>
      <p:ext uri="{BB962C8B-B14F-4D97-AF65-F5344CB8AC3E}">
        <p14:creationId xmlns:p14="http://schemas.microsoft.com/office/powerpoint/2010/main" val="341175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There's a lot of confusion in the industry today about what to measure and where to measure it; how to handle all the data and ultimately how to turn that data into information for good decision making. The last thing you want to do is waste money on the wrong sensor in the incorrect location that no one trusts and doesn't improve your process.</a:t>
            </a:r>
          </a:p>
          <a:p>
            <a:endParaRPr lang="en-US" dirty="0"/>
          </a:p>
        </p:txBody>
      </p:sp>
      <p:sp>
        <p:nvSpPr>
          <p:cNvPr id="4" name="Slide Number Placeholder 3"/>
          <p:cNvSpPr>
            <a:spLocks noGrp="1"/>
          </p:cNvSpPr>
          <p:nvPr>
            <p:ph type="sldNum" sz="quarter" idx="10"/>
          </p:nvPr>
        </p:nvSpPr>
        <p:spPr/>
        <p:txBody>
          <a:bodyPr/>
          <a:lstStyle/>
          <a:p>
            <a:fld id="{06156451-3F31-43F8-AF9C-AE4FD4AFE869}" type="slidenum">
              <a:rPr lang="en-US" smtClean="0"/>
              <a:pPr/>
              <a:t>2</a:t>
            </a:fld>
            <a:endParaRPr lang="en-US"/>
          </a:p>
        </p:txBody>
      </p:sp>
    </p:spTree>
    <p:extLst>
      <p:ext uri="{BB962C8B-B14F-4D97-AF65-F5344CB8AC3E}">
        <p14:creationId xmlns:p14="http://schemas.microsoft.com/office/powerpoint/2010/main" val="40732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r>
              <a:rPr lang="en-US" baseline="0" dirty="0"/>
              <a:t> what are some differences between Ammonia Probes and Ammonia Analyzers?</a:t>
            </a:r>
            <a:endParaRPr lang="en-US" dirty="0"/>
          </a:p>
        </p:txBody>
      </p:sp>
      <p:sp>
        <p:nvSpPr>
          <p:cNvPr id="4" name="Slide Number Placeholder 3"/>
          <p:cNvSpPr>
            <a:spLocks noGrp="1"/>
          </p:cNvSpPr>
          <p:nvPr>
            <p:ph type="sldNum" sz="quarter" idx="10"/>
          </p:nvPr>
        </p:nvSpPr>
        <p:spPr/>
        <p:txBody>
          <a:bodyPr/>
          <a:lstStyle/>
          <a:p>
            <a:fld id="{06156451-3F31-43F8-AF9C-AE4FD4AFE869}" type="slidenum">
              <a:rPr lang="en-US" smtClean="0"/>
              <a:pPr/>
              <a:t>3</a:t>
            </a:fld>
            <a:endParaRPr lang="en-US"/>
          </a:p>
        </p:txBody>
      </p:sp>
    </p:spTree>
    <p:extLst>
      <p:ext uri="{BB962C8B-B14F-4D97-AF65-F5344CB8AC3E}">
        <p14:creationId xmlns:p14="http://schemas.microsoft.com/office/powerpoint/2010/main" val="134751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import coefficients if have existing calibrated model</a:t>
            </a:r>
          </a:p>
        </p:txBody>
      </p:sp>
      <p:sp>
        <p:nvSpPr>
          <p:cNvPr id="4" name="Slide Number Placeholder 3"/>
          <p:cNvSpPr>
            <a:spLocks noGrp="1"/>
          </p:cNvSpPr>
          <p:nvPr>
            <p:ph type="sldNum" sz="quarter" idx="10"/>
          </p:nvPr>
        </p:nvSpPr>
        <p:spPr/>
        <p:txBody>
          <a:bodyPr/>
          <a:lstStyle/>
          <a:p>
            <a:fld id="{06156451-3F31-43F8-AF9C-AE4FD4AFE869}" type="slidenum">
              <a:rPr lang="en-US" smtClean="0"/>
              <a:pPr/>
              <a:t>6</a:t>
            </a:fld>
            <a:endParaRPr lang="en-US"/>
          </a:p>
        </p:txBody>
      </p:sp>
    </p:spTree>
    <p:extLst>
      <p:ext uri="{BB962C8B-B14F-4D97-AF65-F5344CB8AC3E}">
        <p14:creationId xmlns:p14="http://schemas.microsoft.com/office/powerpoint/2010/main" val="3348395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68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HACH ASM ARROW bi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358"/>
            <a:ext cx="8763000" cy="6513576"/>
          </a:xfrm>
          <a:prstGeom prst="rect">
            <a:avLst/>
          </a:prstGeom>
        </p:spPr>
      </p:pic>
      <p:pic>
        <p:nvPicPr>
          <p:cNvPr id="13" name="Picture 12" descr="HACH ASM HACH LOGO bi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6912" y="5485046"/>
            <a:ext cx="1847088" cy="1389888"/>
          </a:xfrm>
          <a:prstGeom prst="rect">
            <a:avLst/>
          </a:prstGeom>
        </p:spPr>
      </p:pic>
      <p:sp>
        <p:nvSpPr>
          <p:cNvPr id="9" name="Title Placeholder 1"/>
          <p:cNvSpPr>
            <a:spLocks noGrp="1"/>
          </p:cNvSpPr>
          <p:nvPr>
            <p:ph type="title"/>
          </p:nvPr>
        </p:nvSpPr>
        <p:spPr>
          <a:xfrm>
            <a:off x="457200" y="474127"/>
            <a:ext cx="7078133" cy="609601"/>
          </a:xfrm>
          <a:prstGeom prst="rect">
            <a:avLst/>
          </a:prstGeom>
        </p:spPr>
        <p:txBody>
          <a:bodyPr vert="horz" lIns="91440" tIns="0" rIns="91440" bIns="45720" rtlCol="0" anchor="t" anchorCtr="0">
            <a:normAutofit/>
          </a:bodyPr>
          <a:lstStyle>
            <a:lvl1pPr algn="l">
              <a:defRPr sz="3600" b="1" cap="all">
                <a:solidFill>
                  <a:srgbClr val="0098DB"/>
                </a:solidFill>
              </a:defRPr>
            </a:lvl1pPr>
          </a:lstStyle>
          <a:p>
            <a:r>
              <a:rPr lang="en-US" dirty="0"/>
              <a:t>CLICK TO EDIT MASTER TITLE STYLE</a:t>
            </a:r>
          </a:p>
        </p:txBody>
      </p:sp>
      <p:sp>
        <p:nvSpPr>
          <p:cNvPr id="14" name="Text Placeholder 2"/>
          <p:cNvSpPr>
            <a:spLocks noGrp="1"/>
          </p:cNvSpPr>
          <p:nvPr>
            <p:ph type="body" idx="1"/>
          </p:nvPr>
        </p:nvSpPr>
        <p:spPr>
          <a:xfrm>
            <a:off x="457199" y="1162565"/>
            <a:ext cx="6307667" cy="478883"/>
          </a:xfrm>
          <a:prstGeom prst="rect">
            <a:avLst/>
          </a:prstGeom>
        </p:spPr>
        <p:txBody>
          <a:bodyPr tIns="0" bIns="0" anchor="t" anchorCtr="0"/>
          <a:lstStyle>
            <a:lvl1pPr marL="0" indent="0">
              <a:buNone/>
              <a:defRPr sz="2400" b="0">
                <a:solidFill>
                  <a:srgbClr val="0098D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idx="10"/>
          </p:nvPr>
        </p:nvSpPr>
        <p:spPr>
          <a:xfrm>
            <a:off x="457199" y="1641448"/>
            <a:ext cx="6307667" cy="639762"/>
          </a:xfrm>
          <a:prstGeom prst="rect">
            <a:avLst/>
          </a:prstGeom>
        </p:spPr>
        <p:txBody>
          <a:bodyPr tIns="0" bIns="0" anchor="t" anchorCtr="0"/>
          <a:lstStyle>
            <a:lvl1pPr marL="0" indent="0">
              <a:buNone/>
              <a:defRPr sz="1800" b="0" i="1">
                <a:solidFill>
                  <a:srgbClr val="0098D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166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6638"/>
            <a:ext cx="2258568" cy="2267712"/>
          </a:xfrm>
          <a:prstGeom prst="rect">
            <a:avLst/>
          </a:prstGeom>
        </p:spPr>
      </p:pic>
      <p:pic>
        <p:nvPicPr>
          <p:cNvPr id="8" name="Picture 7" descr="HACH ASM HACH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6952" y="160867"/>
            <a:ext cx="1527048" cy="841248"/>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2"/>
          </p:nvPr>
        </p:nvSpPr>
        <p:spPr>
          <a:xfrm>
            <a:off x="8560672" y="6356350"/>
            <a:ext cx="457200" cy="365125"/>
          </a:xfrm>
          <a:prstGeom prst="rect">
            <a:avLst/>
          </a:prstGeom>
        </p:spPr>
        <p:txBody>
          <a:bodyPr lIns="0" tIns="0" rIns="0" bIns="0"/>
          <a:lstStyle>
            <a:lvl1pPr algn="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37122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728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375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269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444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889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495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8532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638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defRPr sz="4000">
                <a:solidFill>
                  <a:srgbClr val="0098DB"/>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rmAutofit/>
          </a:bodyPr>
          <a:lstStyle>
            <a:lvl1pPr marL="0" indent="0" algn="l">
              <a:buNone/>
              <a:defRPr sz="2800">
                <a:solidFill>
                  <a:srgbClr val="0098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6896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9C5097-45C3-0144-BFF5-4F0289E8AAB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1392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3463"/>
            <a:ext cx="2258568" cy="2267712"/>
          </a:xfrm>
          <a:prstGeom prst="rect">
            <a:avLst/>
          </a:prstGeom>
        </p:spPr>
      </p:pic>
      <p:pic>
        <p:nvPicPr>
          <p:cNvPr id="16" name="Picture 15" descr="HACH ASM HL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1888" y="156633"/>
            <a:ext cx="3182112" cy="877824"/>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 Number Placeholder 5"/>
          <p:cNvSpPr>
            <a:spLocks noGrp="1"/>
          </p:cNvSpPr>
          <p:nvPr>
            <p:ph type="sldNum" sz="quarter" idx="12"/>
          </p:nvPr>
        </p:nvSpPr>
        <p:spPr>
          <a:xfrm>
            <a:off x="533403" y="6356350"/>
            <a:ext cx="2133600" cy="365125"/>
          </a:xfrm>
          <a:prstGeom prst="rect">
            <a:avLst/>
          </a:prstGeom>
        </p:spPr>
        <p:txBody>
          <a:bodyPr lIns="0" tIns="0" rIns="0" bIns="0"/>
          <a:lstStyle>
            <a:lvl1pP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157151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3463"/>
            <a:ext cx="2258568" cy="2267712"/>
          </a:xfrm>
          <a:prstGeom prst="rect">
            <a:avLst/>
          </a:prstGeom>
        </p:spPr>
      </p:pic>
      <p:pic>
        <p:nvPicPr>
          <p:cNvPr id="16" name="Picture 15" descr="HACH ASM HL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1888" y="156633"/>
            <a:ext cx="3182112" cy="877824"/>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 Number Placeholder 5"/>
          <p:cNvSpPr>
            <a:spLocks noGrp="1"/>
          </p:cNvSpPr>
          <p:nvPr>
            <p:ph type="sldNum" sz="quarter" idx="12"/>
          </p:nvPr>
        </p:nvSpPr>
        <p:spPr>
          <a:xfrm>
            <a:off x="533403" y="6356350"/>
            <a:ext cx="2133600" cy="365125"/>
          </a:xfrm>
          <a:prstGeom prst="rect">
            <a:avLst/>
          </a:prstGeom>
        </p:spPr>
        <p:txBody>
          <a:bodyPr lIns="0" tIns="0" rIns="0" bIns="0"/>
          <a:lstStyle>
            <a:lvl1pP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414338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3463"/>
            <a:ext cx="2258568" cy="2267712"/>
          </a:xfrm>
          <a:prstGeom prst="rect">
            <a:avLst/>
          </a:prstGeom>
        </p:spPr>
      </p:pic>
      <p:pic>
        <p:nvPicPr>
          <p:cNvPr id="16" name="Picture 15" descr="HACH ASM HL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1888" y="156633"/>
            <a:ext cx="3182112" cy="877824"/>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 Number Placeholder 5"/>
          <p:cNvSpPr>
            <a:spLocks noGrp="1"/>
          </p:cNvSpPr>
          <p:nvPr>
            <p:ph type="sldNum" sz="quarter" idx="12"/>
          </p:nvPr>
        </p:nvSpPr>
        <p:spPr>
          <a:xfrm>
            <a:off x="533403" y="6356350"/>
            <a:ext cx="2133600" cy="365125"/>
          </a:xfrm>
          <a:prstGeom prst="rect">
            <a:avLst/>
          </a:prstGeom>
        </p:spPr>
        <p:txBody>
          <a:bodyPr lIns="0" tIns="0" rIns="0" bIns="0"/>
          <a:lstStyle>
            <a:lvl1pP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96959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3463"/>
            <a:ext cx="2258568" cy="2267712"/>
          </a:xfrm>
          <a:prstGeom prst="rect">
            <a:avLst/>
          </a:prstGeom>
        </p:spPr>
      </p:pic>
      <p:pic>
        <p:nvPicPr>
          <p:cNvPr id="16" name="Picture 15" descr="HACH ASM HL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1888" y="156633"/>
            <a:ext cx="3182112" cy="877824"/>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 Number Placeholder 5"/>
          <p:cNvSpPr>
            <a:spLocks noGrp="1"/>
          </p:cNvSpPr>
          <p:nvPr>
            <p:ph type="sldNum" sz="quarter" idx="12"/>
          </p:nvPr>
        </p:nvSpPr>
        <p:spPr>
          <a:xfrm>
            <a:off x="533403" y="6356350"/>
            <a:ext cx="2133600" cy="365125"/>
          </a:xfrm>
          <a:prstGeom prst="rect">
            <a:avLst/>
          </a:prstGeom>
        </p:spPr>
        <p:txBody>
          <a:bodyPr lIns="0" tIns="0" rIns="0" bIns="0"/>
          <a:lstStyle>
            <a:lvl1pP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1066316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ergleich">
    <p:spTree>
      <p:nvGrpSpPr>
        <p:cNvPr id="1" name=""/>
        <p:cNvGrpSpPr/>
        <p:nvPr/>
      </p:nvGrpSpPr>
      <p:grpSpPr>
        <a:xfrm>
          <a:off x="0" y="0"/>
          <a:ext cx="0" cy="0"/>
          <a:chOff x="0" y="0"/>
          <a:chExt cx="0" cy="0"/>
        </a:xfrm>
      </p:grpSpPr>
      <p:pic>
        <p:nvPicPr>
          <p:cNvPr id="7" name="Bild 7" descr="Wasser_HG_rgb_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7525"/>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5851525" y="0"/>
            <a:ext cx="2681288" cy="6858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dirty="0">
              <a:solidFill>
                <a:prstClr val="black"/>
              </a:solidFill>
            </a:endParaRPr>
          </a:p>
        </p:txBody>
      </p:sp>
      <p:pic>
        <p:nvPicPr>
          <p:cNvPr id="9" name="Bild 10" descr="HL_4C_L_POS-bl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225" y="425450"/>
            <a:ext cx="23955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7" descr="Wasser_HG_rgb_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7525"/>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5851525" y="0"/>
            <a:ext cx="2681288" cy="6858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dirty="0">
              <a:solidFill>
                <a:prstClr val="black"/>
              </a:solidFill>
            </a:endParaRPr>
          </a:p>
        </p:txBody>
      </p:sp>
      <p:pic>
        <p:nvPicPr>
          <p:cNvPr id="12" name="Bild 10" descr="HL_4C_L_POS-black.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25450"/>
            <a:ext cx="23955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5200" y="1456765"/>
            <a:ext cx="7567614" cy="889560"/>
          </a:xfrm>
          <a:prstGeom prst="rect">
            <a:avLst/>
          </a:prstGeom>
        </p:spPr>
        <p:txBody>
          <a:bodyPr/>
          <a:lstStyle>
            <a:lvl1pPr>
              <a:defRPr sz="2400">
                <a:solidFill>
                  <a:schemeClr val="accent2"/>
                </a:solidFill>
              </a:defRPr>
            </a:lvl1pPr>
          </a:lstStyle>
          <a:p>
            <a:r>
              <a:rPr lang="de-DE"/>
              <a:t>Titelmasterformat durch Klicken bearbeiten</a:t>
            </a:r>
            <a:endParaRPr dirty="0"/>
          </a:p>
        </p:txBody>
      </p:sp>
      <p:sp>
        <p:nvSpPr>
          <p:cNvPr id="3" name="Text Placeholder 2"/>
          <p:cNvSpPr>
            <a:spLocks noGrp="1"/>
          </p:cNvSpPr>
          <p:nvPr>
            <p:ph type="body" idx="1"/>
          </p:nvPr>
        </p:nvSpPr>
        <p:spPr>
          <a:xfrm>
            <a:off x="965199" y="2479040"/>
            <a:ext cx="7567614" cy="589599"/>
          </a:xfrm>
          <a:prstGeom prst="rect">
            <a:avLst/>
          </a:prstGeom>
        </p:spPr>
        <p:txBody>
          <a:bodyPr anchor="b">
            <a:normAutofit/>
          </a:bodyPr>
          <a:lstStyle>
            <a:lvl1pPr marL="0" indent="0" algn="l">
              <a:spcBef>
                <a:spcPts val="300"/>
              </a:spcBef>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Content Placeholder 3"/>
          <p:cNvSpPr>
            <a:spLocks noGrp="1"/>
          </p:cNvSpPr>
          <p:nvPr>
            <p:ph sz="half" idx="2"/>
          </p:nvPr>
        </p:nvSpPr>
        <p:spPr>
          <a:xfrm>
            <a:off x="965198" y="3307976"/>
            <a:ext cx="3586481" cy="2925762"/>
          </a:xfrm>
          <a:prstGeom prst="rect">
            <a:avLst/>
          </a:prstGeom>
        </p:spPr>
        <p:txBody>
          <a:bodyPr>
            <a:normAutofit/>
          </a:bodyPr>
          <a:lstStyle>
            <a:lvl1pPr>
              <a:spcBef>
                <a:spcPts val="1800"/>
              </a:spcBef>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6" name="Content Placeholder 5"/>
          <p:cNvSpPr>
            <a:spLocks noGrp="1"/>
          </p:cNvSpPr>
          <p:nvPr>
            <p:ph sz="quarter" idx="4"/>
          </p:nvPr>
        </p:nvSpPr>
        <p:spPr>
          <a:xfrm>
            <a:off x="4873752" y="3307976"/>
            <a:ext cx="3659061" cy="2925762"/>
          </a:xfrm>
          <a:prstGeom prst="rect">
            <a:avLst/>
          </a:prstGeom>
        </p:spPr>
        <p:txBody>
          <a:bodyPr>
            <a:normAutofit/>
          </a:bodyPr>
          <a:lstStyle>
            <a:lvl1pPr>
              <a:spcBef>
                <a:spcPts val="1800"/>
              </a:spcBef>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3" name="Date Placeholder 6"/>
          <p:cNvSpPr>
            <a:spLocks noGrp="1"/>
          </p:cNvSpPr>
          <p:nvPr>
            <p:ph type="dt" sz="half" idx="10"/>
          </p:nvPr>
        </p:nvSpPr>
        <p:spPr>
          <a:xfrm>
            <a:off x="122238" y="6565900"/>
            <a:ext cx="833437" cy="228600"/>
          </a:xfrm>
          <a:prstGeom prst="rect">
            <a:avLst/>
          </a:prstGeom>
        </p:spPr>
        <p:txBody>
          <a:bodyPr/>
          <a:lstStyle>
            <a:lvl1pPr algn="l">
              <a:defRPr/>
            </a:lvl1pPr>
          </a:lstStyle>
          <a:p>
            <a:pPr>
              <a:defRPr/>
            </a:pPr>
            <a:endParaRPr lang="en-US">
              <a:solidFill>
                <a:prstClr val="black"/>
              </a:solidFill>
            </a:endParaRPr>
          </a:p>
        </p:txBody>
      </p:sp>
      <p:sp>
        <p:nvSpPr>
          <p:cNvPr id="14" name="Footer Placeholder 7"/>
          <p:cNvSpPr>
            <a:spLocks noGrp="1"/>
          </p:cNvSpPr>
          <p:nvPr>
            <p:ph type="ftr" sz="quarter" idx="11"/>
          </p:nvPr>
        </p:nvSpPr>
        <p:spPr>
          <a:xfrm>
            <a:off x="955675" y="6565900"/>
            <a:ext cx="2281238" cy="228600"/>
          </a:xfrm>
          <a:prstGeom prst="rect">
            <a:avLst/>
          </a:prstGeom>
        </p:spPr>
        <p:txBody>
          <a:bodyPr/>
          <a:lstStyle>
            <a:lvl1pPr>
              <a:defRPr/>
            </a:lvl1pPr>
          </a:lstStyle>
          <a:p>
            <a:pPr>
              <a:defRPr/>
            </a:pPr>
            <a:endParaRPr lang="en-US">
              <a:solidFill>
                <a:prstClr val="black"/>
              </a:solidFill>
            </a:endParaRPr>
          </a:p>
        </p:txBody>
      </p:sp>
      <p:sp>
        <p:nvSpPr>
          <p:cNvPr id="15" name="Slide Number Placeholder 8"/>
          <p:cNvSpPr>
            <a:spLocks noGrp="1"/>
          </p:cNvSpPr>
          <p:nvPr>
            <p:ph type="sldNum" sz="quarter" idx="12"/>
          </p:nvPr>
        </p:nvSpPr>
        <p:spPr>
          <a:xfrm>
            <a:off x="5991225" y="6565900"/>
            <a:ext cx="2633663" cy="292100"/>
          </a:xfrm>
          <a:prstGeom prst="rect">
            <a:avLst/>
          </a:prstGeom>
        </p:spPr>
        <p:txBody>
          <a:bodyPr/>
          <a:lstStyle>
            <a:lvl1pPr>
              <a:defRPr/>
            </a:lvl1pPr>
          </a:lstStyle>
          <a:p>
            <a:pPr>
              <a:defRPr/>
            </a:pPr>
            <a:fld id="{9DAC8773-241C-43A9-A3F6-3CA97738B3A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05595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D9E927-954E-4E31-972B-54F1FCACA15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292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3" descr="HACH ASM ARROW 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0200" y="4596638"/>
            <a:ext cx="2258568" cy="2267712"/>
          </a:xfrm>
          <a:prstGeom prst="rect">
            <a:avLst/>
          </a:prstGeom>
        </p:spPr>
      </p:pic>
      <p:pic>
        <p:nvPicPr>
          <p:cNvPr id="8" name="Picture 7" descr="HACH ASM HACH LOGO smal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6952" y="160867"/>
            <a:ext cx="1527048" cy="841248"/>
          </a:xfrm>
          <a:prstGeom prst="rect">
            <a:avLst/>
          </a:prstGeom>
        </p:spPr>
      </p:pic>
      <p:sp>
        <p:nvSpPr>
          <p:cNvPr id="2" name="Title 1"/>
          <p:cNvSpPr>
            <a:spLocks noGrp="1"/>
          </p:cNvSpPr>
          <p:nvPr>
            <p:ph type="title"/>
          </p:nvPr>
        </p:nvSpPr>
        <p:spPr>
          <a:xfrm>
            <a:off x="457200" y="808059"/>
            <a:ext cx="8229600" cy="504295"/>
          </a:xfrm>
          <a:prstGeom prst="rect">
            <a:avLst/>
          </a:prstGeom>
        </p:spPr>
        <p:txBody>
          <a:bodyPr tIns="0"/>
          <a:lstStyle>
            <a:lvl1pPr algn="l">
              <a:defRPr sz="3000" b="1" i="0" cap="all">
                <a:solidFill>
                  <a:srgbClr val="0098DB"/>
                </a:solidFill>
              </a:defRPr>
            </a:lvl1pPr>
          </a:lstStyle>
          <a:p>
            <a:r>
              <a:rPr lang="en-US" dirty="0"/>
              <a:t>Click to edit Master title style</a:t>
            </a:r>
          </a:p>
        </p:txBody>
      </p:sp>
      <p:sp>
        <p:nvSpPr>
          <p:cNvPr id="3" name="Content Placeholder 2"/>
          <p:cNvSpPr>
            <a:spLocks noGrp="1"/>
          </p:cNvSpPr>
          <p:nvPr>
            <p:ph idx="1"/>
          </p:nvPr>
        </p:nvSpPr>
        <p:spPr>
          <a:xfrm>
            <a:off x="457200" y="2285992"/>
            <a:ext cx="8229600" cy="3780902"/>
          </a:xfrm>
          <a:prstGeom prst="rect">
            <a:avLst/>
          </a:prstGeom>
        </p:spPr>
        <p:txBody>
          <a:bodyPr tIns="0"/>
          <a:lstStyle>
            <a:lvl1pPr>
              <a:defRPr sz="1800">
                <a:solidFill>
                  <a:srgbClr val="505050"/>
                </a:solidFill>
              </a:defRPr>
            </a:lvl1pPr>
            <a:lvl2pPr>
              <a:defRPr sz="1800">
                <a:solidFill>
                  <a:srgbClr val="505050"/>
                </a:solidFill>
              </a:defRPr>
            </a:lvl2pPr>
            <a:lvl3pPr>
              <a:defRPr sz="1400" i="1">
                <a:solidFill>
                  <a:srgbClr val="505050"/>
                </a:solidFill>
              </a:defRPr>
            </a:lvl3pPr>
            <a:lvl4pPr>
              <a:defRPr sz="1400" i="1">
                <a:solidFill>
                  <a:srgbClr val="505050"/>
                </a:solidFill>
              </a:defRPr>
            </a:lvl4pPr>
            <a:lvl5pP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type="body" idx="13"/>
          </p:nvPr>
        </p:nvSpPr>
        <p:spPr>
          <a:xfrm>
            <a:off x="457200" y="1314973"/>
            <a:ext cx="7772400" cy="488421"/>
          </a:xfrm>
          <a:prstGeom prst="rect">
            <a:avLst/>
          </a:prstGeom>
        </p:spPr>
        <p:txBody>
          <a:bodyPr tIns="0" bIns="0" anchor="t" anchorCtr="0"/>
          <a:lstStyle>
            <a:lvl1pPr marL="0" indent="0">
              <a:buNone/>
              <a:defRPr sz="2400" b="1" cap="none">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4"/>
          </p:nvPr>
        </p:nvSpPr>
        <p:spPr>
          <a:xfrm>
            <a:off x="457200" y="1653642"/>
            <a:ext cx="7772400" cy="488421"/>
          </a:xfrm>
          <a:prstGeom prst="rect">
            <a:avLst/>
          </a:prstGeom>
        </p:spPr>
        <p:txBody>
          <a:bodyPr bIns="0" anchor="t" anchorCtr="0"/>
          <a:lstStyle>
            <a:lvl1pPr marL="0" indent="0">
              <a:buNone/>
              <a:defRPr sz="1800" b="0">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12"/>
          </p:nvPr>
        </p:nvSpPr>
        <p:spPr>
          <a:xfrm>
            <a:off x="533403" y="6356350"/>
            <a:ext cx="2133600" cy="365125"/>
          </a:xfrm>
          <a:prstGeom prst="rect">
            <a:avLst/>
          </a:prstGeom>
        </p:spPr>
        <p:txBody>
          <a:bodyPr lIns="0" tIns="0" rIns="0" bIns="0"/>
          <a:lstStyle>
            <a:lvl1pPr>
              <a:defRPr sz="1200">
                <a:solidFill>
                  <a:srgbClr val="505050"/>
                </a:solidFill>
              </a:defRPr>
            </a:lvl1pPr>
          </a:lstStyle>
          <a:p>
            <a:fld id="{DB9C5097-45C3-0144-BFF5-4F0289E8AAB4}" type="slidenum">
              <a:rPr lang="en-US" smtClean="0"/>
              <a:pPr/>
              <a:t>‹#›</a:t>
            </a:fld>
            <a:endParaRPr lang="en-US" dirty="0"/>
          </a:p>
        </p:txBody>
      </p:sp>
    </p:spTree>
    <p:extLst>
      <p:ext uri="{BB962C8B-B14F-4D97-AF65-F5344CB8AC3E}">
        <p14:creationId xmlns:p14="http://schemas.microsoft.com/office/powerpoint/2010/main" val="386410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181100"/>
            <a:ext cx="8229600" cy="41148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a:buFont typeface="Arial" pitchFamily="34" charset="0"/>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spTree>
    <p:extLst>
      <p:ext uri="{BB962C8B-B14F-4D97-AF65-F5344CB8AC3E}">
        <p14:creationId xmlns:p14="http://schemas.microsoft.com/office/powerpoint/2010/main" val="239826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spTree>
    <p:extLst>
      <p:ext uri="{BB962C8B-B14F-4D97-AF65-F5344CB8AC3E}">
        <p14:creationId xmlns:p14="http://schemas.microsoft.com/office/powerpoint/2010/main" val="251455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WITH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cxnSp>
        <p:nvCxnSpPr>
          <p:cNvPr id="6" name="Straight Connector 5"/>
          <p:cNvCxnSpPr/>
          <p:nvPr userDrawn="1"/>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55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4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93875"/>
            <a:ext cx="4040188" cy="3951288"/>
          </a:xfrm>
        </p:spPr>
        <p:txBody>
          <a:bodyPr/>
          <a:lstStyle>
            <a:lvl1pPr>
              <a:defRPr sz="2000"/>
            </a:lvl1pPr>
            <a:lvl2pPr>
              <a:defRPr sz="1800"/>
            </a:lvl2pPr>
            <a:lvl3pPr>
              <a:defRPr sz="1600"/>
            </a:lvl3pPr>
            <a:lvl4pPr>
              <a:defRPr sz="1400"/>
            </a:lvl4pPr>
            <a:lvl5pPr>
              <a:buFont typeface="Arial" pitchFamily="34" charset="0"/>
              <a:buChar cha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4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93875"/>
            <a:ext cx="4041775" cy="3951288"/>
          </a:xfrm>
        </p:spPr>
        <p:txBody>
          <a:bodyPr/>
          <a:lstStyle>
            <a:lvl1pPr>
              <a:defRPr sz="2000"/>
            </a:lvl1pPr>
            <a:lvl2pPr>
              <a:defRPr sz="1800"/>
            </a:lvl2pPr>
            <a:lvl3pPr>
              <a:defRPr sz="1600"/>
            </a:lvl3pPr>
            <a:lvl4pPr>
              <a:defRPr sz="1400"/>
            </a:lvl4pPr>
            <a:lvl5pPr>
              <a:buFont typeface="Arial" pitchFamily="34" charset="0"/>
              <a:buChar cha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spTree>
    <p:extLst>
      <p:ext uri="{BB962C8B-B14F-4D97-AF65-F5344CB8AC3E}">
        <p14:creationId xmlns:p14="http://schemas.microsoft.com/office/powerpoint/2010/main" val="14161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45770"/>
            <a:ext cx="5884333" cy="2426229"/>
          </a:xfrm>
        </p:spPr>
        <p:txBody>
          <a:bodyPr>
            <a:normAutofit/>
          </a:bodyPr>
          <a:lstStyle>
            <a:lvl1pPr>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6117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36513"/>
            <a:ext cx="8229600" cy="1143000"/>
          </a:xfrm>
        </p:spPr>
        <p:txBody>
          <a:bodyPr/>
          <a:lstStyle/>
          <a:p>
            <a:r>
              <a:rPr lang="en-US" dirty="0"/>
              <a:t>CLICK TO EDIT MASTER TITLE STYLE</a:t>
            </a:r>
          </a:p>
        </p:txBody>
      </p:sp>
      <p:sp>
        <p:nvSpPr>
          <p:cNvPr id="3"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spTree>
    <p:extLst>
      <p:ext uri="{BB962C8B-B14F-4D97-AF65-F5344CB8AC3E}">
        <p14:creationId xmlns:p14="http://schemas.microsoft.com/office/powerpoint/2010/main" val="5845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F9748022-1863-6A47-B2F5-4EB18026B312}" type="slidenum">
              <a:rPr lang="en-US" smtClean="0"/>
              <a:pPr/>
              <a:t>‹#›</a:t>
            </a:fld>
            <a:endParaRPr lang="en-US" dirty="0" err="1"/>
          </a:p>
        </p:txBody>
      </p:sp>
    </p:spTree>
    <p:extLst>
      <p:ext uri="{BB962C8B-B14F-4D97-AF65-F5344CB8AC3E}">
        <p14:creationId xmlns:p14="http://schemas.microsoft.com/office/powerpoint/2010/main" val="380204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8300"/>
            <a:ext cx="8229600" cy="1041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62100"/>
            <a:ext cx="8229600" cy="4114800"/>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35000" y="6457950"/>
            <a:ext cx="3073400" cy="365125"/>
          </a:xfrm>
          <a:prstGeom prst="rect">
            <a:avLst/>
          </a:prstGeom>
        </p:spPr>
        <p:txBody>
          <a:bodyPr vert="horz" lIns="91440" tIns="45720" rIns="91440" bIns="45720" rtlCol="0" anchor="ctr"/>
          <a:lstStyle>
            <a:lvl1pPr algn="l">
              <a:defRPr sz="900">
                <a:solidFill>
                  <a:schemeClr val="accent5"/>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686800" y="6457950"/>
            <a:ext cx="389467" cy="365125"/>
          </a:xfrm>
          <a:prstGeom prst="rect">
            <a:avLst/>
          </a:prstGeom>
        </p:spPr>
        <p:txBody>
          <a:bodyPr vert="horz" lIns="0" tIns="45720" rIns="91440" bIns="45720" rtlCol="0" anchor="ctr"/>
          <a:lstStyle>
            <a:lvl1pPr marL="0" indent="0" algn="l">
              <a:defRPr sz="900">
                <a:solidFill>
                  <a:srgbClr val="FFFFFF"/>
                </a:solidFill>
                <a:latin typeface="Arial"/>
                <a:cs typeface="Arial"/>
              </a:defRPr>
            </a:lvl1pPr>
          </a:lstStyle>
          <a:p>
            <a:fld id="{F9748022-1863-6A47-B2F5-4EB18026B312}" type="slidenum">
              <a:rPr lang="en-US" smtClean="0"/>
              <a:pPr/>
              <a:t>‹#›</a:t>
            </a:fld>
            <a:endParaRPr lang="en-US" dirty="0"/>
          </a:p>
        </p:txBody>
      </p:sp>
    </p:spTree>
    <p:extLst>
      <p:ext uri="{BB962C8B-B14F-4D97-AF65-F5344CB8AC3E}">
        <p14:creationId xmlns:p14="http://schemas.microsoft.com/office/powerpoint/2010/main" val="325177062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9" r:id="rId5"/>
    <p:sldLayoutId id="2147483653" r:id="rId6"/>
    <p:sldLayoutId id="2147483654" r:id="rId7"/>
    <p:sldLayoutId id="2147483655" r:id="rId8"/>
    <p:sldLayoutId id="2147483656" r:id="rId9"/>
  </p:sldLayoutIdLst>
  <p:hf hdr="0" ftr="0" dt="0"/>
  <p:txStyles>
    <p:titleStyle>
      <a:lvl1pPr algn="l" defTabSz="457200" rtl="0" eaLnBrk="1" latinLnBrk="0" hangingPunct="1">
        <a:spcBef>
          <a:spcPct val="0"/>
        </a:spcBef>
        <a:buNone/>
        <a:defRPr sz="2800" b="1" i="0" kern="1200" cap="all">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accent4"/>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accent4"/>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chemeClr val="accent4"/>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chemeClr val="accent4"/>
          </a:solidFill>
          <a:latin typeface="+mn-lt"/>
          <a:ea typeface="+mn-ea"/>
          <a:cs typeface="Arial"/>
        </a:defRPr>
      </a:lvl4pPr>
      <a:lvl5pPr marL="2057400" indent="-228600" algn="l" defTabSz="457200" rtl="0" eaLnBrk="1" latinLnBrk="0" hangingPunct="1">
        <a:spcBef>
          <a:spcPct val="20000"/>
        </a:spcBef>
        <a:buFont typeface="Arial"/>
        <a:buChar char="»"/>
        <a:defRPr sz="1200" kern="1200">
          <a:solidFill>
            <a:schemeClr val="accent4"/>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11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93972" y="2130426"/>
            <a:ext cx="8347953" cy="974282"/>
          </a:xfrm>
        </p:spPr>
        <p:txBody>
          <a:bodyPr>
            <a:normAutofit fontScale="90000"/>
          </a:bodyPr>
          <a:lstStyle/>
          <a:p>
            <a:pPr algn="ctr"/>
            <a:r>
              <a:rPr lang="en-US" sz="4800" dirty="0"/>
              <a:t>Process management software</a:t>
            </a:r>
          </a:p>
        </p:txBody>
      </p:sp>
      <p:sp>
        <p:nvSpPr>
          <p:cNvPr id="11" name="Subtitle 10"/>
          <p:cNvSpPr>
            <a:spLocks noGrp="1"/>
          </p:cNvSpPr>
          <p:nvPr>
            <p:ph type="subTitle" idx="1"/>
          </p:nvPr>
        </p:nvSpPr>
        <p:spPr>
          <a:xfrm>
            <a:off x="1023020" y="3907998"/>
            <a:ext cx="7086600" cy="1082215"/>
          </a:xfrm>
        </p:spPr>
        <p:txBody>
          <a:bodyPr>
            <a:noAutofit/>
          </a:bodyPr>
          <a:lstStyle/>
          <a:p>
            <a:pPr algn="ctr"/>
            <a:r>
              <a:rPr lang="en-US" sz="2400"/>
              <a:t>Bob Dabkowski, CWP</a:t>
            </a:r>
            <a:endParaRPr lang="en-US" sz="2400" dirty="0"/>
          </a:p>
          <a:p>
            <a:pPr algn="ctr"/>
            <a:r>
              <a:rPr lang="en-US" sz="2400" dirty="0"/>
              <a:t>Application Development Manager</a:t>
            </a:r>
          </a:p>
          <a:p>
            <a:pPr algn="ctr"/>
            <a:r>
              <a:rPr lang="en-US" sz="2400" dirty="0"/>
              <a:t>bdabkows@hach.com</a:t>
            </a:r>
          </a:p>
          <a:p>
            <a:pPr algn="ctr"/>
            <a:r>
              <a:rPr lang="en-US" sz="2400" dirty="0"/>
              <a:t>800.227.4224 x2191</a:t>
            </a:r>
          </a:p>
          <a:p>
            <a:pPr algn="ctr"/>
            <a:endParaRPr lang="en-US" sz="24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39536" y="1204180"/>
              <a:ext cx="7680" cy="7680"/>
            </p14:xfrm>
          </p:contentPart>
        </mc:Choice>
        <mc:Fallback xmlns="">
          <p:pic>
            <p:nvPicPr>
              <p:cNvPr id="3" name="Ink 2"/>
              <p:cNvPicPr/>
              <p:nvPr/>
            </p:nvPicPr>
            <p:blipFill>
              <a:blip r:embed="rId3"/>
              <a:stretch>
                <a:fillRect/>
              </a:stretch>
            </p:blipFill>
            <p:spPr>
              <a:xfrm>
                <a:off x="-640976" y="1202740"/>
                <a:ext cx="10320" cy="10320"/>
              </a:xfrm>
              <a:prstGeom prst="rect">
                <a:avLst/>
              </a:prstGeom>
            </p:spPr>
          </p:pic>
        </mc:Fallback>
      </mc:AlternateContent>
    </p:spTree>
    <p:extLst>
      <p:ext uri="{BB962C8B-B14F-4D97-AF65-F5344CB8AC3E}">
        <p14:creationId xmlns:p14="http://schemas.microsoft.com/office/powerpoint/2010/main" val="145176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748022-1863-6A47-B2F5-4EB18026B312}" type="slidenum">
              <a:rPr lang="en-US" smtClean="0"/>
              <a:pPr/>
              <a:t>10</a:t>
            </a:fld>
            <a:endParaRPr lang="en-US" dirty="0" err="1"/>
          </a:p>
        </p:txBody>
      </p:sp>
      <p:pic>
        <p:nvPicPr>
          <p:cNvPr id="5" name="Picture 4"/>
          <p:cNvPicPr>
            <a:picLocks noChangeAspect="1"/>
          </p:cNvPicPr>
          <p:nvPr/>
        </p:nvPicPr>
        <p:blipFill>
          <a:blip r:embed="rId2"/>
          <a:stretch>
            <a:fillRect/>
          </a:stretch>
        </p:blipFill>
        <p:spPr>
          <a:xfrm>
            <a:off x="-14176" y="1019432"/>
            <a:ext cx="9144000" cy="5143920"/>
          </a:xfrm>
          <a:prstGeom prst="rect">
            <a:avLst/>
          </a:prstGeom>
        </p:spPr>
      </p:pic>
      <p:sp>
        <p:nvSpPr>
          <p:cNvPr id="6" name="Title 1"/>
          <p:cNvSpPr>
            <a:spLocks noGrp="1"/>
          </p:cNvSpPr>
          <p:nvPr>
            <p:ph type="title"/>
          </p:nvPr>
        </p:nvSpPr>
        <p:spPr>
          <a:xfrm>
            <a:off x="443024" y="-23770"/>
            <a:ext cx="8229600" cy="1041400"/>
          </a:xfrm>
        </p:spPr>
        <p:txBody>
          <a:bodyPr>
            <a:normAutofit/>
          </a:bodyPr>
          <a:lstStyle/>
          <a:p>
            <a:r>
              <a:rPr lang="en-US" sz="3200" dirty="0"/>
              <a:t>What data is available?</a:t>
            </a:r>
          </a:p>
        </p:txBody>
      </p:sp>
      <p:sp>
        <p:nvSpPr>
          <p:cNvPr id="7" name="Rectangle 6"/>
          <p:cNvSpPr/>
          <p:nvPr/>
        </p:nvSpPr>
        <p:spPr>
          <a:xfrm>
            <a:off x="-14176" y="6163352"/>
            <a:ext cx="9158176" cy="6946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39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manage all the data?</a:t>
            </a:r>
          </a:p>
        </p:txBody>
      </p:sp>
      <p:sp>
        <p:nvSpPr>
          <p:cNvPr id="4" name="Slide Number Placeholder 3"/>
          <p:cNvSpPr>
            <a:spLocks noGrp="1"/>
          </p:cNvSpPr>
          <p:nvPr>
            <p:ph type="sldNum" sz="quarter" idx="12"/>
          </p:nvPr>
        </p:nvSpPr>
        <p:spPr/>
        <p:txBody>
          <a:bodyPr/>
          <a:lstStyle/>
          <a:p>
            <a:fld id="{F9748022-1863-6A47-B2F5-4EB18026B312}" type="slidenum">
              <a:rPr lang="en-US" smtClean="0"/>
              <a:pPr/>
              <a:t>11</a:t>
            </a:fld>
            <a:endParaRPr lang="en-US" dirty="0" err="1"/>
          </a:p>
        </p:txBody>
      </p:sp>
      <p:pic>
        <p:nvPicPr>
          <p:cNvPr id="5" name="Picture 4"/>
          <p:cNvPicPr>
            <a:picLocks noChangeAspect="1"/>
          </p:cNvPicPr>
          <p:nvPr/>
        </p:nvPicPr>
        <p:blipFill>
          <a:blip r:embed="rId2"/>
          <a:stretch>
            <a:fillRect/>
          </a:stretch>
        </p:blipFill>
        <p:spPr>
          <a:xfrm>
            <a:off x="0" y="1066052"/>
            <a:ext cx="9144000" cy="5100826"/>
          </a:xfrm>
          <a:prstGeom prst="rect">
            <a:avLst/>
          </a:prstGeom>
        </p:spPr>
      </p:pic>
      <p:sp>
        <p:nvSpPr>
          <p:cNvPr id="6" name="Rectangle 5"/>
          <p:cNvSpPr/>
          <p:nvPr/>
        </p:nvSpPr>
        <p:spPr>
          <a:xfrm>
            <a:off x="-14176" y="6163352"/>
            <a:ext cx="9158176" cy="6946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8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Results from real time modelling</a:t>
            </a:r>
          </a:p>
        </p:txBody>
      </p:sp>
      <p:pic>
        <p:nvPicPr>
          <p:cNvPr id="4" name="Picture 3"/>
          <p:cNvPicPr>
            <a:picLocks noChangeAspect="1"/>
          </p:cNvPicPr>
          <p:nvPr/>
        </p:nvPicPr>
        <p:blipFill rotWithShape="1">
          <a:blip r:embed="rId2"/>
          <a:srcRect l="24140" t="7363" r="24414" b="12753"/>
          <a:stretch/>
        </p:blipFill>
        <p:spPr>
          <a:xfrm>
            <a:off x="1971040" y="1146170"/>
            <a:ext cx="5201920" cy="2554515"/>
          </a:xfrm>
          <a:prstGeom prst="rect">
            <a:avLst/>
          </a:prstGeom>
        </p:spPr>
      </p:pic>
      <p:sp>
        <p:nvSpPr>
          <p:cNvPr id="5" name="TextBox 4"/>
          <p:cNvSpPr txBox="1"/>
          <p:nvPr/>
        </p:nvSpPr>
        <p:spPr>
          <a:xfrm>
            <a:off x="1903307" y="3874347"/>
            <a:ext cx="633984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505050"/>
                </a:solidFill>
              </a:rPr>
              <a:t>ABAC project now on fast track</a:t>
            </a:r>
          </a:p>
          <a:p>
            <a:pPr marL="285750" indent="-285750">
              <a:buFont typeface="Arial" panose="020B0604020202020204" pitchFamily="34" charset="0"/>
              <a:buChar char="•"/>
            </a:pPr>
            <a:r>
              <a:rPr lang="en-US" sz="2400" dirty="0">
                <a:solidFill>
                  <a:srgbClr val="505050"/>
                </a:solidFill>
              </a:rPr>
              <a:t>Engineers have important design data</a:t>
            </a:r>
          </a:p>
          <a:p>
            <a:pPr marL="285750" indent="-285750">
              <a:buFont typeface="Arial" panose="020B0604020202020204" pitchFamily="34" charset="0"/>
              <a:buChar char="•"/>
            </a:pPr>
            <a:r>
              <a:rPr lang="en-US" sz="2400" dirty="0">
                <a:solidFill>
                  <a:srgbClr val="505050"/>
                </a:solidFill>
              </a:rPr>
              <a:t>Expanded to South Plant</a:t>
            </a:r>
          </a:p>
        </p:txBody>
      </p:sp>
    </p:spTree>
    <p:extLst>
      <p:ext uri="{BB962C8B-B14F-4D97-AF65-F5344CB8AC3E}">
        <p14:creationId xmlns:p14="http://schemas.microsoft.com/office/powerpoint/2010/main" val="15608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 y="1406769"/>
          <a:ext cx="9144001" cy="545123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417320" y="6492240"/>
            <a:ext cx="108585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 name="Rectangle 5"/>
          <p:cNvSpPr/>
          <p:nvPr/>
        </p:nvSpPr>
        <p:spPr>
          <a:xfrm>
            <a:off x="2518410" y="6469380"/>
            <a:ext cx="887730"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Rectangle 6"/>
          <p:cNvSpPr/>
          <p:nvPr/>
        </p:nvSpPr>
        <p:spPr>
          <a:xfrm>
            <a:off x="3573780" y="6484620"/>
            <a:ext cx="887730"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Rectangle 7"/>
          <p:cNvSpPr/>
          <p:nvPr/>
        </p:nvSpPr>
        <p:spPr>
          <a:xfrm>
            <a:off x="4640580" y="6488430"/>
            <a:ext cx="887730"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 name="Rectangle 8"/>
          <p:cNvSpPr/>
          <p:nvPr/>
        </p:nvSpPr>
        <p:spPr>
          <a:xfrm>
            <a:off x="5695950" y="6480810"/>
            <a:ext cx="887730" cy="24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 name="Rectangle 9"/>
          <p:cNvSpPr/>
          <p:nvPr/>
        </p:nvSpPr>
        <p:spPr>
          <a:xfrm>
            <a:off x="6762750" y="6480810"/>
            <a:ext cx="963930" cy="255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12" name="Straight Connector 11"/>
          <p:cNvCxnSpPr/>
          <p:nvPr/>
        </p:nvCxnSpPr>
        <p:spPr>
          <a:xfrm>
            <a:off x="777240" y="5406390"/>
            <a:ext cx="7863840" cy="0"/>
          </a:xfrm>
          <a:prstGeom prst="line">
            <a:avLst/>
          </a:prstGeom>
          <a:ln w="25400">
            <a:solidFill>
              <a:srgbClr val="505050"/>
            </a:solidFill>
          </a:ln>
        </p:spPr>
        <p:style>
          <a:lnRef idx="1">
            <a:schemeClr val="accent1"/>
          </a:lnRef>
          <a:fillRef idx="0">
            <a:schemeClr val="accent1"/>
          </a:fillRef>
          <a:effectRef idx="0">
            <a:schemeClr val="accent1"/>
          </a:effectRef>
          <a:fontRef idx="minor">
            <a:schemeClr val="tx1"/>
          </a:fontRef>
        </p:style>
      </p:cxnSp>
      <p:grpSp>
        <p:nvGrpSpPr>
          <p:cNvPr id="2" name="Group 33"/>
          <p:cNvGrpSpPr/>
          <p:nvPr/>
        </p:nvGrpSpPr>
        <p:grpSpPr>
          <a:xfrm>
            <a:off x="793750" y="5397500"/>
            <a:ext cx="7886700" cy="444500"/>
            <a:chOff x="793750" y="5397500"/>
            <a:chExt cx="7886700" cy="444500"/>
          </a:xfrm>
        </p:grpSpPr>
        <p:grpSp>
          <p:nvGrpSpPr>
            <p:cNvPr id="3" name="Group 23"/>
            <p:cNvGrpSpPr/>
            <p:nvPr/>
          </p:nvGrpSpPr>
          <p:grpSpPr>
            <a:xfrm>
              <a:off x="793750" y="5397500"/>
              <a:ext cx="7886700" cy="444500"/>
              <a:chOff x="793750" y="5397500"/>
              <a:chExt cx="7886700" cy="444500"/>
            </a:xfrm>
            <a:solidFill>
              <a:srgbClr val="00B050">
                <a:alpha val="80000"/>
              </a:srgbClr>
            </a:solidFill>
          </p:grpSpPr>
          <p:sp>
            <p:nvSpPr>
              <p:cNvPr id="13" name="Freeform 12"/>
              <p:cNvSpPr/>
              <p:nvPr/>
            </p:nvSpPr>
            <p:spPr>
              <a:xfrm>
                <a:off x="793750" y="5410200"/>
                <a:ext cx="685800" cy="419100"/>
              </a:xfrm>
              <a:custGeom>
                <a:avLst/>
                <a:gdLst>
                  <a:gd name="connsiteX0" fmla="*/ 0 w 685800"/>
                  <a:gd name="connsiteY0" fmla="*/ 6350 h 419100"/>
                  <a:gd name="connsiteX1" fmla="*/ 6350 w 685800"/>
                  <a:gd name="connsiteY1" fmla="*/ 158750 h 419100"/>
                  <a:gd name="connsiteX2" fmla="*/ 57150 w 685800"/>
                  <a:gd name="connsiteY2" fmla="*/ 209550 h 419100"/>
                  <a:gd name="connsiteX3" fmla="*/ 139700 w 685800"/>
                  <a:gd name="connsiteY3" fmla="*/ 209550 h 419100"/>
                  <a:gd name="connsiteX4" fmla="*/ 158750 w 685800"/>
                  <a:gd name="connsiteY4" fmla="*/ 165100 h 419100"/>
                  <a:gd name="connsiteX5" fmla="*/ 222250 w 685800"/>
                  <a:gd name="connsiteY5" fmla="*/ 419100 h 419100"/>
                  <a:gd name="connsiteX6" fmla="*/ 679450 w 685800"/>
                  <a:gd name="connsiteY6" fmla="*/ 419100 h 419100"/>
                  <a:gd name="connsiteX7" fmla="*/ 685800 w 685800"/>
                  <a:gd name="connsiteY7" fmla="*/ 0 h 419100"/>
                  <a:gd name="connsiteX8" fmla="*/ 0 w 685800"/>
                  <a:gd name="connsiteY8" fmla="*/ 63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419100">
                    <a:moveTo>
                      <a:pt x="0" y="6350"/>
                    </a:moveTo>
                    <a:lnTo>
                      <a:pt x="6350" y="158750"/>
                    </a:lnTo>
                    <a:lnTo>
                      <a:pt x="57150" y="209550"/>
                    </a:lnTo>
                    <a:lnTo>
                      <a:pt x="139700" y="209550"/>
                    </a:lnTo>
                    <a:lnTo>
                      <a:pt x="158750" y="165100"/>
                    </a:lnTo>
                    <a:lnTo>
                      <a:pt x="222250" y="419100"/>
                    </a:lnTo>
                    <a:lnTo>
                      <a:pt x="679450" y="419100"/>
                    </a:lnTo>
                    <a:cubicBezTo>
                      <a:pt x="681567" y="279400"/>
                      <a:pt x="683683" y="139700"/>
                      <a:pt x="685800" y="0"/>
                    </a:cubicBezTo>
                    <a:lnTo>
                      <a:pt x="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 name="Freeform 13"/>
              <p:cNvSpPr/>
              <p:nvPr/>
            </p:nvSpPr>
            <p:spPr>
              <a:xfrm>
                <a:off x="1536700" y="5403850"/>
                <a:ext cx="82550" cy="317500"/>
              </a:xfrm>
              <a:custGeom>
                <a:avLst/>
                <a:gdLst>
                  <a:gd name="connsiteX0" fmla="*/ 0 w 82550"/>
                  <a:gd name="connsiteY0" fmla="*/ 6350 h 317500"/>
                  <a:gd name="connsiteX1" fmla="*/ 31750 w 82550"/>
                  <a:gd name="connsiteY1" fmla="*/ 317500 h 317500"/>
                  <a:gd name="connsiteX2" fmla="*/ 82550 w 82550"/>
                  <a:gd name="connsiteY2" fmla="*/ 0 h 317500"/>
                  <a:gd name="connsiteX3" fmla="*/ 0 w 82550"/>
                  <a:gd name="connsiteY3" fmla="*/ 6350 h 317500"/>
                </a:gdLst>
                <a:ahLst/>
                <a:cxnLst>
                  <a:cxn ang="0">
                    <a:pos x="connsiteX0" y="connsiteY0"/>
                  </a:cxn>
                  <a:cxn ang="0">
                    <a:pos x="connsiteX1" y="connsiteY1"/>
                  </a:cxn>
                  <a:cxn ang="0">
                    <a:pos x="connsiteX2" y="connsiteY2"/>
                  </a:cxn>
                  <a:cxn ang="0">
                    <a:pos x="connsiteX3" y="connsiteY3"/>
                  </a:cxn>
                </a:cxnLst>
                <a:rect l="l" t="t" r="r" b="b"/>
                <a:pathLst>
                  <a:path w="82550" h="317500">
                    <a:moveTo>
                      <a:pt x="0" y="6350"/>
                    </a:moveTo>
                    <a:lnTo>
                      <a:pt x="31750" y="317500"/>
                    </a:lnTo>
                    <a:lnTo>
                      <a:pt x="82550" y="0"/>
                    </a:lnTo>
                    <a:lnTo>
                      <a:pt x="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 name="Freeform 14"/>
              <p:cNvSpPr/>
              <p:nvPr/>
            </p:nvSpPr>
            <p:spPr>
              <a:xfrm>
                <a:off x="1638300" y="5403850"/>
                <a:ext cx="57150" cy="292100"/>
              </a:xfrm>
              <a:custGeom>
                <a:avLst/>
                <a:gdLst>
                  <a:gd name="connsiteX0" fmla="*/ 57150 w 57150"/>
                  <a:gd name="connsiteY0" fmla="*/ 0 h 292100"/>
                  <a:gd name="connsiteX1" fmla="*/ 31750 w 57150"/>
                  <a:gd name="connsiteY1" fmla="*/ 292100 h 292100"/>
                  <a:gd name="connsiteX2" fmla="*/ 0 w 57150"/>
                  <a:gd name="connsiteY2" fmla="*/ 6350 h 292100"/>
                  <a:gd name="connsiteX3" fmla="*/ 57150 w 57150"/>
                  <a:gd name="connsiteY3" fmla="*/ 0 h 292100"/>
                </a:gdLst>
                <a:ahLst/>
                <a:cxnLst>
                  <a:cxn ang="0">
                    <a:pos x="connsiteX0" y="connsiteY0"/>
                  </a:cxn>
                  <a:cxn ang="0">
                    <a:pos x="connsiteX1" y="connsiteY1"/>
                  </a:cxn>
                  <a:cxn ang="0">
                    <a:pos x="connsiteX2" y="connsiteY2"/>
                  </a:cxn>
                  <a:cxn ang="0">
                    <a:pos x="connsiteX3" y="connsiteY3"/>
                  </a:cxn>
                </a:cxnLst>
                <a:rect l="l" t="t" r="r" b="b"/>
                <a:pathLst>
                  <a:path w="57150" h="292100">
                    <a:moveTo>
                      <a:pt x="57150" y="0"/>
                    </a:moveTo>
                    <a:lnTo>
                      <a:pt x="31750" y="292100"/>
                    </a:lnTo>
                    <a:lnTo>
                      <a:pt x="0" y="6350"/>
                    </a:lnTo>
                    <a:lnTo>
                      <a:pt x="571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6" name="Freeform 15"/>
              <p:cNvSpPr/>
              <p:nvPr/>
            </p:nvSpPr>
            <p:spPr>
              <a:xfrm>
                <a:off x="1739900" y="5403850"/>
                <a:ext cx="2806700" cy="431800"/>
              </a:xfrm>
              <a:custGeom>
                <a:avLst/>
                <a:gdLst>
                  <a:gd name="connsiteX0" fmla="*/ 2806700 w 2806700"/>
                  <a:gd name="connsiteY0" fmla="*/ 0 h 431800"/>
                  <a:gd name="connsiteX1" fmla="*/ 2768600 w 2806700"/>
                  <a:gd name="connsiteY1" fmla="*/ 95250 h 431800"/>
                  <a:gd name="connsiteX2" fmla="*/ 2743200 w 2806700"/>
                  <a:gd name="connsiteY2" fmla="*/ 425450 h 431800"/>
                  <a:gd name="connsiteX3" fmla="*/ 146050 w 2806700"/>
                  <a:gd name="connsiteY3" fmla="*/ 431800 h 431800"/>
                  <a:gd name="connsiteX4" fmla="*/ 107950 w 2806700"/>
                  <a:gd name="connsiteY4" fmla="*/ 330200 h 431800"/>
                  <a:gd name="connsiteX5" fmla="*/ 88900 w 2806700"/>
                  <a:gd name="connsiteY5" fmla="*/ 95250 h 431800"/>
                  <a:gd name="connsiteX6" fmla="*/ 31750 w 2806700"/>
                  <a:gd name="connsiteY6" fmla="*/ 361950 h 431800"/>
                  <a:gd name="connsiteX7" fmla="*/ 0 w 2806700"/>
                  <a:gd name="connsiteY7" fmla="*/ 0 h 431800"/>
                  <a:gd name="connsiteX8" fmla="*/ 2806700 w 2806700"/>
                  <a:gd name="connsiteY8"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6700" h="431800">
                    <a:moveTo>
                      <a:pt x="2806700" y="0"/>
                    </a:moveTo>
                    <a:lnTo>
                      <a:pt x="2768600" y="95250"/>
                    </a:lnTo>
                    <a:lnTo>
                      <a:pt x="2743200" y="425450"/>
                    </a:lnTo>
                    <a:lnTo>
                      <a:pt x="146050" y="431800"/>
                    </a:lnTo>
                    <a:lnTo>
                      <a:pt x="107950" y="330200"/>
                    </a:lnTo>
                    <a:lnTo>
                      <a:pt x="88900" y="95250"/>
                    </a:lnTo>
                    <a:lnTo>
                      <a:pt x="31750" y="361950"/>
                    </a:lnTo>
                    <a:lnTo>
                      <a:pt x="0" y="0"/>
                    </a:lnTo>
                    <a:lnTo>
                      <a:pt x="28067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 name="Freeform 16"/>
              <p:cNvSpPr/>
              <p:nvPr/>
            </p:nvSpPr>
            <p:spPr>
              <a:xfrm>
                <a:off x="4572000" y="5397500"/>
                <a:ext cx="793750" cy="438150"/>
              </a:xfrm>
              <a:custGeom>
                <a:avLst/>
                <a:gdLst>
                  <a:gd name="connsiteX0" fmla="*/ 793750 w 793750"/>
                  <a:gd name="connsiteY0" fmla="*/ 0 h 438150"/>
                  <a:gd name="connsiteX1" fmla="*/ 768350 w 793750"/>
                  <a:gd name="connsiteY1" fmla="*/ 438150 h 438150"/>
                  <a:gd name="connsiteX2" fmla="*/ 387350 w 793750"/>
                  <a:gd name="connsiteY2" fmla="*/ 438150 h 438150"/>
                  <a:gd name="connsiteX3" fmla="*/ 323850 w 793750"/>
                  <a:gd name="connsiteY3" fmla="*/ 133350 h 438150"/>
                  <a:gd name="connsiteX4" fmla="*/ 311150 w 793750"/>
                  <a:gd name="connsiteY4" fmla="*/ 215900 h 438150"/>
                  <a:gd name="connsiteX5" fmla="*/ 234950 w 793750"/>
                  <a:gd name="connsiteY5" fmla="*/ 171450 h 438150"/>
                  <a:gd name="connsiteX6" fmla="*/ 190500 w 793750"/>
                  <a:gd name="connsiteY6" fmla="*/ 190500 h 438150"/>
                  <a:gd name="connsiteX7" fmla="*/ 184150 w 793750"/>
                  <a:gd name="connsiteY7" fmla="*/ 158750 h 438150"/>
                  <a:gd name="connsiteX8" fmla="*/ 133350 w 793750"/>
                  <a:gd name="connsiteY8" fmla="*/ 158750 h 438150"/>
                  <a:gd name="connsiteX9" fmla="*/ 107950 w 793750"/>
                  <a:gd name="connsiteY9" fmla="*/ 184150 h 438150"/>
                  <a:gd name="connsiteX10" fmla="*/ 69850 w 793750"/>
                  <a:gd name="connsiteY10" fmla="*/ 95250 h 438150"/>
                  <a:gd name="connsiteX11" fmla="*/ 38100 w 793750"/>
                  <a:gd name="connsiteY11" fmla="*/ 196850 h 438150"/>
                  <a:gd name="connsiteX12" fmla="*/ 0 w 793750"/>
                  <a:gd name="connsiteY12" fmla="*/ 12700 h 438150"/>
                  <a:gd name="connsiteX13" fmla="*/ 793750 w 793750"/>
                  <a:gd name="connsiteY13"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3750" h="438150">
                    <a:moveTo>
                      <a:pt x="793750" y="0"/>
                    </a:moveTo>
                    <a:lnTo>
                      <a:pt x="768350" y="438150"/>
                    </a:lnTo>
                    <a:lnTo>
                      <a:pt x="387350" y="438150"/>
                    </a:lnTo>
                    <a:lnTo>
                      <a:pt x="323850" y="133350"/>
                    </a:lnTo>
                    <a:lnTo>
                      <a:pt x="311150" y="215900"/>
                    </a:lnTo>
                    <a:lnTo>
                      <a:pt x="234950" y="171450"/>
                    </a:lnTo>
                    <a:lnTo>
                      <a:pt x="190500" y="190500"/>
                    </a:lnTo>
                    <a:lnTo>
                      <a:pt x="184150" y="158750"/>
                    </a:lnTo>
                    <a:lnTo>
                      <a:pt x="133350" y="158750"/>
                    </a:lnTo>
                    <a:lnTo>
                      <a:pt x="107950" y="184150"/>
                    </a:lnTo>
                    <a:lnTo>
                      <a:pt x="69850" y="95250"/>
                    </a:lnTo>
                    <a:lnTo>
                      <a:pt x="38100" y="196850"/>
                    </a:lnTo>
                    <a:lnTo>
                      <a:pt x="0" y="12700"/>
                    </a:lnTo>
                    <a:lnTo>
                      <a:pt x="7937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 name="Freeform 17"/>
              <p:cNvSpPr/>
              <p:nvPr/>
            </p:nvSpPr>
            <p:spPr>
              <a:xfrm>
                <a:off x="5397500" y="5397500"/>
                <a:ext cx="76200" cy="177800"/>
              </a:xfrm>
              <a:custGeom>
                <a:avLst/>
                <a:gdLst>
                  <a:gd name="connsiteX0" fmla="*/ 0 w 76200"/>
                  <a:gd name="connsiteY0" fmla="*/ 0 h 177800"/>
                  <a:gd name="connsiteX1" fmla="*/ 19050 w 76200"/>
                  <a:gd name="connsiteY1" fmla="*/ 177800 h 177800"/>
                  <a:gd name="connsiteX2" fmla="*/ 76200 w 76200"/>
                  <a:gd name="connsiteY2" fmla="*/ 6350 h 177800"/>
                  <a:gd name="connsiteX3" fmla="*/ 0 w 76200"/>
                  <a:gd name="connsiteY3" fmla="*/ 0 h 177800"/>
                </a:gdLst>
                <a:ahLst/>
                <a:cxnLst>
                  <a:cxn ang="0">
                    <a:pos x="connsiteX0" y="connsiteY0"/>
                  </a:cxn>
                  <a:cxn ang="0">
                    <a:pos x="connsiteX1" y="connsiteY1"/>
                  </a:cxn>
                  <a:cxn ang="0">
                    <a:pos x="connsiteX2" y="connsiteY2"/>
                  </a:cxn>
                  <a:cxn ang="0">
                    <a:pos x="connsiteX3" y="connsiteY3"/>
                  </a:cxn>
                </a:cxnLst>
                <a:rect l="l" t="t" r="r" b="b"/>
                <a:pathLst>
                  <a:path w="76200" h="177800">
                    <a:moveTo>
                      <a:pt x="0" y="0"/>
                    </a:moveTo>
                    <a:lnTo>
                      <a:pt x="19050" y="177800"/>
                    </a:lnTo>
                    <a:lnTo>
                      <a:pt x="76200" y="63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 name="Freeform 18"/>
              <p:cNvSpPr/>
              <p:nvPr/>
            </p:nvSpPr>
            <p:spPr>
              <a:xfrm>
                <a:off x="5499100" y="5403850"/>
                <a:ext cx="920750" cy="425450"/>
              </a:xfrm>
              <a:custGeom>
                <a:avLst/>
                <a:gdLst>
                  <a:gd name="connsiteX0" fmla="*/ 920750 w 920750"/>
                  <a:gd name="connsiteY0" fmla="*/ 0 h 425450"/>
                  <a:gd name="connsiteX1" fmla="*/ 901700 w 920750"/>
                  <a:gd name="connsiteY1" fmla="*/ 266700 h 425450"/>
                  <a:gd name="connsiteX2" fmla="*/ 863600 w 920750"/>
                  <a:gd name="connsiteY2" fmla="*/ 419100 h 425450"/>
                  <a:gd name="connsiteX3" fmla="*/ 457200 w 920750"/>
                  <a:gd name="connsiteY3" fmla="*/ 425450 h 425450"/>
                  <a:gd name="connsiteX4" fmla="*/ 381000 w 920750"/>
                  <a:gd name="connsiteY4" fmla="*/ 152400 h 425450"/>
                  <a:gd name="connsiteX5" fmla="*/ 355600 w 920750"/>
                  <a:gd name="connsiteY5" fmla="*/ 260350 h 425450"/>
                  <a:gd name="connsiteX6" fmla="*/ 323850 w 920750"/>
                  <a:gd name="connsiteY6" fmla="*/ 158750 h 425450"/>
                  <a:gd name="connsiteX7" fmla="*/ 273050 w 920750"/>
                  <a:gd name="connsiteY7" fmla="*/ 254000 h 425450"/>
                  <a:gd name="connsiteX8" fmla="*/ 215900 w 920750"/>
                  <a:gd name="connsiteY8" fmla="*/ 107950 h 425450"/>
                  <a:gd name="connsiteX9" fmla="*/ 190500 w 920750"/>
                  <a:gd name="connsiteY9" fmla="*/ 260350 h 425450"/>
                  <a:gd name="connsiteX10" fmla="*/ 152400 w 920750"/>
                  <a:gd name="connsiteY10" fmla="*/ 76200 h 425450"/>
                  <a:gd name="connsiteX11" fmla="*/ 114300 w 920750"/>
                  <a:gd name="connsiteY11" fmla="*/ 266700 h 425450"/>
                  <a:gd name="connsiteX12" fmla="*/ 76200 w 920750"/>
                  <a:gd name="connsiteY12" fmla="*/ 31750 h 425450"/>
                  <a:gd name="connsiteX13" fmla="*/ 44450 w 920750"/>
                  <a:gd name="connsiteY13" fmla="*/ 241300 h 425450"/>
                  <a:gd name="connsiteX14" fmla="*/ 0 w 920750"/>
                  <a:gd name="connsiteY14" fmla="*/ 0 h 425450"/>
                  <a:gd name="connsiteX15" fmla="*/ 920750 w 920750"/>
                  <a:gd name="connsiteY15" fmla="*/ 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0750" h="425450">
                    <a:moveTo>
                      <a:pt x="920750" y="0"/>
                    </a:moveTo>
                    <a:lnTo>
                      <a:pt x="901700" y="266700"/>
                    </a:lnTo>
                    <a:lnTo>
                      <a:pt x="863600" y="419100"/>
                    </a:lnTo>
                    <a:lnTo>
                      <a:pt x="457200" y="425450"/>
                    </a:lnTo>
                    <a:lnTo>
                      <a:pt x="381000" y="152400"/>
                    </a:lnTo>
                    <a:lnTo>
                      <a:pt x="355600" y="260350"/>
                    </a:lnTo>
                    <a:lnTo>
                      <a:pt x="323850" y="158750"/>
                    </a:lnTo>
                    <a:lnTo>
                      <a:pt x="273050" y="254000"/>
                    </a:lnTo>
                    <a:lnTo>
                      <a:pt x="215900" y="107950"/>
                    </a:lnTo>
                    <a:lnTo>
                      <a:pt x="190500" y="260350"/>
                    </a:lnTo>
                    <a:lnTo>
                      <a:pt x="152400" y="76200"/>
                    </a:lnTo>
                    <a:lnTo>
                      <a:pt x="114300" y="266700"/>
                    </a:lnTo>
                    <a:lnTo>
                      <a:pt x="76200" y="31750"/>
                    </a:lnTo>
                    <a:lnTo>
                      <a:pt x="44450" y="241300"/>
                    </a:lnTo>
                    <a:lnTo>
                      <a:pt x="0" y="0"/>
                    </a:lnTo>
                    <a:lnTo>
                      <a:pt x="9207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0" name="Freeform 19"/>
              <p:cNvSpPr/>
              <p:nvPr/>
            </p:nvSpPr>
            <p:spPr>
              <a:xfrm>
                <a:off x="6464300" y="5397500"/>
                <a:ext cx="292100" cy="234950"/>
              </a:xfrm>
              <a:custGeom>
                <a:avLst/>
                <a:gdLst>
                  <a:gd name="connsiteX0" fmla="*/ 0 w 292100"/>
                  <a:gd name="connsiteY0" fmla="*/ 0 h 234950"/>
                  <a:gd name="connsiteX1" fmla="*/ 31750 w 292100"/>
                  <a:gd name="connsiteY1" fmla="*/ 165100 h 234950"/>
                  <a:gd name="connsiteX2" fmla="*/ 76200 w 292100"/>
                  <a:gd name="connsiteY2" fmla="*/ 38100 h 234950"/>
                  <a:gd name="connsiteX3" fmla="*/ 127000 w 292100"/>
                  <a:gd name="connsiteY3" fmla="*/ 171450 h 234950"/>
                  <a:gd name="connsiteX4" fmla="*/ 177800 w 292100"/>
                  <a:gd name="connsiteY4" fmla="*/ 76200 h 234950"/>
                  <a:gd name="connsiteX5" fmla="*/ 247650 w 292100"/>
                  <a:gd name="connsiteY5" fmla="*/ 234950 h 234950"/>
                  <a:gd name="connsiteX6" fmla="*/ 292100 w 292100"/>
                  <a:gd name="connsiteY6" fmla="*/ 6350 h 234950"/>
                  <a:gd name="connsiteX7" fmla="*/ 0 w 292100"/>
                  <a:gd name="connsiteY7" fmla="*/ 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00" h="234950">
                    <a:moveTo>
                      <a:pt x="0" y="0"/>
                    </a:moveTo>
                    <a:lnTo>
                      <a:pt x="31750" y="165100"/>
                    </a:lnTo>
                    <a:lnTo>
                      <a:pt x="76200" y="38100"/>
                    </a:lnTo>
                    <a:lnTo>
                      <a:pt x="127000" y="171450"/>
                    </a:lnTo>
                    <a:lnTo>
                      <a:pt x="177800" y="76200"/>
                    </a:lnTo>
                    <a:lnTo>
                      <a:pt x="247650" y="234950"/>
                    </a:lnTo>
                    <a:lnTo>
                      <a:pt x="292100" y="63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 name="Freeform 20"/>
              <p:cNvSpPr/>
              <p:nvPr/>
            </p:nvSpPr>
            <p:spPr>
              <a:xfrm>
                <a:off x="6769100" y="5403850"/>
                <a:ext cx="679450" cy="438150"/>
              </a:xfrm>
              <a:custGeom>
                <a:avLst/>
                <a:gdLst>
                  <a:gd name="connsiteX0" fmla="*/ 679450 w 679450"/>
                  <a:gd name="connsiteY0" fmla="*/ 6350 h 438150"/>
                  <a:gd name="connsiteX1" fmla="*/ 635000 w 679450"/>
                  <a:gd name="connsiteY1" fmla="*/ 114300 h 438150"/>
                  <a:gd name="connsiteX2" fmla="*/ 590550 w 679450"/>
                  <a:gd name="connsiteY2" fmla="*/ 44450 h 438150"/>
                  <a:gd name="connsiteX3" fmla="*/ 520700 w 679450"/>
                  <a:gd name="connsiteY3" fmla="*/ 425450 h 438150"/>
                  <a:gd name="connsiteX4" fmla="*/ 228600 w 679450"/>
                  <a:gd name="connsiteY4" fmla="*/ 438150 h 438150"/>
                  <a:gd name="connsiteX5" fmla="*/ 171450 w 679450"/>
                  <a:gd name="connsiteY5" fmla="*/ 304800 h 438150"/>
                  <a:gd name="connsiteX6" fmla="*/ 76200 w 679450"/>
                  <a:gd name="connsiteY6" fmla="*/ 165100 h 438150"/>
                  <a:gd name="connsiteX7" fmla="*/ 44450 w 679450"/>
                  <a:gd name="connsiteY7" fmla="*/ 311150 h 438150"/>
                  <a:gd name="connsiteX8" fmla="*/ 0 w 679450"/>
                  <a:gd name="connsiteY8" fmla="*/ 0 h 438150"/>
                  <a:gd name="connsiteX9" fmla="*/ 679450 w 679450"/>
                  <a:gd name="connsiteY9" fmla="*/ 63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450" h="438150">
                    <a:moveTo>
                      <a:pt x="679450" y="6350"/>
                    </a:moveTo>
                    <a:lnTo>
                      <a:pt x="635000" y="114300"/>
                    </a:lnTo>
                    <a:lnTo>
                      <a:pt x="590550" y="44450"/>
                    </a:lnTo>
                    <a:lnTo>
                      <a:pt x="520700" y="425450"/>
                    </a:lnTo>
                    <a:lnTo>
                      <a:pt x="228600" y="438150"/>
                    </a:lnTo>
                    <a:lnTo>
                      <a:pt x="171450" y="304800"/>
                    </a:lnTo>
                    <a:lnTo>
                      <a:pt x="76200" y="165100"/>
                    </a:lnTo>
                    <a:lnTo>
                      <a:pt x="44450" y="311150"/>
                    </a:lnTo>
                    <a:lnTo>
                      <a:pt x="0" y="0"/>
                    </a:lnTo>
                    <a:lnTo>
                      <a:pt x="67945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2" name="Freeform 21"/>
              <p:cNvSpPr/>
              <p:nvPr/>
            </p:nvSpPr>
            <p:spPr>
              <a:xfrm>
                <a:off x="7461250" y="5397500"/>
                <a:ext cx="927100" cy="431800"/>
              </a:xfrm>
              <a:custGeom>
                <a:avLst/>
                <a:gdLst>
                  <a:gd name="connsiteX0" fmla="*/ 927100 w 927100"/>
                  <a:gd name="connsiteY0" fmla="*/ 0 h 431800"/>
                  <a:gd name="connsiteX1" fmla="*/ 882650 w 927100"/>
                  <a:gd name="connsiteY1" fmla="*/ 431800 h 431800"/>
                  <a:gd name="connsiteX2" fmla="*/ 463550 w 927100"/>
                  <a:gd name="connsiteY2" fmla="*/ 431800 h 431800"/>
                  <a:gd name="connsiteX3" fmla="*/ 393700 w 927100"/>
                  <a:gd name="connsiteY3" fmla="*/ 152400 h 431800"/>
                  <a:gd name="connsiteX4" fmla="*/ 393700 w 927100"/>
                  <a:gd name="connsiteY4" fmla="*/ 241300 h 431800"/>
                  <a:gd name="connsiteX5" fmla="*/ 330200 w 927100"/>
                  <a:gd name="connsiteY5" fmla="*/ 228600 h 431800"/>
                  <a:gd name="connsiteX6" fmla="*/ 273050 w 927100"/>
                  <a:gd name="connsiteY6" fmla="*/ 146050 h 431800"/>
                  <a:gd name="connsiteX7" fmla="*/ 222250 w 927100"/>
                  <a:gd name="connsiteY7" fmla="*/ 203200 h 431800"/>
                  <a:gd name="connsiteX8" fmla="*/ 177800 w 927100"/>
                  <a:gd name="connsiteY8" fmla="*/ 133350 h 431800"/>
                  <a:gd name="connsiteX9" fmla="*/ 107950 w 927100"/>
                  <a:gd name="connsiteY9" fmla="*/ 165100 h 431800"/>
                  <a:gd name="connsiteX10" fmla="*/ 44450 w 927100"/>
                  <a:gd name="connsiteY10" fmla="*/ 120650 h 431800"/>
                  <a:gd name="connsiteX11" fmla="*/ 0 w 927100"/>
                  <a:gd name="connsiteY11" fmla="*/ 12700 h 431800"/>
                  <a:gd name="connsiteX12" fmla="*/ 927100 w 927100"/>
                  <a:gd name="connsiteY12"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7100" h="431800">
                    <a:moveTo>
                      <a:pt x="927100" y="0"/>
                    </a:moveTo>
                    <a:lnTo>
                      <a:pt x="882650" y="431800"/>
                    </a:lnTo>
                    <a:lnTo>
                      <a:pt x="463550" y="431800"/>
                    </a:lnTo>
                    <a:lnTo>
                      <a:pt x="393700" y="152400"/>
                    </a:lnTo>
                    <a:lnTo>
                      <a:pt x="393700" y="241300"/>
                    </a:lnTo>
                    <a:lnTo>
                      <a:pt x="330200" y="228600"/>
                    </a:lnTo>
                    <a:lnTo>
                      <a:pt x="273050" y="146050"/>
                    </a:lnTo>
                    <a:lnTo>
                      <a:pt x="222250" y="203200"/>
                    </a:lnTo>
                    <a:lnTo>
                      <a:pt x="177800" y="133350"/>
                    </a:lnTo>
                    <a:lnTo>
                      <a:pt x="107950" y="165100"/>
                    </a:lnTo>
                    <a:lnTo>
                      <a:pt x="44450" y="120650"/>
                    </a:lnTo>
                    <a:lnTo>
                      <a:pt x="0" y="12700"/>
                    </a:lnTo>
                    <a:lnTo>
                      <a:pt x="9271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3" name="Freeform 22"/>
              <p:cNvSpPr/>
              <p:nvPr/>
            </p:nvSpPr>
            <p:spPr>
              <a:xfrm>
                <a:off x="8496300" y="5397500"/>
                <a:ext cx="184150" cy="177800"/>
              </a:xfrm>
              <a:custGeom>
                <a:avLst/>
                <a:gdLst>
                  <a:gd name="connsiteX0" fmla="*/ 0 w 184150"/>
                  <a:gd name="connsiteY0" fmla="*/ 6350 h 177800"/>
                  <a:gd name="connsiteX1" fmla="*/ 44450 w 184150"/>
                  <a:gd name="connsiteY1" fmla="*/ 177800 h 177800"/>
                  <a:gd name="connsiteX2" fmla="*/ 95250 w 184150"/>
                  <a:gd name="connsiteY2" fmla="*/ 95250 h 177800"/>
                  <a:gd name="connsiteX3" fmla="*/ 127000 w 184150"/>
                  <a:gd name="connsiteY3" fmla="*/ 152400 h 177800"/>
                  <a:gd name="connsiteX4" fmla="*/ 184150 w 184150"/>
                  <a:gd name="connsiteY4" fmla="*/ 133350 h 177800"/>
                  <a:gd name="connsiteX5" fmla="*/ 184150 w 184150"/>
                  <a:gd name="connsiteY5" fmla="*/ 0 h 177800"/>
                  <a:gd name="connsiteX6" fmla="*/ 0 w 184150"/>
                  <a:gd name="connsiteY6" fmla="*/ 635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 h="177800">
                    <a:moveTo>
                      <a:pt x="0" y="6350"/>
                    </a:moveTo>
                    <a:lnTo>
                      <a:pt x="44450" y="177800"/>
                    </a:lnTo>
                    <a:lnTo>
                      <a:pt x="95250" y="95250"/>
                    </a:lnTo>
                    <a:lnTo>
                      <a:pt x="127000" y="152400"/>
                    </a:lnTo>
                    <a:lnTo>
                      <a:pt x="184150" y="133350"/>
                    </a:lnTo>
                    <a:lnTo>
                      <a:pt x="184150" y="0"/>
                    </a:lnTo>
                    <a:lnTo>
                      <a:pt x="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sp>
          <p:nvSpPr>
            <p:cNvPr id="25" name="TextBox 24"/>
            <p:cNvSpPr txBox="1"/>
            <p:nvPr/>
          </p:nvSpPr>
          <p:spPr>
            <a:xfrm>
              <a:off x="2654300" y="54546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26" name="TextBox 25"/>
            <p:cNvSpPr txBox="1"/>
            <p:nvPr/>
          </p:nvSpPr>
          <p:spPr>
            <a:xfrm>
              <a:off x="1054100" y="543560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27" name="TextBox 26"/>
            <p:cNvSpPr txBox="1"/>
            <p:nvPr/>
          </p:nvSpPr>
          <p:spPr>
            <a:xfrm>
              <a:off x="2038350" y="54419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28" name="TextBox 27"/>
            <p:cNvSpPr txBox="1"/>
            <p:nvPr/>
          </p:nvSpPr>
          <p:spPr>
            <a:xfrm>
              <a:off x="3187700" y="54673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29" name="TextBox 28"/>
            <p:cNvSpPr txBox="1"/>
            <p:nvPr/>
          </p:nvSpPr>
          <p:spPr>
            <a:xfrm>
              <a:off x="3911600" y="54419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30" name="TextBox 29"/>
            <p:cNvSpPr txBox="1"/>
            <p:nvPr/>
          </p:nvSpPr>
          <p:spPr>
            <a:xfrm>
              <a:off x="5010150" y="54419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31" name="TextBox 30"/>
            <p:cNvSpPr txBox="1"/>
            <p:nvPr/>
          </p:nvSpPr>
          <p:spPr>
            <a:xfrm>
              <a:off x="6007100" y="543560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32" name="TextBox 31"/>
            <p:cNvSpPr txBox="1"/>
            <p:nvPr/>
          </p:nvSpPr>
          <p:spPr>
            <a:xfrm>
              <a:off x="6959600" y="543560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sp>
          <p:nvSpPr>
            <p:cNvPr id="33" name="TextBox 32"/>
            <p:cNvSpPr txBox="1"/>
            <p:nvPr/>
          </p:nvSpPr>
          <p:spPr>
            <a:xfrm>
              <a:off x="7981950" y="5467350"/>
              <a:ext cx="260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a:t>
              </a:r>
            </a:p>
          </p:txBody>
        </p:sp>
      </p:grpSp>
      <p:sp>
        <p:nvSpPr>
          <p:cNvPr id="35" name="Rectangle 34"/>
          <p:cNvSpPr/>
          <p:nvPr/>
        </p:nvSpPr>
        <p:spPr>
          <a:xfrm>
            <a:off x="1431784" y="2480745"/>
            <a:ext cx="5974669"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50" normalizeH="0" baseline="0" noProof="0" dirty="0">
                <a:ln w="11430"/>
                <a:solidFill>
                  <a:srgbClr val="0098DB"/>
                </a:solidFill>
                <a:effectLst>
                  <a:glow rad="127000">
                    <a:srgbClr val="4D4D4D"/>
                  </a:glow>
                  <a:outerShdw blurRad="76200" dist="50800" dir="5400000" algn="tl" rotWithShape="0">
                    <a:srgbClr val="000000">
                      <a:alpha val="65000"/>
                    </a:srgbClr>
                  </a:outerShdw>
                </a:effectLst>
                <a:uLnTx/>
                <a:uFillTx/>
              </a:rPr>
              <a:t>15% </a:t>
            </a:r>
            <a:r>
              <a:rPr kumimoji="0" lang="en-US" sz="8000" b="1" i="0" u="none" strike="noStrike" kern="0" cap="none" spc="50" normalizeH="0" baseline="0" noProof="0" dirty="0">
                <a:ln w="11430">
                  <a:solidFill>
                    <a:srgbClr val="008000"/>
                  </a:solidFill>
                </a:ln>
                <a:solidFill>
                  <a:srgbClr val="0098DB"/>
                </a:solidFill>
                <a:effectLst>
                  <a:glow rad="127000">
                    <a:srgbClr val="4D4D4D"/>
                  </a:glow>
                  <a:outerShdw blurRad="76200" dist="50800" dir="5400000" algn="tl" rotWithShape="0">
                    <a:srgbClr val="000000">
                      <a:alpha val="65000"/>
                    </a:srgbClr>
                  </a:outerShdw>
                </a:effectLst>
                <a:uLnTx/>
                <a:uFillTx/>
              </a:rPr>
              <a:t>Savings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50" normalizeH="0" baseline="0" noProof="0" dirty="0">
                <a:ln w="11430">
                  <a:solidFill>
                    <a:srgbClr val="008000"/>
                  </a:solidFill>
                </a:ln>
                <a:solidFill>
                  <a:srgbClr val="0098DB"/>
                </a:solidFill>
                <a:effectLst>
                  <a:glow rad="127000">
                    <a:srgbClr val="4D4D4D"/>
                  </a:glow>
                  <a:outerShdw blurRad="76200" dist="50800" dir="5400000" algn="tl" rotWithShape="0">
                    <a:srgbClr val="000000">
                      <a:alpha val="65000"/>
                    </a:srgbClr>
                  </a:outerShdw>
                </a:effectLst>
                <a:uLnTx/>
                <a:uFillTx/>
              </a:rPr>
              <a:t>$58,728/</a:t>
            </a:r>
            <a:r>
              <a:rPr kumimoji="0" lang="en-US" sz="8000" b="1" i="0" u="none" strike="noStrike" kern="0" cap="none" spc="50" normalizeH="0" baseline="0" noProof="0" dirty="0" err="1">
                <a:ln w="11430">
                  <a:solidFill>
                    <a:srgbClr val="008000"/>
                  </a:solidFill>
                </a:ln>
                <a:solidFill>
                  <a:srgbClr val="0098DB"/>
                </a:solidFill>
                <a:effectLst>
                  <a:glow rad="127000">
                    <a:srgbClr val="4D4D4D"/>
                  </a:glow>
                  <a:outerShdw blurRad="76200" dist="50800" dir="5400000" algn="tl" rotWithShape="0">
                    <a:srgbClr val="000000">
                      <a:alpha val="65000"/>
                    </a:srgbClr>
                  </a:outerShdw>
                </a:effectLst>
                <a:uLnTx/>
                <a:uFillTx/>
              </a:rPr>
              <a:t>yr</a:t>
            </a:r>
            <a:endParaRPr kumimoji="0" lang="en-US" sz="8000" b="1" i="0" u="none" strike="noStrike" kern="0" cap="none" spc="50" normalizeH="0" baseline="0" noProof="0" dirty="0">
              <a:ln w="11430">
                <a:solidFill>
                  <a:srgbClr val="008000"/>
                </a:solidFill>
              </a:ln>
              <a:solidFill>
                <a:srgbClr val="0098DB"/>
              </a:solidFill>
              <a:effectLst>
                <a:glow rad="127000">
                  <a:srgbClr val="4D4D4D"/>
                </a:glow>
                <a:outerShdw blurRad="76200" dist="50800" dir="5400000" algn="tl" rotWithShape="0">
                  <a:srgbClr val="000000">
                    <a:alpha val="65000"/>
                  </a:srgbClr>
                </a:outerShdw>
              </a:effectLst>
              <a:uLnTx/>
              <a:uFillTx/>
            </a:endParaRPr>
          </a:p>
        </p:txBody>
      </p:sp>
      <p:sp>
        <p:nvSpPr>
          <p:cNvPr id="36" name="Rectangle 2"/>
          <p:cNvSpPr txBox="1">
            <a:spLocks noChangeArrowheads="1"/>
          </p:cNvSpPr>
          <p:nvPr/>
        </p:nvSpPr>
        <p:spPr bwMode="auto">
          <a:xfrm>
            <a:off x="152400" y="50888"/>
            <a:ext cx="8763000" cy="628876"/>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98DB"/>
                </a:solidFill>
                <a:effectLst/>
                <a:uLnTx/>
                <a:uFillTx/>
                <a:latin typeface="+mj-lt"/>
                <a:ea typeface="+mj-ea"/>
                <a:cs typeface="+mj-cs"/>
              </a:rPr>
              <a:t>24 MGD A/O MICHIGAN</a:t>
            </a:r>
            <a:endParaRPr lang="en-US" sz="3600" b="1" dirty="0">
              <a:solidFill>
                <a:srgbClr val="0098DB"/>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8DB"/>
                </a:solidFill>
                <a:effectLst/>
                <a:uLnTx/>
                <a:uFillTx/>
                <a:latin typeface="+mj-lt"/>
                <a:ea typeface="+mj-ea"/>
                <a:cs typeface="+mj-cs"/>
              </a:rPr>
              <a:t>Aeration Tank 1: Manual Control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8DB"/>
                </a:solidFill>
                <a:effectLst/>
                <a:uLnTx/>
                <a:uFillTx/>
                <a:latin typeface="+mj-lt"/>
                <a:ea typeface="+mj-ea"/>
                <a:cs typeface="+mj-cs"/>
              </a:rPr>
              <a:t>Aeration Tank 2: ABAC Control</a:t>
            </a:r>
          </a:p>
        </p:txBody>
      </p:sp>
    </p:spTree>
    <p:extLst>
      <p:ext uri="{BB962C8B-B14F-4D97-AF65-F5344CB8AC3E}">
        <p14:creationId xmlns:p14="http://schemas.microsoft.com/office/powerpoint/2010/main" val="37444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3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3000"/>
                                        <p:tgtEl>
                                          <p:spTgt spid="4">
                                            <p:graphicEl>
                                              <a:chart seriesIdx="0" categoryIdx="-4" bldStep="series"/>
                                            </p:graphicEl>
                                          </p:spTgt>
                                        </p:tgtEl>
                                      </p:cBhvr>
                                    </p:animEffect>
                                  </p:childTnLst>
                                </p:cTn>
                              </p:par>
                              <p:par>
                                <p:cTn id="13" presetID="22" presetClass="exit" presetSubtype="8" fill="hold" grpId="0" nodeType="withEffect">
                                  <p:stCondLst>
                                    <p:cond delay="0"/>
                                  </p:stCondLst>
                                  <p:childTnLst>
                                    <p:animEffect transition="out" filter="wipe(left)">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0" dur="3000"/>
                                        <p:tgtEl>
                                          <p:spTgt spid="4">
                                            <p:graphicEl>
                                              <a:chart seriesIdx="1" categoryIdx="-4" bldStep="series"/>
                                            </p:graphicEl>
                                          </p:spTgt>
                                        </p:tgtEl>
                                      </p:cBhvr>
                                    </p:animEffect>
                                  </p:childTnLst>
                                </p:cTn>
                              </p:par>
                              <p:par>
                                <p:cTn id="21" presetID="22" presetClass="exit" presetSubtype="8" fill="hold" grpId="0" nodeType="withEffect">
                                  <p:stCondLst>
                                    <p:cond delay="0"/>
                                  </p:stCondLst>
                                  <p:childTnLst>
                                    <p:animEffect transition="out" filter="wipe(left)">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8" dur="3000"/>
                                        <p:tgtEl>
                                          <p:spTgt spid="4">
                                            <p:graphicEl>
                                              <a:chart seriesIdx="2" categoryIdx="-4" bldStep="series"/>
                                            </p:graphicEl>
                                          </p:spTgt>
                                        </p:tgtEl>
                                      </p:cBhvr>
                                    </p:animEffect>
                                  </p:childTnLst>
                                </p:cTn>
                              </p:par>
                              <p:par>
                                <p:cTn id="29" presetID="22" presetClass="exit" presetSubtype="8" fill="hold" grpId="0" nodeType="withEffect">
                                  <p:stCondLst>
                                    <p:cond delay="0"/>
                                  </p:stCondLst>
                                  <p:childTnLst>
                                    <p:animEffect transition="out" filter="wipe(left)">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36" dur="3000"/>
                                        <p:tgtEl>
                                          <p:spTgt spid="4">
                                            <p:graphicEl>
                                              <a:chart seriesIdx="3" categoryIdx="-4" bldStep="series"/>
                                            </p:graphicEl>
                                          </p:spTgt>
                                        </p:tgtEl>
                                      </p:cBhvr>
                                    </p:animEffect>
                                  </p:childTnLst>
                                </p:cTn>
                              </p:par>
                              <p:par>
                                <p:cTn id="37" presetID="22" presetClass="exit" presetSubtype="8" fill="hold" grpId="0" nodeType="withEffect">
                                  <p:stCondLst>
                                    <p:cond delay="0"/>
                                  </p:stCondLst>
                                  <p:childTnLst>
                                    <p:animEffect transition="out" filter="wipe(left)">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44" dur="3000"/>
                                        <p:tgtEl>
                                          <p:spTgt spid="4">
                                            <p:graphicEl>
                                              <a:chart seriesIdx="4" categoryIdx="-4" bldStep="series"/>
                                            </p:graphicEl>
                                          </p:spTgt>
                                        </p:tgtEl>
                                      </p:cBhvr>
                                    </p:animEffect>
                                  </p:childTnLst>
                                </p:cTn>
                              </p:par>
                              <p:par>
                                <p:cTn id="45" presetID="22" presetClass="exit" presetSubtype="8" fill="hold" grpId="0" nodeType="withEffect">
                                  <p:stCondLst>
                                    <p:cond delay="0"/>
                                  </p:stCondLst>
                                  <p:childTnLst>
                                    <p:animEffect transition="out" filter="wipe(left)">
                                      <p:cBhvr>
                                        <p:cTn id="46" dur="1000"/>
                                        <p:tgtEl>
                                          <p:spTgt spid="9"/>
                                        </p:tgtEl>
                                      </p:cBhvr>
                                    </p:animEffect>
                                    <p:set>
                                      <p:cBhvr>
                                        <p:cTn id="47" dur="1" fill="hold">
                                          <p:stCondLst>
                                            <p:cond delay="9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52" dur="2700"/>
                                        <p:tgtEl>
                                          <p:spTgt spid="4">
                                            <p:graphicEl>
                                              <a:chart seriesIdx="5"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3000"/>
                                        <p:tgtEl>
                                          <p:spTgt spid="12"/>
                                        </p:tgtEl>
                                      </p:cBhvr>
                                    </p:animEffect>
                                  </p:childTnLst>
                                </p:cTn>
                              </p:par>
                              <p:par>
                                <p:cTn id="58" presetID="22" presetClass="exit" presetSubtype="8" fill="hold" grpId="0" nodeType="withEffect">
                                  <p:stCondLst>
                                    <p:cond delay="0"/>
                                  </p:stCondLst>
                                  <p:childTnLst>
                                    <p:animEffect transition="out" filter="wipe(left)">
                                      <p:cBhvr>
                                        <p:cTn id="59" dur="1000"/>
                                        <p:tgtEl>
                                          <p:spTgt spid="10"/>
                                        </p:tgtEl>
                                      </p:cBhvr>
                                    </p:animEffect>
                                    <p:set>
                                      <p:cBhvr>
                                        <p:cTn id="60" dur="1" fill="hold">
                                          <p:stCondLst>
                                            <p:cond delay="9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3000"/>
                                        <p:tgtEl>
                                          <p:spTgt spid="2"/>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5" grpId="0" uiExpand="1" animBg="1"/>
      <p:bldP spid="6" grpId="0" uiExpand="1" animBg="1"/>
      <p:bldP spid="7" grpId="0" uiExpand="1" animBg="1"/>
      <p:bldP spid="8" grpId="0" uiExpand="1" animBg="1"/>
      <p:bldP spid="9" grpId="0" uiExpand="1" animBg="1"/>
      <p:bldP spid="10"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management software applications</a:t>
            </a:r>
            <a:br>
              <a:rPr lang="en-US" dirty="0"/>
            </a:br>
            <a:r>
              <a:rPr lang="en-US" dirty="0"/>
              <a:t>    for modelling or control</a:t>
            </a:r>
          </a:p>
        </p:txBody>
      </p:sp>
      <p:sp>
        <p:nvSpPr>
          <p:cNvPr id="3" name="Content Placeholder 2"/>
          <p:cNvSpPr>
            <a:spLocks noGrp="1"/>
          </p:cNvSpPr>
          <p:nvPr>
            <p:ph idx="1"/>
          </p:nvPr>
        </p:nvSpPr>
        <p:spPr/>
        <p:txBody>
          <a:bodyPr/>
          <a:lstStyle/>
          <a:p>
            <a:r>
              <a:rPr lang="en-US" dirty="0"/>
              <a:t>BOD/COD Removal</a:t>
            </a:r>
          </a:p>
          <a:p>
            <a:r>
              <a:rPr lang="en-US" dirty="0"/>
              <a:t>Ammonia Removal</a:t>
            </a:r>
          </a:p>
          <a:p>
            <a:r>
              <a:rPr lang="en-US" dirty="0"/>
              <a:t>Total Nitrogen Removal</a:t>
            </a:r>
          </a:p>
          <a:p>
            <a:r>
              <a:rPr lang="en-US" dirty="0"/>
              <a:t>Sludge Retention Time</a:t>
            </a:r>
          </a:p>
          <a:p>
            <a:r>
              <a:rPr lang="en-US" dirty="0"/>
              <a:t>Dissolved Oxygen Control</a:t>
            </a:r>
          </a:p>
          <a:p>
            <a:r>
              <a:rPr lang="en-US" dirty="0"/>
              <a:t>Chemical Phosphorus Removal</a:t>
            </a:r>
          </a:p>
          <a:p>
            <a:r>
              <a:rPr lang="en-US" dirty="0"/>
              <a:t>Sludge Thickening</a:t>
            </a:r>
          </a:p>
          <a:p>
            <a:r>
              <a:rPr lang="en-US" dirty="0"/>
              <a:t>Sludge Dewatering</a:t>
            </a:r>
          </a:p>
          <a:p>
            <a:r>
              <a:rPr lang="en-US" dirty="0"/>
              <a:t>DAF Coagulant</a:t>
            </a:r>
            <a:r>
              <a:rPr lang="en-US"/>
              <a:t>/Polymer </a:t>
            </a:r>
            <a:r>
              <a:rPr lang="en-US" dirty="0"/>
              <a:t>Control</a:t>
            </a:r>
          </a:p>
          <a:p>
            <a:r>
              <a:rPr lang="en-US" dirty="0"/>
              <a:t>More on the way!</a:t>
            </a:r>
          </a:p>
        </p:txBody>
      </p:sp>
      <p:sp>
        <p:nvSpPr>
          <p:cNvPr id="4" name="Slide Number Placeholder 3"/>
          <p:cNvSpPr>
            <a:spLocks noGrp="1"/>
          </p:cNvSpPr>
          <p:nvPr>
            <p:ph type="sldNum" sz="quarter" idx="12"/>
          </p:nvPr>
        </p:nvSpPr>
        <p:spPr/>
        <p:txBody>
          <a:bodyPr/>
          <a:lstStyle/>
          <a:p>
            <a:fld id="{F9748022-1863-6A47-B2F5-4EB18026B312}" type="slidenum">
              <a:rPr lang="en-US" smtClean="0"/>
              <a:pPr/>
              <a:t>14</a:t>
            </a:fld>
            <a:endParaRPr lang="en-US" dirty="0" err="1"/>
          </a:p>
        </p:txBody>
      </p:sp>
    </p:spTree>
    <p:extLst>
      <p:ext uri="{BB962C8B-B14F-4D97-AF65-F5344CB8AC3E}">
        <p14:creationId xmlns:p14="http://schemas.microsoft.com/office/powerpoint/2010/main" val="135229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3A07-0591-4D92-ACD2-3928870EF194}"/>
              </a:ext>
            </a:extLst>
          </p:cNvPr>
          <p:cNvSpPr>
            <a:spLocks noGrp="1"/>
          </p:cNvSpPr>
          <p:nvPr>
            <p:ph type="ctrTitle"/>
          </p:nvPr>
        </p:nvSpPr>
        <p:spPr/>
        <p:txBody>
          <a:bodyPr/>
          <a:lstStyle/>
          <a:p>
            <a:r>
              <a:rPr lang="en-US" dirty="0"/>
              <a:t>Appendix – additional process management systems</a:t>
            </a:r>
          </a:p>
        </p:txBody>
      </p:sp>
      <p:sp>
        <p:nvSpPr>
          <p:cNvPr id="3" name="Subtitle 2">
            <a:extLst>
              <a:ext uri="{FF2B5EF4-FFF2-40B4-BE49-F238E27FC236}">
                <a16:creationId xmlns:a16="http://schemas.microsoft.com/office/drawing/2014/main" id="{B1DB8C7A-0CBF-4B6E-96A8-EA8B924018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596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ACA07-E475-4B2A-B04E-A8485E039E94}"/>
              </a:ext>
            </a:extLst>
          </p:cNvPr>
          <p:cNvPicPr>
            <a:picLocks noChangeAspect="1"/>
          </p:cNvPicPr>
          <p:nvPr/>
        </p:nvPicPr>
        <p:blipFill rotWithShape="1">
          <a:blip r:embed="rId2"/>
          <a:srcRect l="358" t="1249" r="-1"/>
          <a:stretch/>
        </p:blipFill>
        <p:spPr>
          <a:xfrm>
            <a:off x="34872" y="921488"/>
            <a:ext cx="9060328" cy="5079262"/>
          </a:xfrm>
          <a:prstGeom prst="rect">
            <a:avLst/>
          </a:prstGeom>
        </p:spPr>
      </p:pic>
      <p:sp>
        <p:nvSpPr>
          <p:cNvPr id="3" name="Title 1">
            <a:extLst>
              <a:ext uri="{FF2B5EF4-FFF2-40B4-BE49-F238E27FC236}">
                <a16:creationId xmlns:a16="http://schemas.microsoft.com/office/drawing/2014/main" id="{B197EC68-780F-4B0A-8197-B9CD034F67A0}"/>
              </a:ext>
            </a:extLst>
          </p:cNvPr>
          <p:cNvSpPr>
            <a:spLocks noGrp="1"/>
          </p:cNvSpPr>
          <p:nvPr>
            <p:ph type="title"/>
          </p:nvPr>
        </p:nvSpPr>
        <p:spPr>
          <a:xfrm>
            <a:off x="457200" y="82550"/>
            <a:ext cx="8229600" cy="1041400"/>
          </a:xfrm>
        </p:spPr>
        <p:txBody>
          <a:bodyPr/>
          <a:lstStyle/>
          <a:p>
            <a:r>
              <a:rPr lang="en-US" dirty="0"/>
              <a:t>Sludge Thickening or dewatering</a:t>
            </a:r>
          </a:p>
        </p:txBody>
      </p:sp>
      <p:sp>
        <p:nvSpPr>
          <p:cNvPr id="5" name="TextBox 4">
            <a:extLst>
              <a:ext uri="{FF2B5EF4-FFF2-40B4-BE49-F238E27FC236}">
                <a16:creationId xmlns:a16="http://schemas.microsoft.com/office/drawing/2014/main" id="{6D0971D8-5AD1-4CCF-A1FA-192E87106A91}"/>
              </a:ext>
            </a:extLst>
          </p:cNvPr>
          <p:cNvSpPr txBox="1"/>
          <p:nvPr/>
        </p:nvSpPr>
        <p:spPr>
          <a:xfrm>
            <a:off x="518452" y="1501223"/>
            <a:ext cx="1792357" cy="461665"/>
          </a:xfrm>
          <a:prstGeom prst="rect">
            <a:avLst/>
          </a:prstGeom>
          <a:solidFill>
            <a:schemeClr val="bg1"/>
          </a:solidFill>
          <a:ln>
            <a:solidFill>
              <a:srgbClr val="FF0000"/>
            </a:solidFill>
          </a:ln>
        </p:spPr>
        <p:txBody>
          <a:bodyPr wrap="square" rtlCol="0">
            <a:spAutoFit/>
          </a:bodyPr>
          <a:lstStyle/>
          <a:p>
            <a:pPr algn="ctr"/>
            <a:r>
              <a:rPr lang="en-US" sz="1200" dirty="0" err="1"/>
              <a:t>Lb</a:t>
            </a:r>
            <a:r>
              <a:rPr lang="en-US" sz="1200" dirty="0"/>
              <a:t>/ton Poly Dose Setpoint</a:t>
            </a:r>
          </a:p>
          <a:p>
            <a:pPr algn="ctr"/>
            <a:r>
              <a:rPr lang="en-US" sz="1200" dirty="0"/>
              <a:t>(Operator entered)</a:t>
            </a:r>
          </a:p>
        </p:txBody>
      </p:sp>
      <p:sp>
        <p:nvSpPr>
          <p:cNvPr id="6" name="TextBox 5">
            <a:extLst>
              <a:ext uri="{FF2B5EF4-FFF2-40B4-BE49-F238E27FC236}">
                <a16:creationId xmlns:a16="http://schemas.microsoft.com/office/drawing/2014/main" id="{410838B2-7181-463A-9DD1-18F68F7611F5}"/>
              </a:ext>
            </a:extLst>
          </p:cNvPr>
          <p:cNvSpPr txBox="1"/>
          <p:nvPr/>
        </p:nvSpPr>
        <p:spPr>
          <a:xfrm>
            <a:off x="518452" y="2579015"/>
            <a:ext cx="1792357"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Polymer Flow Rate and Feed Sludge Flow Rate</a:t>
            </a:r>
          </a:p>
        </p:txBody>
      </p:sp>
      <p:sp>
        <p:nvSpPr>
          <p:cNvPr id="7" name="TextBox 6">
            <a:extLst>
              <a:ext uri="{FF2B5EF4-FFF2-40B4-BE49-F238E27FC236}">
                <a16:creationId xmlns:a16="http://schemas.microsoft.com/office/drawing/2014/main" id="{A3990C41-DD1F-4EFD-9C09-E4FDF4A5BD62}"/>
              </a:ext>
            </a:extLst>
          </p:cNvPr>
          <p:cNvSpPr txBox="1"/>
          <p:nvPr/>
        </p:nvSpPr>
        <p:spPr>
          <a:xfrm>
            <a:off x="518452" y="2949309"/>
            <a:ext cx="1792357" cy="184666"/>
          </a:xfrm>
          <a:prstGeom prst="rect">
            <a:avLst/>
          </a:prstGeom>
          <a:solidFill>
            <a:schemeClr val="bg1"/>
          </a:solidFill>
          <a:ln>
            <a:solidFill>
              <a:srgbClr val="FF0000"/>
            </a:solidFill>
          </a:ln>
        </p:spPr>
        <p:txBody>
          <a:bodyPr wrap="square" lIns="0" tIns="0" rIns="0" bIns="0" rtlCol="0">
            <a:spAutoFit/>
          </a:bodyPr>
          <a:lstStyle/>
          <a:p>
            <a:pPr algn="ctr"/>
            <a:r>
              <a:rPr lang="en-US" sz="1200" dirty="0"/>
              <a:t>Feed Sludge Concentration</a:t>
            </a:r>
          </a:p>
        </p:txBody>
      </p:sp>
      <p:sp>
        <p:nvSpPr>
          <p:cNvPr id="8" name="TextBox 7">
            <a:extLst>
              <a:ext uri="{FF2B5EF4-FFF2-40B4-BE49-F238E27FC236}">
                <a16:creationId xmlns:a16="http://schemas.microsoft.com/office/drawing/2014/main" id="{9CF026CE-83AE-4D23-958D-51EBD7863B74}"/>
              </a:ext>
            </a:extLst>
          </p:cNvPr>
          <p:cNvSpPr txBox="1"/>
          <p:nvPr/>
        </p:nvSpPr>
        <p:spPr>
          <a:xfrm>
            <a:off x="518451" y="3130612"/>
            <a:ext cx="1792357"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Optional Filtrate (Feedback) TSS Setpoint</a:t>
            </a:r>
          </a:p>
        </p:txBody>
      </p:sp>
      <p:sp>
        <p:nvSpPr>
          <p:cNvPr id="9" name="TextBox 8">
            <a:extLst>
              <a:ext uri="{FF2B5EF4-FFF2-40B4-BE49-F238E27FC236}">
                <a16:creationId xmlns:a16="http://schemas.microsoft.com/office/drawing/2014/main" id="{1EAC2DEF-63E8-4373-B338-07413908A5ED}"/>
              </a:ext>
            </a:extLst>
          </p:cNvPr>
          <p:cNvSpPr txBox="1"/>
          <p:nvPr/>
        </p:nvSpPr>
        <p:spPr>
          <a:xfrm>
            <a:off x="7207382" y="1658496"/>
            <a:ext cx="1792357"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Suggested Polymer Flow Rate Setpoint</a:t>
            </a:r>
          </a:p>
        </p:txBody>
      </p:sp>
      <p:sp>
        <p:nvSpPr>
          <p:cNvPr id="10" name="TextBox 9">
            <a:extLst>
              <a:ext uri="{FF2B5EF4-FFF2-40B4-BE49-F238E27FC236}">
                <a16:creationId xmlns:a16="http://schemas.microsoft.com/office/drawing/2014/main" id="{C2A069E2-2CBF-4873-B0A4-B13ABA46688A}"/>
              </a:ext>
            </a:extLst>
          </p:cNvPr>
          <p:cNvSpPr txBox="1"/>
          <p:nvPr/>
        </p:nvSpPr>
        <p:spPr>
          <a:xfrm>
            <a:off x="518452" y="3499944"/>
            <a:ext cx="1792357"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Optional Filtrate (Feedback) TSS Concentration</a:t>
            </a:r>
          </a:p>
        </p:txBody>
      </p:sp>
      <p:cxnSp>
        <p:nvCxnSpPr>
          <p:cNvPr id="11" name="Straight Arrow Connector 10">
            <a:extLst>
              <a:ext uri="{FF2B5EF4-FFF2-40B4-BE49-F238E27FC236}">
                <a16:creationId xmlns:a16="http://schemas.microsoft.com/office/drawing/2014/main" id="{A465188F-E7CB-42E0-8922-F80E9F4AE93B}"/>
              </a:ext>
            </a:extLst>
          </p:cNvPr>
          <p:cNvCxnSpPr>
            <a:stCxn id="5" idx="3"/>
          </p:cNvCxnSpPr>
          <p:nvPr/>
        </p:nvCxnSpPr>
        <p:spPr>
          <a:xfrm>
            <a:off x="2310809" y="1732056"/>
            <a:ext cx="483578" cy="3180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C564A87-99BB-4F83-BB15-D06E6760B8C4}"/>
              </a:ext>
            </a:extLst>
          </p:cNvPr>
          <p:cNvCxnSpPr>
            <a:stCxn id="6" idx="3"/>
          </p:cNvCxnSpPr>
          <p:nvPr/>
        </p:nvCxnSpPr>
        <p:spPr>
          <a:xfrm flipV="1">
            <a:off x="2310809" y="2578053"/>
            <a:ext cx="126248" cy="1856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87F4CEB-C6AB-43EF-AF50-7552150EBE79}"/>
              </a:ext>
            </a:extLst>
          </p:cNvPr>
          <p:cNvCxnSpPr>
            <a:cxnSpLocks/>
            <a:stCxn id="6" idx="3"/>
          </p:cNvCxnSpPr>
          <p:nvPr/>
        </p:nvCxnSpPr>
        <p:spPr>
          <a:xfrm flipV="1">
            <a:off x="2310809" y="2570995"/>
            <a:ext cx="613660" cy="1926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EBBB7D4-647F-494D-A624-D8BF7E780ECB}"/>
              </a:ext>
            </a:extLst>
          </p:cNvPr>
          <p:cNvCxnSpPr>
            <a:stCxn id="7" idx="3"/>
          </p:cNvCxnSpPr>
          <p:nvPr/>
        </p:nvCxnSpPr>
        <p:spPr>
          <a:xfrm flipV="1">
            <a:off x="2310809" y="2851285"/>
            <a:ext cx="483578" cy="1903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AF057AB-3576-4C01-B90D-2050F22E7EA8}"/>
              </a:ext>
            </a:extLst>
          </p:cNvPr>
          <p:cNvCxnSpPr>
            <a:stCxn id="8" idx="3"/>
          </p:cNvCxnSpPr>
          <p:nvPr/>
        </p:nvCxnSpPr>
        <p:spPr>
          <a:xfrm flipV="1">
            <a:off x="2310808" y="3089625"/>
            <a:ext cx="1197749" cy="225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B1F3144-692D-4885-BDB5-79FCB4C01031}"/>
              </a:ext>
            </a:extLst>
          </p:cNvPr>
          <p:cNvCxnSpPr>
            <a:stCxn id="10" idx="3"/>
          </p:cNvCxnSpPr>
          <p:nvPr/>
        </p:nvCxnSpPr>
        <p:spPr>
          <a:xfrm flipV="1">
            <a:off x="2310809" y="3329615"/>
            <a:ext cx="483578" cy="354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6258711-D424-40AC-BED4-92BB321DC214}"/>
              </a:ext>
            </a:extLst>
          </p:cNvPr>
          <p:cNvCxnSpPr/>
          <p:nvPr/>
        </p:nvCxnSpPr>
        <p:spPr>
          <a:xfrm flipH="1">
            <a:off x="7564948" y="2050069"/>
            <a:ext cx="527693" cy="1533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94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1AF7-8F72-4509-AA52-2354D1CC5700}"/>
              </a:ext>
            </a:extLst>
          </p:cNvPr>
          <p:cNvSpPr>
            <a:spLocks noGrp="1"/>
          </p:cNvSpPr>
          <p:nvPr>
            <p:ph type="title"/>
          </p:nvPr>
        </p:nvSpPr>
        <p:spPr/>
        <p:txBody>
          <a:bodyPr/>
          <a:lstStyle/>
          <a:p>
            <a:r>
              <a:rPr lang="en-US" dirty="0"/>
              <a:t>Simultaneous nitrification/</a:t>
            </a:r>
            <a:r>
              <a:rPr lang="en-US" dirty="0" err="1"/>
              <a:t>dentirification</a:t>
            </a:r>
            <a:endParaRPr lang="en-US" dirty="0"/>
          </a:p>
        </p:txBody>
      </p:sp>
      <p:sp>
        <p:nvSpPr>
          <p:cNvPr id="4" name="Slide Number Placeholder 3">
            <a:extLst>
              <a:ext uri="{FF2B5EF4-FFF2-40B4-BE49-F238E27FC236}">
                <a16:creationId xmlns:a16="http://schemas.microsoft.com/office/drawing/2014/main" id="{53AF856C-59A6-4D89-AF67-48731B451594}"/>
              </a:ext>
            </a:extLst>
          </p:cNvPr>
          <p:cNvSpPr>
            <a:spLocks noGrp="1"/>
          </p:cNvSpPr>
          <p:nvPr>
            <p:ph type="sldNum" sz="quarter" idx="12"/>
          </p:nvPr>
        </p:nvSpPr>
        <p:spPr/>
        <p:txBody>
          <a:bodyPr/>
          <a:lstStyle/>
          <a:p>
            <a:fld id="{F9748022-1863-6A47-B2F5-4EB18026B312}" type="slidenum">
              <a:rPr lang="en-US" smtClean="0"/>
              <a:pPr/>
              <a:t>17</a:t>
            </a:fld>
            <a:endParaRPr lang="en-US" dirty="0" err="1"/>
          </a:p>
        </p:txBody>
      </p:sp>
      <p:pic>
        <p:nvPicPr>
          <p:cNvPr id="5" name="Picture 2">
            <a:extLst>
              <a:ext uri="{FF2B5EF4-FFF2-40B4-BE49-F238E27FC236}">
                <a16:creationId xmlns:a16="http://schemas.microsoft.com/office/drawing/2014/main" id="{D3645EA0-88A6-46EC-882E-711374F999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0" r="388"/>
          <a:stretch/>
        </p:blipFill>
        <p:spPr bwMode="auto">
          <a:xfrm>
            <a:off x="-1" y="1111906"/>
            <a:ext cx="9144001" cy="5451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5A09A903-17DD-48A4-9AC2-47C1599D3284}"/>
              </a:ext>
            </a:extLst>
          </p:cNvPr>
          <p:cNvSpPr txBox="1"/>
          <p:nvPr/>
        </p:nvSpPr>
        <p:spPr>
          <a:xfrm>
            <a:off x="124359" y="3350181"/>
            <a:ext cx="2018201"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Ammonia, Nitrate Target Values</a:t>
            </a:r>
          </a:p>
          <a:p>
            <a:pPr algn="ctr"/>
            <a:r>
              <a:rPr lang="en-US" sz="1200" dirty="0"/>
              <a:t>(Operator entered)</a:t>
            </a:r>
          </a:p>
        </p:txBody>
      </p:sp>
      <p:sp>
        <p:nvSpPr>
          <p:cNvPr id="7" name="TextBox 6">
            <a:extLst>
              <a:ext uri="{FF2B5EF4-FFF2-40B4-BE49-F238E27FC236}">
                <a16:creationId xmlns:a16="http://schemas.microsoft.com/office/drawing/2014/main" id="{3AC7963D-8B65-4F38-8C58-7E285E34333B}"/>
              </a:ext>
            </a:extLst>
          </p:cNvPr>
          <p:cNvSpPr txBox="1"/>
          <p:nvPr/>
        </p:nvSpPr>
        <p:spPr>
          <a:xfrm>
            <a:off x="124359" y="3837732"/>
            <a:ext cx="2018201"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Ammonia, Nitrate Concentrations</a:t>
            </a:r>
          </a:p>
        </p:txBody>
      </p:sp>
      <p:sp>
        <p:nvSpPr>
          <p:cNvPr id="8" name="TextBox 7">
            <a:extLst>
              <a:ext uri="{FF2B5EF4-FFF2-40B4-BE49-F238E27FC236}">
                <a16:creationId xmlns:a16="http://schemas.microsoft.com/office/drawing/2014/main" id="{DB476337-33FF-4679-B43B-018D3D73B4E0}"/>
              </a:ext>
            </a:extLst>
          </p:cNvPr>
          <p:cNvSpPr txBox="1"/>
          <p:nvPr/>
        </p:nvSpPr>
        <p:spPr>
          <a:xfrm>
            <a:off x="7211569" y="1849948"/>
            <a:ext cx="1804416" cy="738664"/>
          </a:xfrm>
          <a:prstGeom prst="rect">
            <a:avLst/>
          </a:prstGeom>
          <a:solidFill>
            <a:schemeClr val="bg1"/>
          </a:solidFill>
          <a:ln>
            <a:solidFill>
              <a:srgbClr val="FF0000"/>
            </a:solidFill>
          </a:ln>
        </p:spPr>
        <p:txBody>
          <a:bodyPr wrap="square" lIns="0" tIns="0" rIns="0" bIns="0" rtlCol="0">
            <a:spAutoFit/>
          </a:bodyPr>
          <a:lstStyle/>
          <a:p>
            <a:pPr algn="ctr"/>
            <a:r>
              <a:rPr lang="en-US" sz="1200" dirty="0"/>
              <a:t>“Aeration Intensity” Suggested Setpoint (could also be DO concentration setpoint, and others)</a:t>
            </a:r>
          </a:p>
        </p:txBody>
      </p:sp>
      <p:sp>
        <p:nvSpPr>
          <p:cNvPr id="9" name="TextBox 8">
            <a:extLst>
              <a:ext uri="{FF2B5EF4-FFF2-40B4-BE49-F238E27FC236}">
                <a16:creationId xmlns:a16="http://schemas.microsoft.com/office/drawing/2014/main" id="{02686C8C-C06D-4154-9CFA-08A31E6167A8}"/>
              </a:ext>
            </a:extLst>
          </p:cNvPr>
          <p:cNvSpPr txBox="1"/>
          <p:nvPr/>
        </p:nvSpPr>
        <p:spPr>
          <a:xfrm>
            <a:off x="124359" y="4359464"/>
            <a:ext cx="2018201" cy="369332"/>
          </a:xfrm>
          <a:prstGeom prst="rect">
            <a:avLst/>
          </a:prstGeom>
          <a:solidFill>
            <a:schemeClr val="bg1"/>
          </a:solidFill>
          <a:ln>
            <a:solidFill>
              <a:srgbClr val="FF0000"/>
            </a:solidFill>
          </a:ln>
        </p:spPr>
        <p:txBody>
          <a:bodyPr wrap="square" lIns="0" tIns="0" rIns="0" bIns="0" rtlCol="0">
            <a:spAutoFit/>
          </a:bodyPr>
          <a:lstStyle/>
          <a:p>
            <a:pPr algn="ctr"/>
            <a:r>
              <a:rPr lang="en-US" sz="1200" dirty="0"/>
              <a:t>System can be restricted by DO limits, other input triggers</a:t>
            </a:r>
          </a:p>
        </p:txBody>
      </p:sp>
    </p:spTree>
    <p:extLst>
      <p:ext uri="{BB962C8B-B14F-4D97-AF65-F5344CB8AC3E}">
        <p14:creationId xmlns:p14="http://schemas.microsoft.com/office/powerpoint/2010/main" val="346202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7250"/>
            <a:ext cx="9144000" cy="5143918"/>
          </a:xfrm>
          <a:prstGeom prst="rect">
            <a:avLst/>
          </a:prstGeom>
        </p:spPr>
      </p:pic>
      <p:sp>
        <p:nvSpPr>
          <p:cNvPr id="3" name="TextBox 2"/>
          <p:cNvSpPr txBox="1"/>
          <p:nvPr/>
        </p:nvSpPr>
        <p:spPr>
          <a:xfrm>
            <a:off x="1170333" y="2531394"/>
            <a:ext cx="1893404" cy="369332"/>
          </a:xfrm>
          <a:prstGeom prst="rect">
            <a:avLst/>
          </a:prstGeom>
          <a:solidFill>
            <a:schemeClr val="bg1"/>
          </a:solidFill>
          <a:ln>
            <a:solidFill>
              <a:srgbClr val="FF0000"/>
            </a:solidFill>
          </a:ln>
        </p:spPr>
        <p:txBody>
          <a:bodyPr wrap="square" rtlCol="0">
            <a:spAutoFit/>
          </a:bodyPr>
          <a:lstStyle/>
          <a:p>
            <a:pPr algn="ctr"/>
            <a:r>
              <a:rPr lang="en-US" sz="900" dirty="0"/>
              <a:t>Temperature of the Mixed Liquor (up to four inputs)</a:t>
            </a:r>
          </a:p>
        </p:txBody>
      </p:sp>
      <p:sp>
        <p:nvSpPr>
          <p:cNvPr id="5" name="TextBox 4"/>
          <p:cNvSpPr txBox="1"/>
          <p:nvPr/>
        </p:nvSpPr>
        <p:spPr>
          <a:xfrm>
            <a:off x="483700" y="3240424"/>
            <a:ext cx="694222" cy="415498"/>
          </a:xfrm>
          <a:prstGeom prst="rect">
            <a:avLst/>
          </a:prstGeom>
          <a:solidFill>
            <a:schemeClr val="bg1"/>
          </a:solidFill>
          <a:ln>
            <a:solidFill>
              <a:srgbClr val="FF0000"/>
            </a:solidFill>
          </a:ln>
        </p:spPr>
        <p:txBody>
          <a:bodyPr wrap="square" lIns="0" tIns="0" rIns="0" bIns="0" rtlCol="0">
            <a:spAutoFit/>
          </a:bodyPr>
          <a:lstStyle/>
          <a:p>
            <a:pPr algn="ctr"/>
            <a:r>
              <a:rPr lang="en-US" sz="900" dirty="0" err="1"/>
              <a:t>Qeff</a:t>
            </a:r>
            <a:r>
              <a:rPr lang="en-US" sz="900" dirty="0"/>
              <a:t> 1 = Effluent flow rate</a:t>
            </a:r>
          </a:p>
        </p:txBody>
      </p:sp>
      <p:sp>
        <p:nvSpPr>
          <p:cNvPr id="6" name="TextBox 5"/>
          <p:cNvSpPr txBox="1"/>
          <p:nvPr/>
        </p:nvSpPr>
        <p:spPr>
          <a:xfrm>
            <a:off x="1177922" y="3240423"/>
            <a:ext cx="908050" cy="415498"/>
          </a:xfrm>
          <a:prstGeom prst="rect">
            <a:avLst/>
          </a:prstGeom>
          <a:solidFill>
            <a:schemeClr val="bg1"/>
          </a:solidFill>
          <a:ln>
            <a:solidFill>
              <a:srgbClr val="FF0000"/>
            </a:solidFill>
          </a:ln>
        </p:spPr>
        <p:txBody>
          <a:bodyPr wrap="square" lIns="0" tIns="0" rIns="0" bIns="0" rtlCol="0">
            <a:spAutoFit/>
          </a:bodyPr>
          <a:lstStyle/>
          <a:p>
            <a:pPr algn="ctr"/>
            <a:r>
              <a:rPr lang="en-US" sz="900" dirty="0"/>
              <a:t>SAS flow 1 = Waste Activated Sludge flow rate</a:t>
            </a:r>
          </a:p>
        </p:txBody>
      </p:sp>
      <p:sp>
        <p:nvSpPr>
          <p:cNvPr id="7" name="TextBox 6"/>
          <p:cNvSpPr txBox="1"/>
          <p:nvPr/>
        </p:nvSpPr>
        <p:spPr>
          <a:xfrm>
            <a:off x="483700" y="3759025"/>
            <a:ext cx="970451" cy="415498"/>
          </a:xfrm>
          <a:prstGeom prst="rect">
            <a:avLst/>
          </a:prstGeom>
          <a:solidFill>
            <a:schemeClr val="bg1"/>
          </a:solidFill>
          <a:ln>
            <a:solidFill>
              <a:srgbClr val="FF0000"/>
            </a:solidFill>
          </a:ln>
        </p:spPr>
        <p:txBody>
          <a:bodyPr wrap="square" lIns="0" tIns="0" rIns="0" bIns="0" rtlCol="0">
            <a:spAutoFit/>
          </a:bodyPr>
          <a:lstStyle/>
          <a:p>
            <a:pPr algn="ctr"/>
            <a:r>
              <a:rPr lang="en-US" sz="900" dirty="0"/>
              <a:t>TSS AE 1 = Mixed Liquor Solids Concentration</a:t>
            </a:r>
          </a:p>
        </p:txBody>
      </p:sp>
      <p:sp>
        <p:nvSpPr>
          <p:cNvPr id="8" name="TextBox 7"/>
          <p:cNvSpPr txBox="1"/>
          <p:nvPr/>
        </p:nvSpPr>
        <p:spPr>
          <a:xfrm>
            <a:off x="1454150" y="3759024"/>
            <a:ext cx="1114425" cy="415498"/>
          </a:xfrm>
          <a:prstGeom prst="rect">
            <a:avLst/>
          </a:prstGeom>
          <a:solidFill>
            <a:schemeClr val="bg1"/>
          </a:solidFill>
          <a:ln>
            <a:solidFill>
              <a:srgbClr val="FF0000"/>
            </a:solidFill>
          </a:ln>
        </p:spPr>
        <p:txBody>
          <a:bodyPr wrap="square" lIns="0" tIns="0" rIns="0" bIns="0" rtlCol="0">
            <a:spAutoFit/>
          </a:bodyPr>
          <a:lstStyle/>
          <a:p>
            <a:pPr algn="ctr"/>
            <a:r>
              <a:rPr lang="en-US" sz="900" dirty="0"/>
              <a:t>TSS SAS 1 = Waste Activated Sludge Solids Concentration</a:t>
            </a:r>
          </a:p>
        </p:txBody>
      </p:sp>
      <p:sp>
        <p:nvSpPr>
          <p:cNvPr id="9" name="TextBox 8"/>
          <p:cNvSpPr txBox="1"/>
          <p:nvPr/>
        </p:nvSpPr>
        <p:spPr>
          <a:xfrm>
            <a:off x="1115521" y="4637721"/>
            <a:ext cx="2002329" cy="646331"/>
          </a:xfrm>
          <a:prstGeom prst="rect">
            <a:avLst/>
          </a:prstGeom>
          <a:solidFill>
            <a:schemeClr val="bg1"/>
          </a:solidFill>
          <a:ln>
            <a:solidFill>
              <a:srgbClr val="FF0000"/>
            </a:solidFill>
          </a:ln>
        </p:spPr>
        <p:txBody>
          <a:bodyPr wrap="square" rtlCol="0">
            <a:spAutoFit/>
          </a:bodyPr>
          <a:lstStyle/>
          <a:p>
            <a:pPr algn="ctr"/>
            <a:r>
              <a:rPr lang="en-US" sz="900" dirty="0"/>
              <a:t>DO Concentration of the aerobic volume. If less than limit value, RTC will remove the zone’s volume from the total aerobic volume</a:t>
            </a:r>
          </a:p>
        </p:txBody>
      </p:sp>
      <p:sp>
        <p:nvSpPr>
          <p:cNvPr id="10" name="TextBox 9"/>
          <p:cNvSpPr txBox="1"/>
          <p:nvPr/>
        </p:nvSpPr>
        <p:spPr>
          <a:xfrm>
            <a:off x="3808413" y="1792220"/>
            <a:ext cx="1527175" cy="784830"/>
          </a:xfrm>
          <a:prstGeom prst="rect">
            <a:avLst/>
          </a:prstGeom>
          <a:solidFill>
            <a:schemeClr val="bg1"/>
          </a:solidFill>
          <a:ln>
            <a:solidFill>
              <a:srgbClr val="FF0000"/>
            </a:solidFill>
          </a:ln>
        </p:spPr>
        <p:txBody>
          <a:bodyPr wrap="square" rtlCol="0">
            <a:spAutoFit/>
          </a:bodyPr>
          <a:lstStyle/>
          <a:p>
            <a:pPr algn="ctr"/>
            <a:r>
              <a:rPr lang="en-US" sz="900" dirty="0"/>
              <a:t>SRTSP1 = Setpoint of the appropriate SRT as determined by the RTC (temperature or lookup table)</a:t>
            </a:r>
          </a:p>
        </p:txBody>
      </p:sp>
      <p:cxnSp>
        <p:nvCxnSpPr>
          <p:cNvPr id="11" name="Straight Connector 10"/>
          <p:cNvCxnSpPr>
            <a:stCxn id="10" idx="2"/>
          </p:cNvCxnSpPr>
          <p:nvPr/>
        </p:nvCxnSpPr>
        <p:spPr>
          <a:xfrm flipH="1">
            <a:off x="4572000" y="2577050"/>
            <a:ext cx="1" cy="18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74567" y="4750172"/>
            <a:ext cx="1394865" cy="369332"/>
          </a:xfrm>
          <a:prstGeom prst="rect">
            <a:avLst/>
          </a:prstGeom>
          <a:solidFill>
            <a:schemeClr val="bg1"/>
          </a:solidFill>
          <a:ln>
            <a:solidFill>
              <a:srgbClr val="FF0000"/>
            </a:solidFill>
          </a:ln>
        </p:spPr>
        <p:txBody>
          <a:bodyPr wrap="square" rtlCol="0">
            <a:spAutoFit/>
          </a:bodyPr>
          <a:lstStyle/>
          <a:p>
            <a:pPr algn="ctr"/>
            <a:r>
              <a:rPr lang="en-US" sz="900" dirty="0"/>
              <a:t>SRT1 = Actual SRT of the activated sludge system</a:t>
            </a:r>
          </a:p>
        </p:txBody>
      </p:sp>
      <p:cxnSp>
        <p:nvCxnSpPr>
          <p:cNvPr id="14" name="Straight Connector 13"/>
          <p:cNvCxnSpPr>
            <a:stCxn id="12" idx="0"/>
          </p:cNvCxnSpPr>
          <p:nvPr/>
        </p:nvCxnSpPr>
        <p:spPr>
          <a:xfrm flipH="1" flipV="1">
            <a:off x="4571999" y="3385500"/>
            <a:ext cx="1" cy="1364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03467" y="3412775"/>
            <a:ext cx="1398142" cy="646331"/>
          </a:xfrm>
          <a:prstGeom prst="rect">
            <a:avLst/>
          </a:prstGeom>
          <a:solidFill>
            <a:schemeClr val="bg1"/>
          </a:solidFill>
          <a:ln>
            <a:solidFill>
              <a:srgbClr val="FF0000"/>
            </a:solidFill>
          </a:ln>
        </p:spPr>
        <p:txBody>
          <a:bodyPr wrap="square" rtlCol="0">
            <a:spAutoFit/>
          </a:bodyPr>
          <a:lstStyle/>
          <a:p>
            <a:pPr algn="ctr"/>
            <a:r>
              <a:rPr lang="en-US" sz="900" dirty="0"/>
              <a:t>msaSP1 = load of sludge that needs to be wasted today to meet SRT setpoint</a:t>
            </a:r>
          </a:p>
        </p:txBody>
      </p:sp>
      <p:sp>
        <p:nvSpPr>
          <p:cNvPr id="16" name="TextBox 15"/>
          <p:cNvSpPr txBox="1"/>
          <p:nvPr/>
        </p:nvSpPr>
        <p:spPr>
          <a:xfrm>
            <a:off x="6503467" y="3897523"/>
            <a:ext cx="1398142" cy="369332"/>
          </a:xfrm>
          <a:prstGeom prst="rect">
            <a:avLst/>
          </a:prstGeom>
          <a:solidFill>
            <a:schemeClr val="bg1"/>
          </a:solidFill>
          <a:ln>
            <a:solidFill>
              <a:srgbClr val="FF0000"/>
            </a:solidFill>
          </a:ln>
        </p:spPr>
        <p:txBody>
          <a:bodyPr wrap="square" rtlCol="0">
            <a:spAutoFit/>
          </a:bodyPr>
          <a:lstStyle/>
          <a:p>
            <a:pPr algn="ctr"/>
            <a:r>
              <a:rPr lang="en-US" sz="900" dirty="0"/>
              <a:t>msasd1 = load of sludge wasted in last 24hrs</a:t>
            </a:r>
          </a:p>
        </p:txBody>
      </p:sp>
      <p:sp>
        <p:nvSpPr>
          <p:cNvPr id="17" name="TextBox 16"/>
          <p:cNvSpPr txBox="1"/>
          <p:nvPr/>
        </p:nvSpPr>
        <p:spPr>
          <a:xfrm>
            <a:off x="6503466" y="4248095"/>
            <a:ext cx="1398143" cy="369332"/>
          </a:xfrm>
          <a:prstGeom prst="rect">
            <a:avLst/>
          </a:prstGeom>
          <a:solidFill>
            <a:schemeClr val="bg1"/>
          </a:solidFill>
          <a:ln>
            <a:solidFill>
              <a:srgbClr val="FF0000"/>
            </a:solidFill>
          </a:ln>
        </p:spPr>
        <p:txBody>
          <a:bodyPr wrap="square" rtlCol="0">
            <a:spAutoFit/>
          </a:bodyPr>
          <a:lstStyle/>
          <a:p>
            <a:pPr algn="ctr"/>
            <a:r>
              <a:rPr lang="en-US" sz="900" dirty="0"/>
              <a:t>msash1 = current sludge wasting rate</a:t>
            </a:r>
          </a:p>
        </p:txBody>
      </p:sp>
      <p:sp>
        <p:nvSpPr>
          <p:cNvPr id="18" name="TextBox 17"/>
          <p:cNvSpPr txBox="1"/>
          <p:nvPr/>
        </p:nvSpPr>
        <p:spPr>
          <a:xfrm>
            <a:off x="6503466" y="4594343"/>
            <a:ext cx="1398143" cy="369332"/>
          </a:xfrm>
          <a:prstGeom prst="rect">
            <a:avLst/>
          </a:prstGeom>
          <a:solidFill>
            <a:schemeClr val="bg1"/>
          </a:solidFill>
          <a:ln>
            <a:solidFill>
              <a:srgbClr val="FF0000"/>
            </a:solidFill>
          </a:ln>
        </p:spPr>
        <p:txBody>
          <a:bodyPr wrap="square" rtlCol="0">
            <a:spAutoFit/>
          </a:bodyPr>
          <a:lstStyle/>
          <a:p>
            <a:pPr algn="ctr"/>
            <a:r>
              <a:rPr lang="en-US" sz="900" dirty="0"/>
              <a:t>msas1 = load of sludge wasted since midnight</a:t>
            </a:r>
          </a:p>
        </p:txBody>
      </p:sp>
      <p:sp>
        <p:nvSpPr>
          <p:cNvPr id="19" name="TextBox 18"/>
          <p:cNvSpPr txBox="1"/>
          <p:nvPr/>
        </p:nvSpPr>
        <p:spPr>
          <a:xfrm>
            <a:off x="6503466" y="1899002"/>
            <a:ext cx="1100660" cy="784830"/>
          </a:xfrm>
          <a:prstGeom prst="rect">
            <a:avLst/>
          </a:prstGeom>
          <a:solidFill>
            <a:schemeClr val="bg1"/>
          </a:solidFill>
          <a:ln>
            <a:solidFill>
              <a:srgbClr val="FF0000"/>
            </a:solidFill>
          </a:ln>
        </p:spPr>
        <p:txBody>
          <a:bodyPr wrap="square" rtlCol="0">
            <a:spAutoFit/>
          </a:bodyPr>
          <a:lstStyle/>
          <a:p>
            <a:pPr algn="ctr"/>
            <a:r>
              <a:rPr lang="en-US" sz="900" dirty="0"/>
              <a:t>Qs1 = Waste Activated Sludge flow rate required to meet SRT setpoint</a:t>
            </a:r>
          </a:p>
        </p:txBody>
      </p:sp>
      <p:sp>
        <p:nvSpPr>
          <p:cNvPr id="20" name="Title 1">
            <a:extLst>
              <a:ext uri="{FF2B5EF4-FFF2-40B4-BE49-F238E27FC236}">
                <a16:creationId xmlns:a16="http://schemas.microsoft.com/office/drawing/2014/main" id="{2211E2CE-D917-49CE-948F-56FD577E9740}"/>
              </a:ext>
            </a:extLst>
          </p:cNvPr>
          <p:cNvSpPr>
            <a:spLocks noGrp="1"/>
          </p:cNvSpPr>
          <p:nvPr>
            <p:ph type="title"/>
          </p:nvPr>
        </p:nvSpPr>
        <p:spPr>
          <a:xfrm>
            <a:off x="457200" y="82550"/>
            <a:ext cx="8229600" cy="1041400"/>
          </a:xfrm>
        </p:spPr>
        <p:txBody>
          <a:bodyPr/>
          <a:lstStyle/>
          <a:p>
            <a:r>
              <a:rPr lang="en-US" dirty="0"/>
              <a:t>Sludge retention time</a:t>
            </a:r>
          </a:p>
        </p:txBody>
      </p:sp>
    </p:spTree>
    <p:extLst>
      <p:ext uri="{BB962C8B-B14F-4D97-AF65-F5344CB8AC3E}">
        <p14:creationId xmlns:p14="http://schemas.microsoft.com/office/powerpoint/2010/main" val="309179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Lots of confusion in the industry</a:t>
            </a:r>
          </a:p>
        </p:txBody>
      </p:sp>
      <p:sp>
        <p:nvSpPr>
          <p:cNvPr id="3" name="Content Placeholder 2"/>
          <p:cNvSpPr>
            <a:spLocks noGrp="1"/>
          </p:cNvSpPr>
          <p:nvPr>
            <p:ph idx="1"/>
          </p:nvPr>
        </p:nvSpPr>
        <p:spPr/>
        <p:txBody>
          <a:bodyPr>
            <a:noAutofit/>
          </a:bodyPr>
          <a:lstStyle/>
          <a:p>
            <a:pPr lvl="0"/>
            <a:r>
              <a:rPr lang="en-US" sz="2800" dirty="0"/>
              <a:t>What to measure?</a:t>
            </a:r>
          </a:p>
          <a:p>
            <a:pPr lvl="0"/>
            <a:r>
              <a:rPr lang="en-US" sz="2800" dirty="0"/>
              <a:t>Where to measure it?</a:t>
            </a:r>
          </a:p>
          <a:p>
            <a:pPr lvl="0"/>
            <a:r>
              <a:rPr lang="en-US" sz="2800" dirty="0"/>
              <a:t>How to turn data into information?</a:t>
            </a:r>
          </a:p>
          <a:p>
            <a:pPr lvl="0"/>
            <a:endParaRPr lang="en-US" sz="2800" dirty="0"/>
          </a:p>
          <a:p>
            <a:pPr lvl="0"/>
            <a:r>
              <a:rPr lang="en-US" sz="2800" dirty="0"/>
              <a:t>Wrong sensor/Wrong location:</a:t>
            </a:r>
          </a:p>
          <a:p>
            <a:pPr lvl="1"/>
            <a:r>
              <a:rPr lang="en-US" sz="2600" dirty="0"/>
              <a:t>Bad data</a:t>
            </a:r>
          </a:p>
          <a:p>
            <a:pPr lvl="1"/>
            <a:r>
              <a:rPr lang="en-US" sz="2600" dirty="0"/>
              <a:t>Distrust</a:t>
            </a:r>
          </a:p>
          <a:p>
            <a:pPr lvl="1"/>
            <a:r>
              <a:rPr lang="en-US" sz="2600" dirty="0"/>
              <a:t>Doesn’t improve process</a:t>
            </a:r>
          </a:p>
          <a:p>
            <a:pPr marL="0" lvl="0" indent="0">
              <a:buNone/>
            </a:pPr>
            <a:endParaRPr lang="en-US" sz="2800" dirty="0"/>
          </a:p>
        </p:txBody>
      </p:sp>
      <p:pic>
        <p:nvPicPr>
          <p:cNvPr id="1026" name="Picture 2" descr="Image result for &quot;solved&quot; stamp"/>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12388" r="2208" b="15405"/>
          <a:stretch/>
        </p:blipFill>
        <p:spPr bwMode="auto">
          <a:xfrm>
            <a:off x="457200" y="1258112"/>
            <a:ext cx="7652425" cy="444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7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436"/>
            <a:ext cx="3441700" cy="517456"/>
          </a:xfrm>
        </p:spPr>
        <p:txBody>
          <a:bodyPr>
            <a:normAutofit fontScale="90000"/>
          </a:bodyPr>
          <a:lstStyle/>
          <a:p>
            <a:pPr algn="ctr"/>
            <a:r>
              <a:rPr lang="en-US" dirty="0"/>
              <a:t>ISE Probe</a:t>
            </a:r>
          </a:p>
        </p:txBody>
      </p:sp>
      <p:sp>
        <p:nvSpPr>
          <p:cNvPr id="3" name="Content Placeholder 2"/>
          <p:cNvSpPr>
            <a:spLocks noGrp="1"/>
          </p:cNvSpPr>
          <p:nvPr>
            <p:ph idx="1"/>
          </p:nvPr>
        </p:nvSpPr>
        <p:spPr>
          <a:xfrm>
            <a:off x="315439" y="1578043"/>
            <a:ext cx="4107713" cy="4114800"/>
          </a:xfrm>
        </p:spPr>
        <p:txBody>
          <a:bodyPr/>
          <a:lstStyle/>
          <a:p>
            <a:pPr marL="112713" indent="-112713"/>
            <a:r>
              <a:rPr lang="en-US" dirty="0"/>
              <a:t>Ion Selective Electrode (NH</a:t>
            </a:r>
            <a:r>
              <a:rPr lang="en-US" baseline="-25000" dirty="0"/>
              <a:t>4</a:t>
            </a:r>
            <a:r>
              <a:rPr lang="en-US" baseline="30000" dirty="0"/>
              <a:t>+</a:t>
            </a:r>
            <a:r>
              <a:rPr lang="en-US" dirty="0"/>
              <a:t>)</a:t>
            </a:r>
          </a:p>
          <a:p>
            <a:pPr marL="112713" indent="-112713"/>
            <a:r>
              <a:rPr lang="en-US" dirty="0"/>
              <a:t>Design range: 1-1000 mg/L NH</a:t>
            </a:r>
            <a:r>
              <a:rPr lang="en-US" baseline="-25000" dirty="0"/>
              <a:t>4</a:t>
            </a:r>
            <a:r>
              <a:rPr lang="en-US" dirty="0"/>
              <a:t>-N</a:t>
            </a:r>
          </a:p>
          <a:p>
            <a:pPr marL="112713" indent="-112713"/>
            <a:r>
              <a:rPr lang="en-US" dirty="0"/>
              <a:t>Manual calibration vs Lab</a:t>
            </a:r>
          </a:p>
          <a:p>
            <a:pPr marL="512763" lvl="1" indent="-112713"/>
            <a:r>
              <a:rPr lang="en-US" dirty="0"/>
              <a:t>Weekly for first month</a:t>
            </a:r>
          </a:p>
          <a:p>
            <a:pPr marL="512763" lvl="1" indent="-112713"/>
            <a:r>
              <a:rPr lang="en-US" dirty="0"/>
              <a:t>Monthly thereafter</a:t>
            </a:r>
          </a:p>
          <a:p>
            <a:pPr marL="112713" indent="-112713"/>
            <a:r>
              <a:rPr lang="en-US" dirty="0"/>
              <a:t>Manual cleaning 1/</a:t>
            </a:r>
            <a:r>
              <a:rPr lang="en-US" dirty="0" err="1"/>
              <a:t>mo</a:t>
            </a:r>
            <a:endParaRPr lang="en-US" dirty="0"/>
          </a:p>
          <a:p>
            <a:pPr marL="112713" indent="-112713"/>
            <a:r>
              <a:rPr lang="en-US" dirty="0"/>
              <a:t>Replace cartridge: 6-12 </a:t>
            </a:r>
            <a:r>
              <a:rPr lang="en-US" dirty="0" err="1"/>
              <a:t>mo</a:t>
            </a:r>
            <a:endParaRPr lang="en-US" dirty="0"/>
          </a:p>
          <a:p>
            <a:pPr marL="112713" indent="-112713"/>
            <a:r>
              <a:rPr lang="en-US" dirty="0"/>
              <a:t>pH must be &lt; 8</a:t>
            </a:r>
          </a:p>
          <a:p>
            <a:pPr marL="112713" indent="-112713"/>
            <a:r>
              <a:rPr lang="en-US" dirty="0"/>
              <a:t>No filtration required</a:t>
            </a:r>
          </a:p>
          <a:p>
            <a:pPr marL="112713" indent="-112713"/>
            <a:r>
              <a:rPr lang="en-US" dirty="0"/>
              <a:t>Interferences: </a:t>
            </a:r>
          </a:p>
          <a:p>
            <a:pPr marL="512763" lvl="1" indent="-112713"/>
            <a:r>
              <a:rPr lang="en-US" dirty="0"/>
              <a:t>Quaternary Ammonium Compounds</a:t>
            </a:r>
          </a:p>
          <a:p>
            <a:pPr marL="512763" lvl="1" indent="-112713"/>
            <a:r>
              <a:rPr lang="en-US" dirty="0"/>
              <a:t>Surfactants</a:t>
            </a:r>
          </a:p>
          <a:p>
            <a:pPr marL="512763" lvl="1" indent="-112713"/>
            <a:r>
              <a:rPr lang="en-US" dirty="0"/>
              <a:t>Solvents</a:t>
            </a:r>
          </a:p>
          <a:p>
            <a:pPr marL="512763" lvl="1" indent="-112713"/>
            <a:r>
              <a:rPr lang="en-US" dirty="0"/>
              <a:t>…</a:t>
            </a:r>
          </a:p>
          <a:p>
            <a:pPr marL="112713" indent="-112713"/>
            <a:endParaRPr lang="en-US" dirty="0"/>
          </a:p>
        </p:txBody>
      </p:sp>
      <p:sp>
        <p:nvSpPr>
          <p:cNvPr id="4" name="Slide Number Placeholder 3"/>
          <p:cNvSpPr>
            <a:spLocks noGrp="1"/>
          </p:cNvSpPr>
          <p:nvPr>
            <p:ph type="sldNum" sz="quarter" idx="12"/>
          </p:nvPr>
        </p:nvSpPr>
        <p:spPr/>
        <p:txBody>
          <a:bodyPr/>
          <a:lstStyle/>
          <a:p>
            <a:fld id="{F9748022-1863-6A47-B2F5-4EB18026B312}" type="slidenum">
              <a:rPr lang="en-US" smtClean="0"/>
              <a:pPr/>
              <a:t>3</a:t>
            </a:fld>
            <a:endParaRPr lang="en-US" dirty="0" err="1"/>
          </a:p>
        </p:txBody>
      </p:sp>
      <p:sp>
        <p:nvSpPr>
          <p:cNvPr id="5" name="Title 1"/>
          <p:cNvSpPr txBox="1">
            <a:spLocks/>
          </p:cNvSpPr>
          <p:nvPr/>
        </p:nvSpPr>
        <p:spPr>
          <a:xfrm>
            <a:off x="4427281" y="1006549"/>
            <a:ext cx="3441700" cy="51434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pPr algn="ctr"/>
            <a:r>
              <a:rPr lang="en-US" dirty="0"/>
              <a:t>analyzer</a:t>
            </a:r>
          </a:p>
        </p:txBody>
      </p:sp>
      <p:sp>
        <p:nvSpPr>
          <p:cNvPr id="6" name="Content Placeholder 2"/>
          <p:cNvSpPr txBox="1">
            <a:spLocks/>
          </p:cNvSpPr>
          <p:nvPr/>
        </p:nvSpPr>
        <p:spPr>
          <a:xfrm>
            <a:off x="4394784" y="1581592"/>
            <a:ext cx="4419603" cy="411480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505050"/>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rgbClr val="505050"/>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rgbClr val="505050"/>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rgbClr val="505050"/>
                </a:solidFill>
                <a:latin typeface="+mn-lt"/>
                <a:ea typeface="+mn-ea"/>
                <a:cs typeface="Arial"/>
              </a:defRPr>
            </a:lvl4pPr>
            <a:lvl5pPr marL="2057400" indent="-228600" algn="l" defTabSz="457200" rtl="0" eaLnBrk="1" latinLnBrk="0" hangingPunct="1">
              <a:spcBef>
                <a:spcPct val="20000"/>
              </a:spcBef>
              <a:buFont typeface="Arial" pitchFamily="34" charset="0"/>
              <a:buChar char="•"/>
              <a:defRPr sz="1200" kern="1200">
                <a:solidFill>
                  <a:srgbClr val="50505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indent="-112713"/>
            <a:r>
              <a:rPr lang="en-US" dirty="0"/>
              <a:t>Gas Sensing Electrode (NH</a:t>
            </a:r>
            <a:r>
              <a:rPr lang="en-US" baseline="-25000" dirty="0"/>
              <a:t>3</a:t>
            </a:r>
            <a:r>
              <a:rPr lang="en-US" dirty="0"/>
              <a:t>)</a:t>
            </a:r>
          </a:p>
          <a:p>
            <a:pPr marL="112713" indent="-112713"/>
            <a:r>
              <a:rPr lang="en-US" dirty="0"/>
              <a:t>Design range: 0.05-1000 mg/L NH</a:t>
            </a:r>
            <a:r>
              <a:rPr lang="en-US" baseline="-25000" dirty="0"/>
              <a:t>4</a:t>
            </a:r>
            <a:r>
              <a:rPr lang="en-US" dirty="0"/>
              <a:t>-N</a:t>
            </a:r>
          </a:p>
          <a:p>
            <a:pPr marL="112713" indent="-112713"/>
            <a:r>
              <a:rPr lang="en-US" dirty="0"/>
              <a:t>Automatic calibration</a:t>
            </a:r>
          </a:p>
          <a:p>
            <a:pPr marL="112713" indent="-112713"/>
            <a:r>
              <a:rPr lang="en-US" dirty="0"/>
              <a:t>Manual cleaning 1/</a:t>
            </a:r>
            <a:r>
              <a:rPr lang="en-US" dirty="0" err="1"/>
              <a:t>mo</a:t>
            </a:r>
            <a:endParaRPr lang="en-US" dirty="0"/>
          </a:p>
          <a:p>
            <a:pPr marL="112713" indent="-112713"/>
            <a:r>
              <a:rPr lang="en-US" dirty="0"/>
              <a:t>Replace reagents/GSE membrane: 3 </a:t>
            </a:r>
            <a:r>
              <a:rPr lang="en-US" dirty="0" err="1"/>
              <a:t>mo</a:t>
            </a:r>
            <a:endParaRPr lang="en-US" dirty="0"/>
          </a:p>
          <a:p>
            <a:pPr marL="112713" indent="-112713"/>
            <a:r>
              <a:rPr lang="en-US" dirty="0"/>
              <a:t>pH independent</a:t>
            </a:r>
          </a:p>
          <a:p>
            <a:pPr marL="112713" indent="-112713"/>
            <a:r>
              <a:rPr lang="en-US" dirty="0"/>
              <a:t>Sample filtration required</a:t>
            </a:r>
          </a:p>
          <a:p>
            <a:pPr marL="112713" indent="-112713"/>
            <a:r>
              <a:rPr lang="en-US" dirty="0"/>
              <a:t>Interference:</a:t>
            </a:r>
          </a:p>
          <a:p>
            <a:pPr marL="512763" lvl="1" indent="-112713"/>
            <a:r>
              <a:rPr lang="en-US" dirty="0"/>
              <a:t>Ferrous Chloride</a:t>
            </a:r>
          </a:p>
          <a:p>
            <a:pPr marL="112713" indent="-112713"/>
            <a:r>
              <a:rPr lang="en-US" dirty="0"/>
              <a:t>Ambient Temp: -4°F to 104°F</a:t>
            </a:r>
          </a:p>
        </p:txBody>
      </p:sp>
      <p:sp>
        <p:nvSpPr>
          <p:cNvPr id="7" name="Title 5"/>
          <p:cNvSpPr txBox="1">
            <a:spLocks/>
          </p:cNvSpPr>
          <p:nvPr/>
        </p:nvSpPr>
        <p:spPr>
          <a:xfrm>
            <a:off x="457200" y="82550"/>
            <a:ext cx="8229600" cy="1041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r>
              <a:rPr lang="en-US" sz="3200" dirty="0"/>
              <a:t>Mixed liquor ammonia measurement</a:t>
            </a:r>
          </a:p>
        </p:txBody>
      </p:sp>
    </p:spTree>
    <p:extLst>
      <p:ext uri="{BB962C8B-B14F-4D97-AF65-F5344CB8AC3E}">
        <p14:creationId xmlns:p14="http://schemas.microsoft.com/office/powerpoint/2010/main" val="25121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436"/>
            <a:ext cx="3441700" cy="517456"/>
          </a:xfrm>
        </p:spPr>
        <p:txBody>
          <a:bodyPr>
            <a:normAutofit fontScale="90000"/>
          </a:bodyPr>
          <a:lstStyle/>
          <a:p>
            <a:pPr algn="ctr"/>
            <a:r>
              <a:rPr lang="en-US" dirty="0"/>
              <a:t>ISE Probe</a:t>
            </a:r>
          </a:p>
        </p:txBody>
      </p:sp>
      <p:sp>
        <p:nvSpPr>
          <p:cNvPr id="3" name="Content Placeholder 2"/>
          <p:cNvSpPr>
            <a:spLocks noGrp="1"/>
          </p:cNvSpPr>
          <p:nvPr>
            <p:ph idx="1"/>
          </p:nvPr>
        </p:nvSpPr>
        <p:spPr>
          <a:xfrm>
            <a:off x="315439" y="1578043"/>
            <a:ext cx="4107713" cy="4114800"/>
          </a:xfrm>
        </p:spPr>
        <p:txBody>
          <a:bodyPr/>
          <a:lstStyle/>
          <a:p>
            <a:pPr marL="112713" indent="-112713"/>
            <a:r>
              <a:rPr lang="en-US" dirty="0"/>
              <a:t>Ion Selective Electrode (NH</a:t>
            </a:r>
            <a:r>
              <a:rPr lang="en-US" baseline="-25000" dirty="0"/>
              <a:t>4</a:t>
            </a:r>
            <a:r>
              <a:rPr lang="en-US" baseline="30000" dirty="0"/>
              <a:t>+</a:t>
            </a:r>
            <a:r>
              <a:rPr lang="en-US" dirty="0"/>
              <a:t>)</a:t>
            </a:r>
          </a:p>
          <a:p>
            <a:pPr marL="112713" indent="-112713"/>
            <a:r>
              <a:rPr lang="en-US" dirty="0"/>
              <a:t>Design range: 1-1000 mg/L NH4-N</a:t>
            </a:r>
          </a:p>
          <a:p>
            <a:pPr marL="112713" indent="-112713"/>
            <a:r>
              <a:rPr lang="en-US" dirty="0"/>
              <a:t>Manual calibration vs Lab</a:t>
            </a:r>
          </a:p>
          <a:p>
            <a:pPr marL="512763" lvl="1" indent="-112713"/>
            <a:r>
              <a:rPr lang="en-US" dirty="0"/>
              <a:t>Weekly for first month</a:t>
            </a:r>
          </a:p>
          <a:p>
            <a:pPr marL="512763" lvl="1" indent="-112713"/>
            <a:r>
              <a:rPr lang="en-US" dirty="0"/>
              <a:t>Monthly thereafter</a:t>
            </a:r>
          </a:p>
          <a:p>
            <a:pPr marL="112713" indent="-112713"/>
            <a:r>
              <a:rPr lang="en-US" dirty="0"/>
              <a:t>Manual cleaning 1/</a:t>
            </a:r>
            <a:r>
              <a:rPr lang="en-US" dirty="0" err="1"/>
              <a:t>mo</a:t>
            </a:r>
            <a:endParaRPr lang="en-US" dirty="0"/>
          </a:p>
          <a:p>
            <a:pPr marL="112713" indent="-112713"/>
            <a:r>
              <a:rPr lang="en-US" dirty="0"/>
              <a:t>Replace cartridge: 6-12 </a:t>
            </a:r>
            <a:r>
              <a:rPr lang="en-US" dirty="0" err="1"/>
              <a:t>mo</a:t>
            </a:r>
            <a:endParaRPr lang="en-US" dirty="0"/>
          </a:p>
          <a:p>
            <a:pPr marL="112713" indent="-112713"/>
            <a:r>
              <a:rPr lang="en-US" dirty="0"/>
              <a:t>pH must be &lt; 8</a:t>
            </a:r>
          </a:p>
          <a:p>
            <a:pPr marL="112713" indent="-112713"/>
            <a:r>
              <a:rPr lang="en-US" dirty="0"/>
              <a:t>No filtration required</a:t>
            </a:r>
          </a:p>
          <a:p>
            <a:pPr marL="112713" indent="-112713"/>
            <a:r>
              <a:rPr lang="en-US" dirty="0"/>
              <a:t>Interferences: </a:t>
            </a:r>
          </a:p>
          <a:p>
            <a:pPr marL="512763" lvl="1" indent="-112713"/>
            <a:r>
              <a:rPr lang="en-US" dirty="0"/>
              <a:t>Quaternary Ammonium Compounds</a:t>
            </a:r>
          </a:p>
          <a:p>
            <a:pPr marL="512763" lvl="1" indent="-112713"/>
            <a:r>
              <a:rPr lang="en-US" dirty="0"/>
              <a:t>Surfactants</a:t>
            </a:r>
          </a:p>
          <a:p>
            <a:pPr marL="512763" lvl="1" indent="-112713"/>
            <a:r>
              <a:rPr lang="en-US" dirty="0"/>
              <a:t>Solvents</a:t>
            </a:r>
          </a:p>
          <a:p>
            <a:pPr marL="512763" lvl="1" indent="-112713"/>
            <a:r>
              <a:rPr lang="en-US" dirty="0"/>
              <a:t>…</a:t>
            </a:r>
          </a:p>
          <a:p>
            <a:pPr marL="112713" indent="-112713"/>
            <a:endParaRPr lang="en-US" dirty="0"/>
          </a:p>
        </p:txBody>
      </p:sp>
      <p:sp>
        <p:nvSpPr>
          <p:cNvPr id="4" name="Slide Number Placeholder 3"/>
          <p:cNvSpPr>
            <a:spLocks noGrp="1"/>
          </p:cNvSpPr>
          <p:nvPr>
            <p:ph type="sldNum" sz="quarter" idx="12"/>
          </p:nvPr>
        </p:nvSpPr>
        <p:spPr/>
        <p:txBody>
          <a:bodyPr/>
          <a:lstStyle/>
          <a:p>
            <a:fld id="{F9748022-1863-6A47-B2F5-4EB18026B312}" type="slidenum">
              <a:rPr lang="en-US" smtClean="0"/>
              <a:pPr/>
              <a:t>4</a:t>
            </a:fld>
            <a:endParaRPr lang="en-US" dirty="0" err="1"/>
          </a:p>
        </p:txBody>
      </p:sp>
      <p:sp>
        <p:nvSpPr>
          <p:cNvPr id="5" name="Title 1"/>
          <p:cNvSpPr txBox="1">
            <a:spLocks/>
          </p:cNvSpPr>
          <p:nvPr/>
        </p:nvSpPr>
        <p:spPr>
          <a:xfrm>
            <a:off x="4427281" y="1006549"/>
            <a:ext cx="3441700" cy="51434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pPr algn="ctr"/>
            <a:r>
              <a:rPr lang="en-US" dirty="0"/>
              <a:t>analyzer</a:t>
            </a:r>
          </a:p>
        </p:txBody>
      </p:sp>
      <p:sp>
        <p:nvSpPr>
          <p:cNvPr id="6" name="Content Placeholder 2"/>
          <p:cNvSpPr txBox="1">
            <a:spLocks/>
          </p:cNvSpPr>
          <p:nvPr/>
        </p:nvSpPr>
        <p:spPr>
          <a:xfrm>
            <a:off x="4394784" y="1581592"/>
            <a:ext cx="4419603" cy="4114800"/>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505050"/>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rgbClr val="505050"/>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rgbClr val="505050"/>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rgbClr val="505050"/>
                </a:solidFill>
                <a:latin typeface="+mn-lt"/>
                <a:ea typeface="+mn-ea"/>
                <a:cs typeface="Arial"/>
              </a:defRPr>
            </a:lvl4pPr>
            <a:lvl5pPr marL="2057400" indent="-228600" algn="l" defTabSz="457200" rtl="0" eaLnBrk="1" latinLnBrk="0" hangingPunct="1">
              <a:spcBef>
                <a:spcPct val="20000"/>
              </a:spcBef>
              <a:buFont typeface="Arial" pitchFamily="34" charset="0"/>
              <a:buChar char="•"/>
              <a:defRPr sz="1200" kern="1200">
                <a:solidFill>
                  <a:srgbClr val="50505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indent="-112713"/>
            <a:r>
              <a:rPr lang="en-US" dirty="0"/>
              <a:t>Gas Sensing Electrode (NH</a:t>
            </a:r>
            <a:r>
              <a:rPr lang="en-US" baseline="-25000" dirty="0"/>
              <a:t>3</a:t>
            </a:r>
            <a:r>
              <a:rPr lang="en-US" dirty="0"/>
              <a:t>)</a:t>
            </a:r>
          </a:p>
          <a:p>
            <a:pPr marL="112713" indent="-112713"/>
            <a:r>
              <a:rPr lang="en-US" dirty="0"/>
              <a:t>Design range: 0.05-1000 mg/L NH4-N</a:t>
            </a:r>
          </a:p>
          <a:p>
            <a:pPr marL="112713" indent="-112713"/>
            <a:r>
              <a:rPr lang="en-US" dirty="0"/>
              <a:t>Automatic calibration</a:t>
            </a:r>
          </a:p>
          <a:p>
            <a:pPr marL="112713" indent="-112713"/>
            <a:r>
              <a:rPr lang="en-US" dirty="0"/>
              <a:t>Manual cleaning 1/</a:t>
            </a:r>
            <a:r>
              <a:rPr lang="en-US" dirty="0" err="1"/>
              <a:t>mo</a:t>
            </a:r>
            <a:endParaRPr lang="en-US" dirty="0"/>
          </a:p>
          <a:p>
            <a:pPr marL="112713" indent="-112713"/>
            <a:r>
              <a:rPr lang="en-US" dirty="0"/>
              <a:t>Replace reagents/GSE membrane: 3 </a:t>
            </a:r>
            <a:r>
              <a:rPr lang="en-US" dirty="0" err="1"/>
              <a:t>mo</a:t>
            </a:r>
            <a:endParaRPr lang="en-US" dirty="0"/>
          </a:p>
          <a:p>
            <a:pPr marL="112713" indent="-112713"/>
            <a:r>
              <a:rPr lang="en-US" dirty="0"/>
              <a:t>pH independent</a:t>
            </a:r>
          </a:p>
          <a:p>
            <a:pPr marL="112713" indent="-112713"/>
            <a:r>
              <a:rPr lang="en-US" dirty="0"/>
              <a:t>Sample filtration required</a:t>
            </a:r>
          </a:p>
          <a:p>
            <a:pPr marL="112713" indent="-112713"/>
            <a:r>
              <a:rPr lang="en-US" dirty="0"/>
              <a:t>Interferences:</a:t>
            </a:r>
          </a:p>
          <a:p>
            <a:pPr marL="512763" lvl="1" indent="-112713"/>
            <a:r>
              <a:rPr lang="en-US" dirty="0"/>
              <a:t>Ferrous Chloride</a:t>
            </a:r>
          </a:p>
        </p:txBody>
      </p:sp>
      <p:sp>
        <p:nvSpPr>
          <p:cNvPr id="7" name="Title 5"/>
          <p:cNvSpPr txBox="1">
            <a:spLocks/>
          </p:cNvSpPr>
          <p:nvPr/>
        </p:nvSpPr>
        <p:spPr>
          <a:xfrm>
            <a:off x="457200" y="82550"/>
            <a:ext cx="8229600" cy="1041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r>
              <a:rPr lang="en-US" sz="3200" dirty="0"/>
              <a:t>Mixed liquor ammonia measurement</a:t>
            </a:r>
          </a:p>
        </p:txBody>
      </p:sp>
      <p:sp>
        <p:nvSpPr>
          <p:cNvPr id="8" name="TextBox 7"/>
          <p:cNvSpPr txBox="1"/>
          <p:nvPr/>
        </p:nvSpPr>
        <p:spPr>
          <a:xfrm>
            <a:off x="504121" y="1520114"/>
            <a:ext cx="3501656" cy="2696286"/>
          </a:xfrm>
          <a:prstGeom prst="rect">
            <a:avLst/>
          </a:prstGeom>
          <a:solidFill>
            <a:schemeClr val="bg1"/>
          </a:solidFill>
          <a:ln w="38100" cap="rnd">
            <a:solidFill>
              <a:srgbClr val="FF0000"/>
            </a:solidFill>
          </a:ln>
        </p:spPr>
        <p:txBody>
          <a:bodyPr wrap="square" rtlCol="0">
            <a:noAutofit/>
          </a:bodyPr>
          <a:lstStyle/>
          <a:p>
            <a:r>
              <a:rPr lang="en-US" sz="2000" b="1" dirty="0">
                <a:solidFill>
                  <a:srgbClr val="FF0000"/>
                </a:solidFill>
              </a:rPr>
              <a:t>Good:</a:t>
            </a:r>
          </a:p>
          <a:p>
            <a:r>
              <a:rPr lang="en-US" sz="2000" b="1" dirty="0">
                <a:solidFill>
                  <a:srgbClr val="FF0000"/>
                </a:solidFill>
              </a:rPr>
              <a:t>     &gt; 1 mg/L NH4-N</a:t>
            </a:r>
          </a:p>
          <a:p>
            <a:r>
              <a:rPr lang="en-US" sz="2000" b="1" dirty="0">
                <a:solidFill>
                  <a:srgbClr val="FF0000"/>
                </a:solidFill>
              </a:rPr>
              <a:t>     Municipal wastewaters</a:t>
            </a:r>
          </a:p>
          <a:p>
            <a:r>
              <a:rPr lang="en-US" sz="2000" b="1" dirty="0">
                <a:solidFill>
                  <a:srgbClr val="FF0000"/>
                </a:solidFill>
              </a:rPr>
              <a:t>     Commit to maintenance</a:t>
            </a:r>
          </a:p>
          <a:p>
            <a:r>
              <a:rPr lang="en-US" sz="2000" b="1" dirty="0">
                <a:solidFill>
                  <a:srgbClr val="FF0000"/>
                </a:solidFill>
              </a:rPr>
              <a:t>Bad:</a:t>
            </a:r>
          </a:p>
          <a:p>
            <a:r>
              <a:rPr lang="en-US" sz="2000" b="1" dirty="0">
                <a:solidFill>
                  <a:srgbClr val="FF0000"/>
                </a:solidFill>
              </a:rPr>
              <a:t>     &lt; 1 mg/L NH4-N</a:t>
            </a:r>
          </a:p>
          <a:p>
            <a:r>
              <a:rPr lang="en-US" sz="2000" b="1" dirty="0">
                <a:solidFill>
                  <a:srgbClr val="FF0000"/>
                </a:solidFill>
              </a:rPr>
              <a:t>     pH &gt; 8</a:t>
            </a:r>
          </a:p>
          <a:p>
            <a:r>
              <a:rPr lang="en-US" sz="2000" b="1" dirty="0">
                <a:solidFill>
                  <a:srgbClr val="FF0000"/>
                </a:solidFill>
              </a:rPr>
              <a:t>     Industrial wastewaters</a:t>
            </a:r>
          </a:p>
          <a:p>
            <a:endParaRPr lang="en-US" dirty="0"/>
          </a:p>
        </p:txBody>
      </p:sp>
      <p:sp>
        <p:nvSpPr>
          <p:cNvPr id="9" name="TextBox 8"/>
          <p:cNvSpPr txBox="1"/>
          <p:nvPr/>
        </p:nvSpPr>
        <p:spPr>
          <a:xfrm>
            <a:off x="4589880" y="1520116"/>
            <a:ext cx="3501656" cy="2346251"/>
          </a:xfrm>
          <a:prstGeom prst="rect">
            <a:avLst/>
          </a:prstGeom>
          <a:solidFill>
            <a:schemeClr val="bg1"/>
          </a:solidFill>
          <a:ln w="38100" cap="rnd">
            <a:solidFill>
              <a:srgbClr val="FF0000"/>
            </a:solidFill>
          </a:ln>
        </p:spPr>
        <p:txBody>
          <a:bodyPr wrap="square" rtlCol="0">
            <a:noAutofit/>
          </a:bodyPr>
          <a:lstStyle/>
          <a:p>
            <a:r>
              <a:rPr lang="en-US" sz="2000" b="1" dirty="0">
                <a:solidFill>
                  <a:srgbClr val="FF0000"/>
                </a:solidFill>
              </a:rPr>
              <a:t>Good:</a:t>
            </a:r>
          </a:p>
          <a:p>
            <a:r>
              <a:rPr lang="en-US" sz="2000" b="1" dirty="0">
                <a:solidFill>
                  <a:srgbClr val="FF0000"/>
                </a:solidFill>
              </a:rPr>
              <a:t>     &gt; 0.05 mg/L NH4-N</a:t>
            </a:r>
          </a:p>
          <a:p>
            <a:r>
              <a:rPr lang="en-US" sz="2000" b="1" dirty="0">
                <a:solidFill>
                  <a:srgbClr val="FF0000"/>
                </a:solidFill>
              </a:rPr>
              <a:t>     All wastewaters</a:t>
            </a:r>
          </a:p>
          <a:p>
            <a:r>
              <a:rPr lang="en-US" sz="2000" b="1" dirty="0">
                <a:solidFill>
                  <a:srgbClr val="FF0000"/>
                </a:solidFill>
              </a:rPr>
              <a:t>     Commit to maintenance</a:t>
            </a:r>
          </a:p>
          <a:p>
            <a:r>
              <a:rPr lang="en-US" sz="2000" b="1" dirty="0">
                <a:solidFill>
                  <a:srgbClr val="FF0000"/>
                </a:solidFill>
              </a:rPr>
              <a:t>Bad:</a:t>
            </a:r>
          </a:p>
          <a:p>
            <a:r>
              <a:rPr lang="en-US" sz="2000" b="1" dirty="0">
                <a:solidFill>
                  <a:srgbClr val="FF0000"/>
                </a:solidFill>
              </a:rPr>
              <a:t>     Where ferrous is used</a:t>
            </a:r>
          </a:p>
          <a:p>
            <a:r>
              <a:rPr lang="en-US" sz="2000" b="1">
                <a:solidFill>
                  <a:srgbClr val="FF0000"/>
                </a:solidFill>
              </a:rPr>
              <a:t>     Ambient </a:t>
            </a:r>
            <a:r>
              <a:rPr lang="en-US" sz="2000" b="1" dirty="0">
                <a:solidFill>
                  <a:srgbClr val="FF0000"/>
                </a:solidFill>
              </a:rPr>
              <a:t>Temp &lt; -4°F</a:t>
            </a:r>
          </a:p>
          <a:p>
            <a:endParaRPr lang="en-US" dirty="0"/>
          </a:p>
        </p:txBody>
      </p:sp>
    </p:spTree>
    <p:extLst>
      <p:ext uri="{BB962C8B-B14F-4D97-AF65-F5344CB8AC3E}">
        <p14:creationId xmlns:p14="http://schemas.microsoft.com/office/powerpoint/2010/main" val="288897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Model based or feedback?</a:t>
            </a:r>
          </a:p>
          <a:p>
            <a:r>
              <a:rPr lang="en-US" dirty="0"/>
              <a:t>Control or modelling/trending?</a:t>
            </a:r>
          </a:p>
          <a:p>
            <a:r>
              <a:rPr lang="en-US" dirty="0"/>
              <a:t>How much DO is required to remove the ammonia?</a:t>
            </a:r>
          </a:p>
          <a:p>
            <a:r>
              <a:rPr lang="en-US" dirty="0"/>
              <a:t>Control the blowers directly, or have a separate DO control loop?</a:t>
            </a:r>
          </a:p>
          <a:p>
            <a:r>
              <a:rPr lang="en-US" dirty="0"/>
              <a:t>What if something else is limiting nitrification?</a:t>
            </a:r>
          </a:p>
          <a:p>
            <a:r>
              <a:rPr lang="en-US" dirty="0"/>
              <a:t>How to integrate sensor diagnostics into the controls?</a:t>
            </a:r>
          </a:p>
          <a:p>
            <a:r>
              <a:rPr lang="en-US" dirty="0"/>
              <a:t>Who will train everyone on the system?</a:t>
            </a:r>
          </a:p>
          <a:p>
            <a:r>
              <a:rPr lang="en-US" dirty="0"/>
              <a:t>How long will it take to write and test the logic?</a:t>
            </a:r>
          </a:p>
          <a:p>
            <a:r>
              <a:rPr lang="en-US" dirty="0"/>
              <a:t>What if a sensor fails? </a:t>
            </a:r>
          </a:p>
          <a:p>
            <a:r>
              <a:rPr lang="en-US" dirty="0"/>
              <a:t>How to store the data?</a:t>
            </a:r>
          </a:p>
          <a:p>
            <a:r>
              <a:rPr lang="en-US" dirty="0"/>
              <a:t>Who will write the O&amp;M Manual?</a:t>
            </a:r>
          </a:p>
          <a:p>
            <a:r>
              <a:rPr lang="en-US" dirty="0"/>
              <a:t>Who will fix it if it breaks?</a:t>
            </a:r>
          </a:p>
        </p:txBody>
      </p:sp>
      <p:sp>
        <p:nvSpPr>
          <p:cNvPr id="4" name="Slide Number Placeholder 3"/>
          <p:cNvSpPr>
            <a:spLocks noGrp="1"/>
          </p:cNvSpPr>
          <p:nvPr>
            <p:ph type="sldNum" sz="quarter" idx="12"/>
          </p:nvPr>
        </p:nvSpPr>
        <p:spPr/>
        <p:txBody>
          <a:bodyPr/>
          <a:lstStyle/>
          <a:p>
            <a:fld id="{F9748022-1863-6A47-B2F5-4EB18026B312}" type="slidenum">
              <a:rPr lang="en-US" smtClean="0"/>
              <a:pPr/>
              <a:t>5</a:t>
            </a:fld>
            <a:endParaRPr lang="en-US" dirty="0" err="1"/>
          </a:p>
        </p:txBody>
      </p:sp>
      <p:sp>
        <p:nvSpPr>
          <p:cNvPr id="5" name="Title 5"/>
          <p:cNvSpPr txBox="1">
            <a:spLocks/>
          </p:cNvSpPr>
          <p:nvPr/>
        </p:nvSpPr>
        <p:spPr>
          <a:xfrm>
            <a:off x="457200" y="82550"/>
            <a:ext cx="8229600" cy="1041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r>
              <a:rPr lang="en-US" sz="3200" dirty="0"/>
              <a:t>Ammonia based aeration control</a:t>
            </a:r>
          </a:p>
        </p:txBody>
      </p:sp>
    </p:spTree>
    <p:extLst>
      <p:ext uri="{BB962C8B-B14F-4D97-AF65-F5344CB8AC3E}">
        <p14:creationId xmlns:p14="http://schemas.microsoft.com/office/powerpoint/2010/main" val="221877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Model based or feedback?</a:t>
            </a:r>
          </a:p>
          <a:p>
            <a:r>
              <a:rPr lang="en-US" dirty="0"/>
              <a:t>How much DO is required to remove the ammonia?</a:t>
            </a:r>
          </a:p>
          <a:p>
            <a:r>
              <a:rPr lang="en-US" dirty="0"/>
              <a:t>Control the blowers directly, or have a separate DO control loop?</a:t>
            </a:r>
          </a:p>
          <a:p>
            <a:r>
              <a:rPr lang="en-US" dirty="0"/>
              <a:t>What if something else is limiting nitrification?</a:t>
            </a:r>
          </a:p>
          <a:p>
            <a:r>
              <a:rPr lang="en-US" dirty="0"/>
              <a:t>How to integrate sensor diagnostics into the controls?</a:t>
            </a:r>
          </a:p>
          <a:p>
            <a:r>
              <a:rPr lang="en-US" dirty="0"/>
              <a:t>Who will train everyone on the system?</a:t>
            </a:r>
          </a:p>
          <a:p>
            <a:r>
              <a:rPr lang="en-US" dirty="0"/>
              <a:t>How long will it take to write and test the logic?</a:t>
            </a:r>
          </a:p>
          <a:p>
            <a:r>
              <a:rPr lang="en-US" dirty="0"/>
              <a:t>What if a sensor fails? </a:t>
            </a:r>
          </a:p>
          <a:p>
            <a:r>
              <a:rPr lang="en-US" dirty="0"/>
              <a:t>Who will write the O&amp;M Manual?</a:t>
            </a:r>
          </a:p>
          <a:p>
            <a:r>
              <a:rPr lang="en-US" dirty="0"/>
              <a:t>Who will fix it if it breaks?</a:t>
            </a:r>
          </a:p>
        </p:txBody>
      </p:sp>
      <p:sp>
        <p:nvSpPr>
          <p:cNvPr id="4" name="Slide Number Placeholder 3"/>
          <p:cNvSpPr>
            <a:spLocks noGrp="1"/>
          </p:cNvSpPr>
          <p:nvPr>
            <p:ph type="sldNum" sz="quarter" idx="12"/>
          </p:nvPr>
        </p:nvSpPr>
        <p:spPr/>
        <p:txBody>
          <a:bodyPr/>
          <a:lstStyle/>
          <a:p>
            <a:fld id="{F9748022-1863-6A47-B2F5-4EB18026B312}" type="slidenum">
              <a:rPr lang="en-US" smtClean="0"/>
              <a:pPr/>
              <a:t>6</a:t>
            </a:fld>
            <a:endParaRPr lang="en-US" dirty="0" err="1"/>
          </a:p>
        </p:txBody>
      </p:sp>
      <p:sp>
        <p:nvSpPr>
          <p:cNvPr id="5" name="Title 5"/>
          <p:cNvSpPr txBox="1">
            <a:spLocks/>
          </p:cNvSpPr>
          <p:nvPr/>
        </p:nvSpPr>
        <p:spPr>
          <a:xfrm>
            <a:off x="457200" y="82550"/>
            <a:ext cx="8229600" cy="1041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r>
              <a:rPr lang="en-US" sz="3200" dirty="0"/>
              <a:t>Ammonia based aeration control</a:t>
            </a:r>
          </a:p>
        </p:txBody>
      </p:sp>
      <p:sp>
        <p:nvSpPr>
          <p:cNvPr id="6" name="TextBox 5"/>
          <p:cNvSpPr txBox="1"/>
          <p:nvPr/>
        </p:nvSpPr>
        <p:spPr>
          <a:xfrm>
            <a:off x="504120" y="1170125"/>
            <a:ext cx="7640419" cy="4443496"/>
          </a:xfrm>
          <a:prstGeom prst="rect">
            <a:avLst/>
          </a:prstGeom>
          <a:solidFill>
            <a:schemeClr val="bg1"/>
          </a:solidFill>
          <a:ln w="38100" cap="rnd">
            <a:solidFill>
              <a:srgbClr val="FF0000"/>
            </a:solidFill>
          </a:ln>
        </p:spPr>
        <p:txBody>
          <a:bodyPr wrap="square" rtlCol="0">
            <a:noAutofit/>
          </a:bodyPr>
          <a:lstStyle/>
          <a:p>
            <a:r>
              <a:rPr lang="en-US" sz="2000" b="1" dirty="0">
                <a:solidFill>
                  <a:srgbClr val="FF0000"/>
                </a:solidFill>
              </a:rPr>
              <a:t>Hach ABAC Module</a:t>
            </a:r>
          </a:p>
          <a:p>
            <a:pPr marL="457200" indent="-457200" fontAlgn="b">
              <a:buAutoNum type="arabicPeriod"/>
            </a:pPr>
            <a:r>
              <a:rPr lang="de-DE" sz="2000" b="1" dirty="0">
                <a:solidFill>
                  <a:srgbClr val="FF0000"/>
                </a:solidFill>
              </a:rPr>
              <a:t>What to measure &amp; where					✓ Done </a:t>
            </a:r>
          </a:p>
          <a:p>
            <a:pPr marL="457200" indent="-457200" fontAlgn="b">
              <a:buAutoNum type="arabicPeriod"/>
            </a:pPr>
            <a:r>
              <a:rPr lang="de-DE" sz="2000" b="1" dirty="0">
                <a:solidFill>
                  <a:srgbClr val="FF0000"/>
                </a:solidFill>
              </a:rPr>
              <a:t>Can both model and/or control				✓ Done </a:t>
            </a:r>
          </a:p>
          <a:p>
            <a:pPr marL="457200" indent="-457200" fontAlgn="b">
              <a:buAutoNum type="arabicPeriod"/>
            </a:pPr>
            <a:r>
              <a:rPr lang="de-DE" sz="2000" b="1" dirty="0">
                <a:solidFill>
                  <a:srgbClr val="FF0000"/>
                </a:solidFill>
              </a:rPr>
              <a:t>Definition of control algorithms 				✓ Done </a:t>
            </a:r>
          </a:p>
          <a:p>
            <a:pPr fontAlgn="b"/>
            <a:r>
              <a:rPr lang="de-DE" sz="2000" b="1" dirty="0">
                <a:solidFill>
                  <a:srgbClr val="FF0000"/>
                </a:solidFill>
              </a:rPr>
              <a:t>4.     Programming of control algorithms 			✓ Done </a:t>
            </a:r>
            <a:endParaRPr lang="en-US" sz="2000" b="1" dirty="0">
              <a:solidFill>
                <a:srgbClr val="FF0000"/>
              </a:solidFill>
            </a:endParaRPr>
          </a:p>
          <a:p>
            <a:pPr fontAlgn="b"/>
            <a:r>
              <a:rPr lang="de-DE" sz="2000" b="1" dirty="0">
                <a:solidFill>
                  <a:srgbClr val="FF0000"/>
                </a:solidFill>
              </a:rPr>
              <a:t>5.	Implementation on hardware 					✓ Done </a:t>
            </a:r>
            <a:endParaRPr lang="en-US" sz="2000" b="1" dirty="0">
              <a:solidFill>
                <a:srgbClr val="FF0000"/>
              </a:solidFill>
            </a:endParaRPr>
          </a:p>
          <a:p>
            <a:pPr fontAlgn="b"/>
            <a:r>
              <a:rPr lang="de-DE" sz="2000" b="1" dirty="0">
                <a:solidFill>
                  <a:srgbClr val="FF0000"/>
                </a:solidFill>
              </a:rPr>
              <a:t>6.	Testing of software and hardware 				✓ Done </a:t>
            </a:r>
            <a:endParaRPr lang="en-US" sz="2000" b="1" dirty="0">
              <a:solidFill>
                <a:srgbClr val="FF0000"/>
              </a:solidFill>
            </a:endParaRPr>
          </a:p>
          <a:p>
            <a:pPr fontAlgn="b"/>
            <a:r>
              <a:rPr lang="de-DE" sz="2000" b="1" dirty="0">
                <a:solidFill>
                  <a:srgbClr val="FF0000"/>
                </a:solidFill>
              </a:rPr>
              <a:t>7.	User interface 								✓ Done</a:t>
            </a:r>
            <a:endParaRPr lang="en-US" sz="2000" b="1" dirty="0">
              <a:solidFill>
                <a:srgbClr val="FF0000"/>
              </a:solidFill>
            </a:endParaRPr>
          </a:p>
          <a:p>
            <a:pPr fontAlgn="b"/>
            <a:r>
              <a:rPr lang="de-DE" sz="2000" b="1" dirty="0">
                <a:solidFill>
                  <a:srgbClr val="FF0000"/>
                </a:solidFill>
              </a:rPr>
              <a:t>8.	User manual 		 						✓ Done  </a:t>
            </a:r>
            <a:endParaRPr lang="en-US" sz="2000" b="1" dirty="0">
              <a:solidFill>
                <a:srgbClr val="FF0000"/>
              </a:solidFill>
            </a:endParaRPr>
          </a:p>
          <a:p>
            <a:pPr fontAlgn="b"/>
            <a:r>
              <a:rPr lang="de-DE" sz="2000" b="1" dirty="0">
                <a:solidFill>
                  <a:srgbClr val="FF0000"/>
                </a:solidFill>
              </a:rPr>
              <a:t>9.	Backup stages 								✓ Done</a:t>
            </a:r>
            <a:endParaRPr lang="en-US" sz="2000" b="1" dirty="0">
              <a:solidFill>
                <a:srgbClr val="FF0000"/>
              </a:solidFill>
            </a:endParaRPr>
          </a:p>
          <a:p>
            <a:pPr fontAlgn="b"/>
            <a:r>
              <a:rPr lang="de-DE" sz="2000" b="1" dirty="0">
                <a:solidFill>
                  <a:srgbClr val="FF0000"/>
                </a:solidFill>
              </a:rPr>
              <a:t>10.  Communications interface 					✓ Done</a:t>
            </a:r>
          </a:p>
          <a:p>
            <a:pPr fontAlgn="b"/>
            <a:r>
              <a:rPr lang="de-DE" sz="2000" b="1" dirty="0">
                <a:solidFill>
                  <a:srgbClr val="FF0000"/>
                </a:solidFill>
              </a:rPr>
              <a:t>11.  Data stored on IPC							✓ Done </a:t>
            </a:r>
          </a:p>
          <a:p>
            <a:pPr fontAlgn="b"/>
            <a:r>
              <a:rPr lang="de-DE" sz="2000" b="1" dirty="0">
                <a:solidFill>
                  <a:srgbClr val="FF0000"/>
                </a:solidFill>
              </a:rPr>
              <a:t>12.  Onsite &amp; remote support						✓ Done </a:t>
            </a:r>
            <a:endParaRPr lang="en-US" sz="2000" b="1" dirty="0">
              <a:solidFill>
                <a:srgbClr val="FF0000"/>
              </a:solidFill>
            </a:endParaRPr>
          </a:p>
          <a:p>
            <a:pPr fontAlgn="b"/>
            <a:r>
              <a:rPr lang="de-DE" sz="2000" b="1" dirty="0">
                <a:solidFill>
                  <a:srgbClr val="FF0000"/>
                </a:solidFill>
              </a:rPr>
              <a:t>13.	Setting of the plant-specific parameters		</a:t>
            </a:r>
            <a:r>
              <a:rPr lang="de-DE" sz="1600" b="1" dirty="0">
                <a:solidFill>
                  <a:srgbClr val="FF0000"/>
                </a:solidFill>
              </a:rPr>
              <a:t>During commissioning</a:t>
            </a:r>
          </a:p>
          <a:p>
            <a:r>
              <a:rPr lang="en-US" dirty="0"/>
              <a:t> </a:t>
            </a:r>
          </a:p>
        </p:txBody>
      </p:sp>
    </p:spTree>
    <p:extLst>
      <p:ext uri="{BB962C8B-B14F-4D97-AF65-F5344CB8AC3E}">
        <p14:creationId xmlns:p14="http://schemas.microsoft.com/office/powerpoint/2010/main" val="120511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San </a:t>
            </a:r>
            <a:r>
              <a:rPr lang="en-US" sz="3200" dirty="0" err="1"/>
              <a:t>diego</a:t>
            </a:r>
            <a:r>
              <a:rPr lang="en-US" sz="3200" dirty="0"/>
              <a:t> north city </a:t>
            </a:r>
            <a:r>
              <a:rPr lang="en-US" sz="3200" dirty="0" err="1"/>
              <a:t>wrp</a:t>
            </a:r>
            <a:endParaRPr lang="en-US" sz="3200" dirty="0"/>
          </a:p>
        </p:txBody>
      </p:sp>
      <p:sp>
        <p:nvSpPr>
          <p:cNvPr id="3" name="Content Placeholder 2"/>
          <p:cNvSpPr>
            <a:spLocks noGrp="1"/>
          </p:cNvSpPr>
          <p:nvPr>
            <p:ph idx="1"/>
          </p:nvPr>
        </p:nvSpPr>
        <p:spPr/>
        <p:txBody>
          <a:bodyPr/>
          <a:lstStyle/>
          <a:p>
            <a:r>
              <a:rPr lang="en-US" sz="2400" dirty="0"/>
              <a:t>32 MGD Recycled Water Facility</a:t>
            </a:r>
          </a:p>
          <a:p>
            <a:r>
              <a:rPr lang="en-US" sz="2400" dirty="0"/>
              <a:t>Perform nitrification and denitrification with MLE Process</a:t>
            </a:r>
          </a:p>
          <a:p>
            <a:r>
              <a:rPr lang="en-US" sz="2400" dirty="0"/>
              <a:t>Want to lower aeration energy costs, carbon footprint, </a:t>
            </a:r>
            <a:r>
              <a:rPr lang="en-US" sz="2400" dirty="0" err="1"/>
              <a:t>etc</a:t>
            </a:r>
            <a:endParaRPr lang="en-US" sz="2400" dirty="0"/>
          </a:p>
          <a:p>
            <a:r>
              <a:rPr lang="en-US" sz="2400" dirty="0"/>
              <a:t>Know about ABAC but don’t have the infrastructure</a:t>
            </a:r>
          </a:p>
          <a:p>
            <a:r>
              <a:rPr lang="en-US" sz="2400" dirty="0"/>
              <a:t>Guess we’ll just “make do” for now and budget for a project five years out… </a:t>
            </a:r>
          </a:p>
        </p:txBody>
      </p:sp>
    </p:spTree>
    <p:extLst>
      <p:ext uri="{BB962C8B-B14F-4D97-AF65-F5344CB8AC3E}">
        <p14:creationId xmlns:p14="http://schemas.microsoft.com/office/powerpoint/2010/main" val="17431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Model </a:t>
            </a:r>
            <a:r>
              <a:rPr lang="en-US" sz="3200" dirty="0" err="1"/>
              <a:t>abac</a:t>
            </a:r>
            <a:r>
              <a:rPr lang="en-US" sz="3200" dirty="0"/>
              <a:t> in real time</a:t>
            </a:r>
          </a:p>
        </p:txBody>
      </p:sp>
      <p:sp>
        <p:nvSpPr>
          <p:cNvPr id="3" name="Content Placeholder 2"/>
          <p:cNvSpPr>
            <a:spLocks noGrp="1"/>
          </p:cNvSpPr>
          <p:nvPr>
            <p:ph idx="1"/>
          </p:nvPr>
        </p:nvSpPr>
        <p:spPr>
          <a:xfrm>
            <a:off x="560567" y="1008991"/>
            <a:ext cx="8229600" cy="4114800"/>
          </a:xfrm>
        </p:spPr>
        <p:txBody>
          <a:bodyPr/>
          <a:lstStyle/>
          <a:p>
            <a:r>
              <a:rPr lang="en-US" sz="2800" dirty="0"/>
              <a:t>Same measurements as “control”</a:t>
            </a:r>
          </a:p>
          <a:p>
            <a:pPr lvl="1"/>
            <a:r>
              <a:rPr lang="en-US" sz="2000" dirty="0"/>
              <a:t>Influent NH</a:t>
            </a:r>
            <a:r>
              <a:rPr lang="en-US" sz="2000" baseline="-25000" dirty="0"/>
              <a:t>4</a:t>
            </a:r>
            <a:r>
              <a:rPr lang="en-US" sz="2000" dirty="0"/>
              <a:t>-N </a:t>
            </a:r>
          </a:p>
          <a:p>
            <a:pPr lvl="1"/>
            <a:r>
              <a:rPr lang="en-US" sz="2000" dirty="0"/>
              <a:t>Effluent NH</a:t>
            </a:r>
            <a:r>
              <a:rPr lang="en-US" sz="2000" baseline="-25000" dirty="0"/>
              <a:t>4</a:t>
            </a:r>
            <a:r>
              <a:rPr lang="en-US" sz="2000" dirty="0"/>
              <a:t>-N</a:t>
            </a:r>
          </a:p>
          <a:p>
            <a:pPr lvl="1"/>
            <a:r>
              <a:rPr lang="en-US" sz="2000" dirty="0"/>
              <a:t>TSS (MLSS)</a:t>
            </a:r>
          </a:p>
          <a:p>
            <a:pPr lvl="1"/>
            <a:r>
              <a:rPr lang="en-US" sz="2000" dirty="0"/>
              <a:t>Temperature</a:t>
            </a:r>
          </a:p>
          <a:p>
            <a:pPr lvl="1"/>
            <a:r>
              <a:rPr lang="en-US" sz="2000" dirty="0"/>
              <a:t>DO</a:t>
            </a:r>
          </a:p>
          <a:p>
            <a:pPr lvl="1"/>
            <a:r>
              <a:rPr lang="en-US" sz="2000" dirty="0"/>
              <a:t>Flow: Influent, RAS, IRQ</a:t>
            </a:r>
          </a:p>
          <a:p>
            <a:r>
              <a:rPr lang="en-US" sz="2800" dirty="0"/>
              <a:t>Compare actual DO vs ABAC DO</a:t>
            </a:r>
          </a:p>
          <a:p>
            <a:pPr lvl="1"/>
            <a:r>
              <a:rPr lang="en-US" sz="2000" dirty="0"/>
              <a:t>Learn what infrastructure is required</a:t>
            </a:r>
          </a:p>
          <a:p>
            <a:pPr lvl="1"/>
            <a:r>
              <a:rPr lang="en-US" sz="2000" dirty="0"/>
              <a:t>Calculate possible savings to justify project</a:t>
            </a:r>
          </a:p>
          <a:p>
            <a:pPr lvl="1"/>
            <a:r>
              <a:rPr lang="en-US" sz="2000" dirty="0" err="1"/>
              <a:t>Autocalculate</a:t>
            </a:r>
            <a:r>
              <a:rPr lang="en-US" sz="2000" dirty="0"/>
              <a:t> actual nitrifier concentration</a:t>
            </a:r>
          </a:p>
          <a:p>
            <a:pPr lvl="1"/>
            <a:r>
              <a:rPr lang="en-US" sz="2000" dirty="0"/>
              <a:t>Trend estimated SRT, nitrifier growth and decay rate</a:t>
            </a:r>
          </a:p>
          <a:p>
            <a:pPr lvl="1"/>
            <a:r>
              <a:rPr lang="en-US" sz="2000" dirty="0"/>
              <a:t>Trend Actual Nitrification Rate vs Max Possible Rate (Capacity)</a:t>
            </a:r>
          </a:p>
        </p:txBody>
      </p:sp>
    </p:spTree>
    <p:extLst>
      <p:ext uri="{BB962C8B-B14F-4D97-AF65-F5344CB8AC3E}">
        <p14:creationId xmlns:p14="http://schemas.microsoft.com/office/powerpoint/2010/main" val="25271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24" y="-23770"/>
            <a:ext cx="8229600" cy="1041400"/>
          </a:xfrm>
        </p:spPr>
        <p:txBody>
          <a:bodyPr>
            <a:normAutofit/>
          </a:bodyPr>
          <a:lstStyle/>
          <a:p>
            <a:r>
              <a:rPr lang="en-US" sz="3200" dirty="0"/>
              <a:t>What to measure &amp; where to install it?</a:t>
            </a:r>
          </a:p>
        </p:txBody>
      </p:sp>
      <p:pic>
        <p:nvPicPr>
          <p:cNvPr id="5" name="Picture 4"/>
          <p:cNvPicPr>
            <a:picLocks noChangeAspect="1"/>
          </p:cNvPicPr>
          <p:nvPr/>
        </p:nvPicPr>
        <p:blipFill>
          <a:blip r:embed="rId2"/>
          <a:stretch>
            <a:fillRect/>
          </a:stretch>
        </p:blipFill>
        <p:spPr>
          <a:xfrm>
            <a:off x="101600" y="1867346"/>
            <a:ext cx="8948730" cy="4117400"/>
          </a:xfrm>
          <a:prstGeom prst="rect">
            <a:avLst/>
          </a:prstGeom>
        </p:spPr>
      </p:pic>
      <p:sp>
        <p:nvSpPr>
          <p:cNvPr id="11" name="TextBox 10"/>
          <p:cNvSpPr txBox="1"/>
          <p:nvPr/>
        </p:nvSpPr>
        <p:spPr>
          <a:xfrm rot="16200000">
            <a:off x="240694" y="1334427"/>
            <a:ext cx="302553" cy="307777"/>
          </a:xfrm>
          <a:prstGeom prst="rect">
            <a:avLst/>
          </a:prstGeom>
          <a:noFill/>
        </p:spPr>
        <p:txBody>
          <a:bodyPr wrap="square" lIns="0" tIns="0" rIns="0" bIns="0" rtlCol="0">
            <a:spAutoFit/>
          </a:bodyPr>
          <a:lstStyle/>
          <a:p>
            <a:pPr algn="ctr"/>
            <a:r>
              <a:rPr lang="en-US" sz="2000" dirty="0">
                <a:solidFill>
                  <a:srgbClr val="FFC000"/>
                </a:solidFill>
              </a:rPr>
              <a:t>PE</a:t>
            </a:r>
          </a:p>
        </p:txBody>
      </p:sp>
      <p:sp>
        <p:nvSpPr>
          <p:cNvPr id="12" name="TextBox 11"/>
          <p:cNvSpPr txBox="1"/>
          <p:nvPr/>
        </p:nvSpPr>
        <p:spPr>
          <a:xfrm rot="16200000">
            <a:off x="432146" y="1272614"/>
            <a:ext cx="461680" cy="307777"/>
          </a:xfrm>
          <a:prstGeom prst="rect">
            <a:avLst/>
          </a:prstGeom>
          <a:noFill/>
        </p:spPr>
        <p:txBody>
          <a:bodyPr wrap="square" lIns="0" tIns="0" rIns="0" bIns="0" rtlCol="0">
            <a:spAutoFit/>
          </a:bodyPr>
          <a:lstStyle/>
          <a:p>
            <a:pPr algn="ctr"/>
            <a:r>
              <a:rPr lang="en-US" sz="2000" dirty="0">
                <a:solidFill>
                  <a:srgbClr val="663300"/>
                </a:solidFill>
              </a:rPr>
              <a:t>RAS</a:t>
            </a:r>
          </a:p>
        </p:txBody>
      </p:sp>
      <p:cxnSp>
        <p:nvCxnSpPr>
          <p:cNvPr id="13" name="Elbow Connector 12"/>
          <p:cNvCxnSpPr>
            <a:stCxn id="11" idx="1"/>
          </p:cNvCxnSpPr>
          <p:nvPr/>
        </p:nvCxnSpPr>
        <p:spPr>
          <a:xfrm rot="16200000" flipH="1">
            <a:off x="-20214" y="2051777"/>
            <a:ext cx="978258" cy="153888"/>
          </a:xfrm>
          <a:prstGeom prst="bentConnector3">
            <a:avLst>
              <a:gd name="adj1" fmla="val 50000"/>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12" idx="1"/>
          </p:cNvCxnSpPr>
          <p:nvPr/>
        </p:nvCxnSpPr>
        <p:spPr>
          <a:xfrm rot="5400000">
            <a:off x="124169" y="2079033"/>
            <a:ext cx="960509" cy="117128"/>
          </a:xfrm>
          <a:prstGeom prst="bentConnector3">
            <a:avLst>
              <a:gd name="adj1" fmla="val 4904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033"/>
          <p:cNvCxnSpPr/>
          <p:nvPr/>
        </p:nvCxnSpPr>
        <p:spPr>
          <a:xfrm flipH="1">
            <a:off x="518043" y="2671763"/>
            <a:ext cx="30255" cy="2944716"/>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043" y="5648923"/>
            <a:ext cx="109235"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25413" y="2831253"/>
            <a:ext cx="37575" cy="2785227"/>
          </a:xfrm>
          <a:prstGeom prst="line">
            <a:avLst/>
          </a:prstGeom>
          <a:ln>
            <a:solidFill>
              <a:srgbClr val="996633"/>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2986" y="2903972"/>
            <a:ext cx="7965100"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51426" y="3326375"/>
            <a:ext cx="7951036"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5285" y="3747808"/>
            <a:ext cx="7947177"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1426" y="4218104"/>
            <a:ext cx="7951036"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5285" y="4638778"/>
            <a:ext cx="7972801"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51426" y="5091383"/>
            <a:ext cx="7951036"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25413" y="5485860"/>
            <a:ext cx="7977049"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689000" y="4010037"/>
            <a:ext cx="1603922" cy="371472"/>
            <a:chOff x="689000" y="3464081"/>
            <a:chExt cx="1603922" cy="371472"/>
          </a:xfrm>
        </p:grpSpPr>
        <p:sp>
          <p:nvSpPr>
            <p:cNvPr id="4" name="TextBox 3"/>
            <p:cNvSpPr txBox="1"/>
            <p:nvPr/>
          </p:nvSpPr>
          <p:spPr>
            <a:xfrm>
              <a:off x="689000" y="3464081"/>
              <a:ext cx="458193" cy="369332"/>
            </a:xfrm>
            <a:prstGeom prst="rect">
              <a:avLst/>
            </a:prstGeom>
            <a:solidFill>
              <a:schemeClr val="accent3">
                <a:lumMod val="75000"/>
              </a:schemeClr>
            </a:solidFill>
            <a:ln>
              <a:solidFill>
                <a:schemeClr val="bg1"/>
              </a:solidFill>
            </a:ln>
          </p:spPr>
          <p:txBody>
            <a:bodyPr wrap="square" rtlCol="0">
              <a:spAutoFit/>
            </a:bodyPr>
            <a:lstStyle/>
            <a:p>
              <a:pPr algn="ctr"/>
              <a:r>
                <a:rPr lang="en-US" dirty="0">
                  <a:solidFill>
                    <a:schemeClr val="bg1"/>
                  </a:solidFill>
                </a:rPr>
                <a:t>AX</a:t>
              </a:r>
            </a:p>
          </p:txBody>
        </p:sp>
        <p:sp>
          <p:nvSpPr>
            <p:cNvPr id="36" name="TextBox 35"/>
            <p:cNvSpPr txBox="1"/>
            <p:nvPr/>
          </p:nvSpPr>
          <p:spPr>
            <a:xfrm>
              <a:off x="1151912" y="3465022"/>
              <a:ext cx="568102" cy="369332"/>
            </a:xfrm>
            <a:prstGeom prst="rect">
              <a:avLst/>
            </a:prstGeom>
            <a:solidFill>
              <a:schemeClr val="accent3">
                <a:lumMod val="75000"/>
              </a:schemeClr>
            </a:solidFill>
            <a:ln>
              <a:solidFill>
                <a:schemeClr val="bg1"/>
              </a:solidFill>
            </a:ln>
          </p:spPr>
          <p:txBody>
            <a:bodyPr wrap="square" rtlCol="0">
              <a:spAutoFit/>
            </a:bodyPr>
            <a:lstStyle/>
            <a:p>
              <a:pPr algn="ctr"/>
              <a:r>
                <a:rPr lang="en-US" dirty="0">
                  <a:solidFill>
                    <a:schemeClr val="bg1"/>
                  </a:solidFill>
                </a:rPr>
                <a:t>AX</a:t>
              </a:r>
            </a:p>
          </p:txBody>
        </p:sp>
        <p:sp>
          <p:nvSpPr>
            <p:cNvPr id="38" name="TextBox 37"/>
            <p:cNvSpPr txBox="1"/>
            <p:nvPr/>
          </p:nvSpPr>
          <p:spPr>
            <a:xfrm>
              <a:off x="1724820" y="3466221"/>
              <a:ext cx="568102" cy="369332"/>
            </a:xfrm>
            <a:prstGeom prst="rect">
              <a:avLst/>
            </a:prstGeom>
            <a:solidFill>
              <a:schemeClr val="accent3">
                <a:lumMod val="75000"/>
              </a:schemeClr>
            </a:solidFill>
            <a:ln>
              <a:solidFill>
                <a:schemeClr val="bg1"/>
              </a:solidFill>
            </a:ln>
          </p:spPr>
          <p:txBody>
            <a:bodyPr wrap="square" rtlCol="0">
              <a:spAutoFit/>
            </a:bodyPr>
            <a:lstStyle/>
            <a:p>
              <a:pPr algn="ctr"/>
              <a:r>
                <a:rPr lang="en-US" dirty="0">
                  <a:solidFill>
                    <a:schemeClr val="bg1"/>
                  </a:solidFill>
                </a:rPr>
                <a:t>AX</a:t>
              </a:r>
            </a:p>
          </p:txBody>
        </p:sp>
      </p:grpSp>
      <p:sp>
        <p:nvSpPr>
          <p:cNvPr id="39" name="TextBox 38"/>
          <p:cNvSpPr txBox="1"/>
          <p:nvPr/>
        </p:nvSpPr>
        <p:spPr>
          <a:xfrm>
            <a:off x="2295911" y="4015427"/>
            <a:ext cx="6252690" cy="369332"/>
          </a:xfrm>
          <a:prstGeom prst="rect">
            <a:avLst/>
          </a:prstGeom>
          <a:solidFill>
            <a:schemeClr val="accent3">
              <a:lumMod val="75000"/>
            </a:schemeClr>
          </a:solidFill>
          <a:ln>
            <a:solidFill>
              <a:schemeClr val="bg1"/>
            </a:solidFill>
          </a:ln>
        </p:spPr>
        <p:txBody>
          <a:bodyPr wrap="square" rtlCol="0">
            <a:spAutoFit/>
          </a:bodyPr>
          <a:lstStyle/>
          <a:p>
            <a:pPr algn="ctr"/>
            <a:r>
              <a:rPr lang="en-US" dirty="0">
                <a:solidFill>
                  <a:schemeClr val="bg1"/>
                </a:solidFill>
              </a:rPr>
              <a:t>OX</a:t>
            </a:r>
          </a:p>
        </p:txBody>
      </p:sp>
      <p:cxnSp>
        <p:nvCxnSpPr>
          <p:cNvPr id="40" name="Elbow Connector 1033"/>
          <p:cNvCxnSpPr/>
          <p:nvPr/>
        </p:nvCxnSpPr>
        <p:spPr>
          <a:xfrm flipH="1">
            <a:off x="8696800" y="2887230"/>
            <a:ext cx="27818" cy="2707481"/>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704057" y="5569098"/>
            <a:ext cx="182880" cy="0"/>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42" name="Elbow Connector 1033"/>
          <p:cNvCxnSpPr/>
          <p:nvPr/>
        </p:nvCxnSpPr>
        <p:spPr>
          <a:xfrm flipV="1">
            <a:off x="8602462" y="2914608"/>
            <a:ext cx="25624" cy="2709135"/>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6" idx="1"/>
          </p:cNvCxnSpPr>
          <p:nvPr/>
        </p:nvCxnSpPr>
        <p:spPr>
          <a:xfrm flipH="1" flipV="1">
            <a:off x="614869" y="2334037"/>
            <a:ext cx="1232416" cy="6863"/>
          </a:xfrm>
          <a:prstGeom prst="line">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2308965" y="2334037"/>
            <a:ext cx="5972786" cy="0"/>
          </a:xfrm>
          <a:prstGeom prst="line">
            <a:avLst/>
          </a:prstGeom>
          <a:ln>
            <a:solidFill>
              <a:srgbClr val="996633"/>
            </a:solidFill>
            <a:tailEnd type="non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847285" y="2187011"/>
            <a:ext cx="461680" cy="307777"/>
          </a:xfrm>
          <a:prstGeom prst="rect">
            <a:avLst/>
          </a:prstGeom>
          <a:noFill/>
        </p:spPr>
        <p:txBody>
          <a:bodyPr wrap="square" lIns="0" tIns="0" rIns="0" bIns="0" rtlCol="0">
            <a:spAutoFit/>
          </a:bodyPr>
          <a:lstStyle/>
          <a:p>
            <a:pPr algn="ctr"/>
            <a:r>
              <a:rPr lang="en-US" sz="2000" dirty="0">
                <a:solidFill>
                  <a:srgbClr val="663300"/>
                </a:solidFill>
              </a:rPr>
              <a:t>IRQ</a:t>
            </a:r>
          </a:p>
        </p:txBody>
      </p:sp>
      <p:grpSp>
        <p:nvGrpSpPr>
          <p:cNvPr id="58" name="Group 57"/>
          <p:cNvGrpSpPr/>
          <p:nvPr/>
        </p:nvGrpSpPr>
        <p:grpSpPr>
          <a:xfrm>
            <a:off x="545862" y="1190920"/>
            <a:ext cx="1691398" cy="1562993"/>
            <a:chOff x="545862" y="1190920"/>
            <a:chExt cx="1691398" cy="1562993"/>
          </a:xfrm>
        </p:grpSpPr>
        <p:sp>
          <p:nvSpPr>
            <p:cNvPr id="8" name="TextBox 7"/>
            <p:cNvSpPr txBox="1"/>
            <p:nvPr/>
          </p:nvSpPr>
          <p:spPr>
            <a:xfrm>
              <a:off x="700933" y="1190920"/>
              <a:ext cx="1536327" cy="707886"/>
            </a:xfrm>
            <a:prstGeom prst="rect">
              <a:avLst/>
            </a:prstGeom>
            <a:noFill/>
          </p:spPr>
          <p:txBody>
            <a:bodyPr wrap="square" rtlCol="0">
              <a:spAutoFit/>
            </a:bodyPr>
            <a:lstStyle/>
            <a:p>
              <a:pPr algn="ctr"/>
              <a:r>
                <a:rPr lang="en-US" sz="2000" b="1" dirty="0">
                  <a:solidFill>
                    <a:srgbClr val="505050"/>
                  </a:solidFill>
                </a:rPr>
                <a:t>AMTAX</a:t>
              </a:r>
            </a:p>
            <a:p>
              <a:pPr algn="ctr"/>
              <a:r>
                <a:rPr lang="en-US" sz="2000" b="1" dirty="0">
                  <a:solidFill>
                    <a:srgbClr val="505050"/>
                  </a:solidFill>
                </a:rPr>
                <a:t>FILTRAX</a:t>
              </a:r>
            </a:p>
          </p:txBody>
        </p:sp>
        <p:cxnSp>
          <p:nvCxnSpPr>
            <p:cNvPr id="25" name="Elbow Connector 24"/>
            <p:cNvCxnSpPr>
              <a:stCxn id="8" idx="2"/>
            </p:cNvCxnSpPr>
            <p:nvPr/>
          </p:nvCxnSpPr>
          <p:spPr>
            <a:xfrm rot="5400000">
              <a:off x="579927" y="1864742"/>
              <a:ext cx="855106" cy="923235"/>
            </a:xfrm>
            <a:prstGeom prst="bentConnector2">
              <a:avLst/>
            </a:prstGeom>
            <a:ln w="50800">
              <a:solidFill>
                <a:srgbClr val="0098DB"/>
              </a:solidFil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3803836" y="914924"/>
            <a:ext cx="1536327" cy="2832884"/>
            <a:chOff x="3803836" y="914924"/>
            <a:chExt cx="1536327" cy="2832884"/>
          </a:xfrm>
        </p:grpSpPr>
        <p:cxnSp>
          <p:nvCxnSpPr>
            <p:cNvPr id="7" name="Straight Arrow Connector 6"/>
            <p:cNvCxnSpPr>
              <a:endCxn id="9" idx="2"/>
            </p:cNvCxnSpPr>
            <p:nvPr/>
          </p:nvCxnSpPr>
          <p:spPr>
            <a:xfrm flipH="1" flipV="1">
              <a:off x="4572000" y="1838254"/>
              <a:ext cx="3444" cy="1909554"/>
            </a:xfrm>
            <a:prstGeom prst="straightConnector1">
              <a:avLst/>
            </a:prstGeom>
            <a:ln w="50800">
              <a:solidFill>
                <a:srgbClr val="00B2FF"/>
              </a:solidFill>
              <a:headEnd type="oval"/>
              <a:tailEnd type="none"/>
            </a:ln>
            <a:effectLst>
              <a:outerShdw blurRad="50800" dist="38100" dir="2700000" algn="tl" rotWithShape="0">
                <a:schemeClr val="tx1">
                  <a:alpha val="40000"/>
                </a:schemeClr>
              </a:outerShdw>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03836" y="914924"/>
              <a:ext cx="1536327" cy="923330"/>
            </a:xfrm>
            <a:prstGeom prst="rect">
              <a:avLst/>
            </a:prstGeom>
            <a:noFill/>
          </p:spPr>
          <p:txBody>
            <a:bodyPr wrap="square" lIns="0" tIns="0" rIns="0" bIns="0" rtlCol="0">
              <a:spAutoFit/>
            </a:bodyPr>
            <a:lstStyle/>
            <a:p>
              <a:pPr algn="ctr"/>
              <a:r>
                <a:rPr lang="en-US" sz="2000" b="1" dirty="0">
                  <a:solidFill>
                    <a:srgbClr val="505050"/>
                  </a:solidFill>
                </a:rPr>
                <a:t>sc1000</a:t>
              </a:r>
            </a:p>
            <a:p>
              <a:pPr algn="ctr"/>
              <a:r>
                <a:rPr lang="en-US" sz="2000" b="1" dirty="0">
                  <a:solidFill>
                    <a:srgbClr val="505050"/>
                  </a:solidFill>
                </a:rPr>
                <a:t>Dashboard</a:t>
              </a:r>
            </a:p>
            <a:p>
              <a:pPr algn="ctr"/>
              <a:r>
                <a:rPr lang="en-US" sz="2000" b="1" dirty="0">
                  <a:solidFill>
                    <a:srgbClr val="505050"/>
                  </a:solidFill>
                </a:rPr>
                <a:t>LDO</a:t>
              </a:r>
            </a:p>
          </p:txBody>
        </p:sp>
      </p:grpSp>
      <p:grpSp>
        <p:nvGrpSpPr>
          <p:cNvPr id="60" name="Group 59"/>
          <p:cNvGrpSpPr/>
          <p:nvPr/>
        </p:nvGrpSpPr>
        <p:grpSpPr>
          <a:xfrm>
            <a:off x="7187235" y="810700"/>
            <a:ext cx="1536327" cy="2937108"/>
            <a:chOff x="7187235" y="810700"/>
            <a:chExt cx="1536327" cy="2937108"/>
          </a:xfrm>
        </p:grpSpPr>
        <p:sp>
          <p:nvSpPr>
            <p:cNvPr id="10" name="TextBox 9"/>
            <p:cNvSpPr txBox="1"/>
            <p:nvPr/>
          </p:nvSpPr>
          <p:spPr>
            <a:xfrm>
              <a:off x="7187235" y="810700"/>
              <a:ext cx="1536327" cy="923330"/>
            </a:xfrm>
            <a:prstGeom prst="rect">
              <a:avLst/>
            </a:prstGeom>
            <a:noFill/>
          </p:spPr>
          <p:txBody>
            <a:bodyPr wrap="square" lIns="0" tIns="0" rIns="0" bIns="0" rtlCol="0">
              <a:spAutoFit/>
            </a:bodyPr>
            <a:lstStyle/>
            <a:p>
              <a:pPr algn="ctr"/>
              <a:r>
                <a:rPr lang="en-US" sz="2000" b="1" dirty="0">
                  <a:solidFill>
                    <a:srgbClr val="505050"/>
                  </a:solidFill>
                </a:rPr>
                <a:t>AMTAX</a:t>
              </a:r>
            </a:p>
            <a:p>
              <a:pPr algn="ctr"/>
              <a:r>
                <a:rPr lang="en-US" sz="2000" b="1" dirty="0">
                  <a:solidFill>
                    <a:srgbClr val="505050"/>
                  </a:solidFill>
                </a:rPr>
                <a:t>FILTRAX</a:t>
              </a:r>
            </a:p>
            <a:p>
              <a:pPr algn="ctr"/>
              <a:r>
                <a:rPr lang="en-US" sz="2000" b="1" dirty="0">
                  <a:solidFill>
                    <a:srgbClr val="505050"/>
                  </a:solidFill>
                </a:rPr>
                <a:t>SOLITAX</a:t>
              </a:r>
            </a:p>
          </p:txBody>
        </p:sp>
        <p:cxnSp>
          <p:nvCxnSpPr>
            <p:cNvPr id="52" name="Elbow Connector 51"/>
            <p:cNvCxnSpPr>
              <a:stCxn id="10" idx="2"/>
            </p:cNvCxnSpPr>
            <p:nvPr/>
          </p:nvCxnSpPr>
          <p:spPr>
            <a:xfrm rot="16200000" flipH="1">
              <a:off x="7134372" y="2555056"/>
              <a:ext cx="2013778" cy="371725"/>
            </a:xfrm>
            <a:prstGeom prst="bentConnector3">
              <a:avLst>
                <a:gd name="adj1" fmla="val 100453"/>
              </a:avLst>
            </a:prstGeom>
            <a:ln w="50800">
              <a:solidFill>
                <a:srgbClr val="0098DB"/>
              </a:solidFil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127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right)">
                                      <p:cBhvr>
                                        <p:cTn id="20" dur="500"/>
                                        <p:tgtEl>
                                          <p:spTgt spid="46"/>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1000"/>
                                        <p:tgtEl>
                                          <p:spTgt spid="15"/>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000"/>
                                        <p:tgtEl>
                                          <p:spTgt spid="16"/>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1000"/>
                                        <p:tgtEl>
                                          <p:spTgt spid="17"/>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down)">
                                      <p:cBhvr>
                                        <p:cTn id="70" dur="1000"/>
                                        <p:tgtEl>
                                          <p:spTgt spid="42"/>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1000"/>
                                        <p:tgtEl>
                                          <p:spTgt spid="40"/>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left)">
                                      <p:cBhvr>
                                        <p:cTn id="78" dur="10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right)">
                                      <p:cBhvr>
                                        <p:cTn id="83" dur="10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10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10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9" grpId="0" animBg="1"/>
      <p:bldP spid="46" grpId="0"/>
    </p:bldLst>
  </p:timing>
</p:sld>
</file>

<file path=ppt/theme/theme1.xml><?xml version="1.0" encoding="utf-8"?>
<a:theme xmlns:a="http://schemas.openxmlformats.org/drawingml/2006/main" name="Office Theme">
  <a:themeElements>
    <a:clrScheme name="Custom 1">
      <a:dk1>
        <a:srgbClr val="0098DB"/>
      </a:dk1>
      <a:lt1>
        <a:srgbClr val="FFFFFE"/>
      </a:lt1>
      <a:dk2>
        <a:srgbClr val="006BAC"/>
      </a:dk2>
      <a:lt2>
        <a:srgbClr val="FFFFFE"/>
      </a:lt2>
      <a:accent1>
        <a:srgbClr val="76B7D9"/>
      </a:accent1>
      <a:accent2>
        <a:srgbClr val="9F0926"/>
      </a:accent2>
      <a:accent3>
        <a:srgbClr val="F1AB1F"/>
      </a:accent3>
      <a:accent4>
        <a:srgbClr val="505150"/>
      </a:accent4>
      <a:accent5>
        <a:srgbClr val="8D8E8D"/>
      </a:accent5>
      <a:accent6>
        <a:srgbClr val="C0C1BF"/>
      </a:accent6>
      <a:hlink>
        <a:srgbClr val="9F0926"/>
      </a:hlink>
      <a:folHlink>
        <a:srgbClr val="0037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8728</TotalTime>
  <Words>1120</Words>
  <Application>Microsoft Office PowerPoint</Application>
  <PresentationFormat>On-screen Show (4:3)</PresentationFormat>
  <Paragraphs>232</Paragraphs>
  <Slides>18</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Custom Design</vt:lpstr>
      <vt:lpstr>Process management software</vt:lpstr>
      <vt:lpstr>Lots of confusion in the industry</vt:lpstr>
      <vt:lpstr>ISE Probe</vt:lpstr>
      <vt:lpstr>ISE Probe</vt:lpstr>
      <vt:lpstr>PowerPoint Presentation</vt:lpstr>
      <vt:lpstr>PowerPoint Presentation</vt:lpstr>
      <vt:lpstr>San diego north city wrp</vt:lpstr>
      <vt:lpstr>Model abac in real time</vt:lpstr>
      <vt:lpstr>What to measure &amp; where to install it?</vt:lpstr>
      <vt:lpstr>What data is available?</vt:lpstr>
      <vt:lpstr>How Do we manage all the data?</vt:lpstr>
      <vt:lpstr>Results from real time modelling</vt:lpstr>
      <vt:lpstr>PowerPoint Presentation</vt:lpstr>
      <vt:lpstr>Process management software applications     for modelling or control</vt:lpstr>
      <vt:lpstr>Appendix – additional process management systems</vt:lpstr>
      <vt:lpstr>Sludge Thickening or dewatering</vt:lpstr>
      <vt:lpstr>Simultaneous nitrification/dentirification</vt:lpstr>
      <vt:lpstr>Sludge retention time</vt:lpstr>
    </vt:vector>
  </TitlesOfParts>
  <Company>Burns 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Barhaug</dc:creator>
  <cp:lastModifiedBy>Dabkowski, Bob</cp:lastModifiedBy>
  <cp:revision>115</cp:revision>
  <cp:lastPrinted>2012-08-21T14:15:34Z</cp:lastPrinted>
  <dcterms:created xsi:type="dcterms:W3CDTF">2012-08-17T19:54:58Z</dcterms:created>
  <dcterms:modified xsi:type="dcterms:W3CDTF">2018-07-17T20:07:33Z</dcterms:modified>
</cp:coreProperties>
</file>